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6" autoAdjust="0"/>
    <p:restoredTop sz="77358" autoAdjust="0"/>
  </p:normalViewPr>
  <p:slideViewPr>
    <p:cSldViewPr>
      <p:cViewPr>
        <p:scale>
          <a:sx n="50" d="100"/>
          <a:sy n="50" d="100"/>
        </p:scale>
        <p:origin x="2718" y="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9C57-C8D1-4644-B384-7082B8136597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62E31-FAE4-40E0-95CF-1C7FD36FA002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084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baseline="0" dirty="0" smtClean="0"/>
              <a:t>Impresión tamaño carta, blanco y negro, formato </a:t>
            </a:r>
            <a:r>
              <a:rPr lang="es-MX" baseline="0" dirty="0" err="1" smtClean="0"/>
              <a:t>pdf</a:t>
            </a:r>
            <a:r>
              <a:rPr lang="es-MX" baseline="0" dirty="0" smtClean="0"/>
              <a:t>. 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62E31-FAE4-40E0-95CF-1C7FD36FA002}" type="slidenum">
              <a:rPr lang="es-MX" smtClean="0"/>
              <a:pPr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882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E86D5-B2B0-47D2-B35C-C5B4FB27856F}" type="datetimeFigureOut">
              <a:rPr lang="es-MX" smtClean="0"/>
              <a:pPr/>
              <a:t>27/11/2015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EE9D5-35D9-4931-A92D-29290B978CD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971600" y="260648"/>
            <a:ext cx="6963506" cy="513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Tabla: Grupos de pago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135065"/>
              </p:ext>
            </p:extLst>
          </p:nvPr>
        </p:nvGraphicFramePr>
        <p:xfrm>
          <a:off x="467545" y="1196752"/>
          <a:ext cx="8280919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050"/>
                <a:gridCol w="1649812"/>
                <a:gridCol w="1341192"/>
                <a:gridCol w="4037865"/>
              </a:tblGrid>
              <a:tr h="1061902"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Grupo Pago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smtClean="0"/>
                        <a:t>Descripción</a:t>
                      </a:r>
                      <a:endParaRPr lang="es-MX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Frecuencia Pago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Comentarios</a:t>
                      </a:r>
                      <a:endParaRPr lang="es-MX" sz="1800" dirty="0"/>
                    </a:p>
                  </a:txBody>
                  <a:tcPr/>
                </a:tc>
              </a:tr>
              <a:tr h="936971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003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Horas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Quincenal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Personal operativo o sindicalizado</a:t>
                      </a:r>
                    </a:p>
                    <a:p>
                      <a:pPr algn="l"/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 cines previos a apertura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 Grupo de pago es: </a:t>
                      </a:r>
                      <a:r>
                        <a:rPr lang="es-MX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014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1311761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019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Administrativos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Quincenal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Desde auxiliares </a:t>
                      </a:r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hasta subgerente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,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incluye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encargados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temporales de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Conjunto</a:t>
                      </a:r>
                      <a:endParaRPr lang="es-MX" sz="1600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 cines previos a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apertura el Grupo de pago es:  </a:t>
                      </a:r>
                      <a:r>
                        <a:rPr lang="es-MX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021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936971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005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Gerentes de Conjunto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Quincenal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Gerentes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de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Conjunto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titulares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936971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020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Gerentes JR de Conjunto</a:t>
                      </a:r>
                      <a:endParaRPr lang="es-MX" sz="1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Quincenal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Gerentes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</a:t>
                      </a:r>
                      <a:r>
                        <a:rPr lang="es-MX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onjuntos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s-MX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más pequeños con menor rentabilidad</a:t>
                      </a:r>
                      <a:endParaRPr lang="es-MX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90</Words>
  <Application>Microsoft Office PowerPoint</Application>
  <PresentationFormat>Presentación en pantalla (4:3)</PresentationFormat>
  <Paragraphs>25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yolotzin</dc:creator>
  <cp:lastModifiedBy>Windows User</cp:lastModifiedBy>
  <cp:revision>20</cp:revision>
  <dcterms:created xsi:type="dcterms:W3CDTF">2015-11-23T17:39:23Z</dcterms:created>
  <dcterms:modified xsi:type="dcterms:W3CDTF">2015-11-27T22:24:21Z</dcterms:modified>
</cp:coreProperties>
</file>