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5" r:id="rId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66" autoAdjust="0"/>
    <p:restoredTop sz="75472" autoAdjust="0"/>
  </p:normalViewPr>
  <p:slideViewPr>
    <p:cSldViewPr>
      <p:cViewPr varScale="1">
        <p:scale>
          <a:sx n="66" d="100"/>
          <a:sy n="66" d="100"/>
        </p:scale>
        <p:origin x="22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9C57-C8D1-4644-B384-7082B8136597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62E31-FAE4-40E0-95CF-1C7FD36FA002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084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baseline="0" dirty="0" smtClean="0"/>
              <a:t>Impresión tamaño carta, blanco y negro, formato </a:t>
            </a:r>
            <a:r>
              <a:rPr lang="es-MX" baseline="0" dirty="0" err="1" smtClean="0"/>
              <a:t>pdf</a:t>
            </a:r>
            <a:r>
              <a:rPr lang="es-MX" baseline="0" smtClean="0"/>
              <a:t>. </a:t>
            </a:r>
            <a:endParaRPr lang="es-MX" smtClean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62E31-FAE4-40E0-95CF-1C7FD36FA002}" type="slidenum">
              <a:rPr lang="es-MX" smtClean="0"/>
              <a:pPr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24299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rc.cinepoliscorporativo.com.mx/rh/portal/main.php?mod=hrconj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Rectángulo"/>
          <p:cNvSpPr/>
          <p:nvPr/>
        </p:nvSpPr>
        <p:spPr>
          <a:xfrm>
            <a:off x="324036" y="1312450"/>
            <a:ext cx="363589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buClr>
                <a:schemeClr val="accent2">
                  <a:lumMod val="75000"/>
                </a:schemeClr>
              </a:buClr>
              <a:buSzPct val="110000"/>
            </a:pPr>
            <a:r>
              <a:rPr lang="es-MX" sz="2000" b="1" u="sng" dirty="0" smtClean="0"/>
              <a:t>En efectivo</a:t>
            </a:r>
            <a:r>
              <a:rPr lang="es-MX" sz="2000" b="1" dirty="0" smtClean="0"/>
              <a:t>:</a:t>
            </a:r>
          </a:p>
          <a:p>
            <a:pPr marL="355600" indent="-355600">
              <a:buClr>
                <a:schemeClr val="accent2">
                  <a:lumMod val="75000"/>
                </a:schemeClr>
              </a:buClr>
              <a:buSzPct val="110000"/>
            </a:pPr>
            <a:endParaRPr lang="es-MX" sz="1400" dirty="0"/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/>
              <a:t>M</a:t>
            </a:r>
            <a:r>
              <a:rPr lang="es-MX" sz="1400" dirty="0" smtClean="0"/>
              <a:t>onto total </a:t>
            </a:r>
            <a:r>
              <a:rPr lang="es-MX" sz="1400" b="1" dirty="0" smtClean="0">
                <a:solidFill>
                  <a:prstClr val="black"/>
                </a:solidFill>
              </a:rPr>
              <a:t>menor </a:t>
            </a:r>
            <a:r>
              <a:rPr lang="es-MX" sz="1400" b="1" dirty="0">
                <a:solidFill>
                  <a:prstClr val="black"/>
                </a:solidFill>
              </a:rPr>
              <a:t>a $</a:t>
            </a:r>
            <a:r>
              <a:rPr lang="es-MX" sz="1400" b="1" dirty="0" smtClean="0">
                <a:solidFill>
                  <a:prstClr val="black"/>
                </a:solidFill>
              </a:rPr>
              <a:t>2,000.00</a:t>
            </a:r>
            <a:endParaRPr lang="es-MX" sz="1400" dirty="0" smtClean="0"/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Verifica que no se tenga demanda laboral. 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Solicita a caja chica efectivo para el pago.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Paga el finiquito al momento de la firma de la carátula de recibo del finiquito por parte del ex-empleado.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Solicita reposición del gasto con ayuda de tu Encargado Administrativo en </a:t>
            </a:r>
            <a:r>
              <a:rPr lang="es-MX" sz="1400" dirty="0" err="1" smtClean="0"/>
              <a:t>Peoplesoft</a:t>
            </a:r>
            <a:r>
              <a:rPr lang="es-MX" sz="1400" dirty="0" smtClean="0"/>
              <a:t> Finanzas</a:t>
            </a:r>
            <a:r>
              <a:rPr lang="es-MX" sz="1400" dirty="0"/>
              <a:t>.</a:t>
            </a:r>
            <a:endParaRPr lang="es-MX" sz="1400" dirty="0" smtClean="0"/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Guarda toda la documentación en el expediente del empleado. 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Verifica que el importe sea exactamente igual al del finiquito (centavos).</a:t>
            </a:r>
          </a:p>
          <a:p>
            <a:pPr marL="180975" indent="-180975">
              <a:buSzPct val="110000"/>
              <a:buFont typeface="+mj-lt"/>
              <a:buAutoNum type="arabicPeriod"/>
            </a:pPr>
            <a:endParaRPr lang="es-MX" sz="1400" dirty="0" smtClean="0"/>
          </a:p>
          <a:p>
            <a:pPr marL="180975" indent="-180975">
              <a:buSzPct val="110000"/>
            </a:pPr>
            <a:r>
              <a:rPr lang="es-MX" sz="1400" dirty="0" smtClean="0">
                <a:hlinkClick r:id="rId3"/>
              </a:rPr>
              <a:t>Portal RH – Material RH – Pago de Finiquitos en Efectivo</a:t>
            </a:r>
            <a:endParaRPr lang="es-MX" sz="1400" dirty="0"/>
          </a:p>
        </p:txBody>
      </p:sp>
      <p:pic>
        <p:nvPicPr>
          <p:cNvPr id="13" name="Picture 2" descr="C:\Users\rbarajas\Pictures\icons\coquette\png\128x128\mone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593" y="5282768"/>
            <a:ext cx="1489878" cy="1489878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29" name="10 Título"/>
          <p:cNvSpPr txBox="1">
            <a:spLocks/>
          </p:cNvSpPr>
          <p:nvPr/>
        </p:nvSpPr>
        <p:spPr bwMode="auto">
          <a:xfrm>
            <a:off x="1242438" y="142087"/>
            <a:ext cx="6516216" cy="36004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s-MX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Segoe UI" pitchFamily="34" charset="0"/>
              </a:rPr>
              <a:t>Proceso para pago de finiquitos</a:t>
            </a:r>
            <a:endParaRPr lang="es-MX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Segoe UI" pitchFamily="34" charset="0"/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4427984" y="1330310"/>
            <a:ext cx="4572000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buClr>
                <a:schemeClr val="accent2">
                  <a:lumMod val="75000"/>
                </a:schemeClr>
              </a:buClr>
              <a:buSzPct val="110000"/>
            </a:pPr>
            <a:r>
              <a:rPr lang="es-MX" sz="2000" b="1" u="sng" dirty="0" smtClean="0"/>
              <a:t>En cheque:</a:t>
            </a:r>
          </a:p>
          <a:p>
            <a:pPr marL="355600" indent="-355600">
              <a:buClr>
                <a:schemeClr val="accent2">
                  <a:lumMod val="75000"/>
                </a:schemeClr>
              </a:buClr>
              <a:buSzPct val="110000"/>
            </a:pPr>
            <a:endParaRPr lang="es-MX" sz="1400" u="sng" dirty="0"/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Monto total </a:t>
            </a:r>
            <a:r>
              <a:rPr lang="es-MX" sz="1400" b="1" dirty="0" smtClean="0"/>
              <a:t>mayor a $2,000.00 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Verifica</a:t>
            </a:r>
            <a:r>
              <a:rPr lang="es-MX" sz="1400" dirty="0"/>
              <a:t> </a:t>
            </a:r>
            <a:r>
              <a:rPr lang="es-MX" sz="1400" dirty="0" smtClean="0"/>
              <a:t>que no se tenga demanda laboral.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Recibe cheque el martes de la siguiente semana (recaba renuncia, copia de identificación oficial, firma, huella digital y nombre manuscrito sobre carátula de finiquito).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 En posiciones administrativas manda la carátula original a tu ejecutivo de Relaciones Laborales y guarda la copia en expediente; en operativas guarda original en el expediente. 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El empleado lo puede depositar en su cuenta de nómina o en la que acepte depósitos en cheque; no puede ser cobrado en efectivo (“PARA ABONO EN CUENTA”).</a:t>
            </a:r>
          </a:p>
          <a:p>
            <a:pPr marL="180975" indent="-180975">
              <a:buSzPct val="110000"/>
              <a:buFont typeface="+mj-lt"/>
              <a:buAutoNum type="arabicPeriod"/>
            </a:pPr>
            <a:r>
              <a:rPr lang="es-MX" sz="1400" dirty="0" smtClean="0"/>
              <a:t>Después de 90 días los cheques “caducan”; resguárdalos para presentarlos ante Auditoría. Solicita reimpresiones a: finiquitos@cinepolis.com</a:t>
            </a:r>
            <a:endParaRPr lang="es-MX" sz="1400" dirty="0"/>
          </a:p>
        </p:txBody>
      </p:sp>
      <p:pic>
        <p:nvPicPr>
          <p:cNvPr id="35" name="Picture 2" descr="C:\Users\rbarajas\Pictures\icons\coquette\png\128x128\credit_ca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269" y="5201888"/>
            <a:ext cx="1597646" cy="1597646"/>
          </a:xfrm>
          <a:prstGeom prst="rect">
            <a:avLst/>
          </a:prstGeom>
          <a:solidFill>
            <a:schemeClr val="bg1"/>
          </a:solidFill>
          <a:ex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237</Words>
  <Application>Microsoft Office PowerPoint</Application>
  <PresentationFormat>Presentación en pantalla (4:3)</PresentationFormat>
  <Paragraphs>22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Segoe UI</vt:lpstr>
      <vt:lpstr>Tema de Office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yolotzin</dc:creator>
  <cp:lastModifiedBy>Windows User</cp:lastModifiedBy>
  <cp:revision>25</cp:revision>
  <dcterms:created xsi:type="dcterms:W3CDTF">2015-11-23T17:39:23Z</dcterms:created>
  <dcterms:modified xsi:type="dcterms:W3CDTF">2015-11-27T23:08:31Z</dcterms:modified>
</cp:coreProperties>
</file>