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6" r:id="rId9"/>
    <p:sldId id="267" r:id="rId10"/>
    <p:sldId id="268" r:id="rId11"/>
    <p:sldId id="269" r:id="rId12"/>
    <p:sldId id="263" r:id="rId13"/>
    <p:sldId id="264" r:id="rId14"/>
    <p:sldId id="270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3863"/>
  </p:normalViewPr>
  <p:slideViewPr>
    <p:cSldViewPr snapToGrid="0" snapToObjects="1">
      <p:cViewPr varScale="1">
        <p:scale>
          <a:sx n="84" d="100"/>
          <a:sy n="84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3BE14-CBA2-6940-82CE-B6EA1207DB88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EB436-6BEC-CC4D-95F9-2BE0F2D6D2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447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Cada mentor y cada mentora son embajadores de la  cultura de la organización a la que se pertenece, es quien transmite a través de su experiencia esa cultura a su mentee, quien le introduce en el mundo de la compañía para facilitar su proceso de adaptación, encaje y desarrollo en la misma.</a:t>
            </a:r>
            <a:endParaRPr lang="es-MX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215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 </a:t>
            </a:r>
            <a:r>
              <a:rPr lang="es-MX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Mentoring es un proceso inductivo, de dentro a afuera</a:t>
            </a:r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parte del reconocimiento de un potencial en las personas, integrado por sus conocimientos, capacidades, cualidades y fortalezas. La labor del mentor es crear consciencia sobre ese potencial (LOCALIZAR), movilizarlo a través de la acción (ACTIVAR), y desarrollarlo a través de la puesta en práctica de distintas competencias generando un ciclo continuo de acción-reflexión-aprendizaje-mejora (FACILITAR).</a:t>
            </a:r>
            <a:endParaRPr lang="es-MX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70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El desarrollo de competencias requiere una intervención a nivel de ACTITUD, de CONOCIMIENTO y de HABILIDAD. 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28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latin typeface="Helvetica" pitchFamily="2" charset="0"/>
              </a:rPr>
              <a:t>Centrada en trabajar las actitudes elevando el nivel de consciencia acerca de los pensamientos, emociones y creencias que están detrás de ellas. Ayudando a  saber gestionar adecuadamente las emociones y las relaciones, a cuestionar creencias y </a:t>
            </a:r>
            <a:r>
              <a:rPr lang="es-MX" b="1" dirty="0">
                <a:latin typeface="Helvetica" pitchFamily="2" charset="0"/>
              </a:rPr>
              <a:t>reforzar el capital psicológico del mentee</a:t>
            </a:r>
            <a:r>
              <a:rPr lang="es-MX" dirty="0">
                <a:latin typeface="Helvetica" pitchFamily="2" charset="0"/>
              </a:rPr>
              <a:t> (optimismo, resiliencia, esperanza, confianza, bienestar y equilibrio). Focalizada en incrementar los niveles de confianza, autoestima, autoeficacia aceptación, autoconocimiento, para descubrir el potencial y el propósito y hacerlo realidad  trabajando cómo despertar la motivación del mentee.</a:t>
            </a:r>
            <a:endParaRPr lang="en-US" sz="1050" kern="0" dirty="0">
              <a:solidFill>
                <a:schemeClr val="bg1">
                  <a:lumMod val="65000"/>
                </a:schemeClr>
              </a:solidFill>
              <a:latin typeface="Helvetica" pitchFamily="2" charset="0"/>
              <a:cs typeface="Arial" pitchFamily="34" charset="0"/>
            </a:endParaRPr>
          </a:p>
          <a:p>
            <a:endParaRPr lang="es-MX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225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MX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Centrada en introducir al mentee en una red de relaciones que pueden ser relevantes en su desarrollo, aportándole referencias de personas importantes, ayudándole a saber identificar oportunidades de alianzas en las personas y saber construirlas y desarrollarlas.  Se trabaja el desarrollo de la conciencia política, las competencias relacionales y la capacidad de influencia para favorecer la socialización y el incremento del capital social y relacional.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89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MX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Centrada en incrementar los conocimientos del mentee a través de la transmisión de la experiencia por parte del mentor, de sus conocimientos, de sus consejos, del análisis de distintas perspectivas, de la búsqueda de información y soluciones, del reto y el estímulo intelectual y la generación de ideas.</a:t>
            </a:r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EB436-6BEC-CC4D-95F9-2BE0F2D6D230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3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6AE65AD-1265-2749-B66A-05F523EBC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FFB1E2-D997-C84C-ACC4-123B0F366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FFC000"/>
                </a:solidFill>
                <a:latin typeface="STARWARS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EA4FD7-B78F-074D-90E3-32AC6A93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5BE76D7-5541-A847-8E5D-D0D6490F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5B9BD1B6-D7C5-5140-B138-05BC2410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F25E053A-6A60-E146-8F59-8CA8C866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701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13EAA-9393-6842-8D51-D2894549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501BD84-E8DE-6E42-95F1-FFA48CAA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08D1C9D-0E74-434E-8CC3-B15260005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8B96CECC-539B-E34C-B83B-DA8B3457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C56165D0-75A5-DB4F-B40C-8A08A09B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F921BB45-2869-4C48-B005-BDF83AB9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600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FEBE0-AF9B-4A44-A57B-9670C4E0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EB528D57-CF91-4740-BF12-FCB2A0A68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FB2690F2-B40D-6D4A-BA32-9578C0F5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EC9BAA5C-AD4F-FC4A-A86A-62FAE2D6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5FA4D2E-350A-7445-A851-F295C570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671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12AF37-4101-C74C-BBD2-2605EADD7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105B7386-169B-7746-BE80-F191BE3CD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3F90F89-2AD2-554B-B248-339609EE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8B53A96-01EB-D34F-87DF-FE3195A66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7D9F2AEE-C771-9B41-AA2E-68203F42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82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492FB7B-90DE-F54C-8212-042E6D432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D700347-AF9A-674F-B354-2F21C6C5503C}"/>
              </a:ext>
            </a:extLst>
          </p:cNvPr>
          <p:cNvSpPr/>
          <p:nvPr userDrawn="1"/>
        </p:nvSpPr>
        <p:spPr>
          <a:xfrm>
            <a:off x="717630" y="451413"/>
            <a:ext cx="10799180" cy="58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E76E4-6F42-A64F-80DC-6C0D8BAE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79CBF-4C21-8F43-A5B8-71B1B755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FFB11F8-BB82-EC43-B44B-224E322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6DBB6591-837E-8949-8DBA-4B7CAF83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37C63A5-D51B-9343-95B4-C65B3D04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707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conteni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492FB7B-90DE-F54C-8212-042E6D432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D700347-AF9A-674F-B354-2F21C6C5503C}"/>
              </a:ext>
            </a:extLst>
          </p:cNvPr>
          <p:cNvSpPr/>
          <p:nvPr userDrawn="1"/>
        </p:nvSpPr>
        <p:spPr>
          <a:xfrm>
            <a:off x="254643" y="185195"/>
            <a:ext cx="11736729" cy="6435524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1E76E4-6F42-A64F-80DC-6C0D8BAE2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679CBF-4C21-8F43-A5B8-71B1B755F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FFB11F8-BB82-EC43-B44B-224E322E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6DBB6591-837E-8949-8DBA-4B7CAF83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37C63A5-D51B-9343-95B4-C65B3D04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6284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BAA07E-2884-064E-A705-E9C145E5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FEE9453E-AD92-EE40-9D03-D96EEF58C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F9E8FCE7-F2AA-084C-BF98-F99D48F04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3B441AB7-D735-CD41-9CAF-7CDCE058A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9778F46D-5006-E844-AEB8-9CC5E55E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45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C7078-C076-2345-86A4-3F674115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454575-7C71-2747-9AE2-04F9F5C05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9FCD61-4893-5D43-B19A-2698F6E1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BFF68536-35A9-9145-87F2-D57B1E39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252D81DF-3996-544B-863E-3453A7F5C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773E001B-9BE6-5C42-967E-D8204282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01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71FB2-E98B-AE41-8A18-19690263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57586EE-B023-3C48-8046-B07FF8D6C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987FFC-F734-B84E-9353-477EE6E1F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FF543AF2-D5E0-AC47-937F-A5BADB6FF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716601-2079-FA41-AB24-44A2630E5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41FC61BB-BEBE-7F4C-AA83-07252388B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5F5548E3-69A4-E24A-8EC0-C51B40A7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8BF69ED6-E0C4-0C40-BA58-B66A35C1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57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ADEE5-9707-DC4E-8C21-D11326C8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D796A3B1-1B3B-914D-83F1-900E54C9B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66526761-09D9-0D47-A6B8-8C48B1A1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1D58CA4-40FF-8C4C-98A6-0F5B7C04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858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98D463F-36F4-0947-BAB8-5B6F3C662D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1F285317-FB35-AE41-A00E-95285CAE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84C2A72B-A9DF-2D41-BC32-9DA7D2AE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C188A84D-E6C9-2C4C-B231-B47E620F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916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6AD6A-D72D-DF45-ADCF-08492DC2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6CD702-576C-0442-8E03-6199BF8B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B832A29-45DC-BE44-A278-8C1E1A9FC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5ED734B0-E762-2C4E-A726-BC42D32D7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55E6922D-5407-C043-A11B-C54451D6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DCDCB420-F386-CB44-9E60-2189938D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EB9ABC1E-77D0-4A4D-850A-0C3C1B26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D643A26-4DE0-9746-BFFD-3CCEF7FE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D8EF6CA2-0E0E-0442-970B-2C1E249F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4A14-F829-6447-94A1-DDC3CD78312C}" type="datetimeFigureOut">
              <a:rPr lang="es-MX" smtClean="0"/>
              <a:t>07/05/18</a:t>
            </a:fld>
            <a:endParaRPr lang="es-MX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D157FF2-9BCE-DA42-8D57-0464EA2F4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FB12944-688E-F349-B3CA-A42B002AA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92BC-E182-4041-84EF-4E5498F47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TARWARS" panose="020B0A04020102020204" pitchFamily="34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0A149-3C71-4142-8CE1-D6F5657919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MENTORING EN ACCI</a:t>
            </a:r>
            <a:r>
              <a:rPr lang="es-ES" dirty="0" err="1"/>
              <a:t>ÓN</a:t>
            </a:r>
            <a:br>
              <a:rPr lang="es-ES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878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E3E981-7324-314D-B96C-22F18C03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DIMENSIONES</a:t>
            </a:r>
          </a:p>
        </p:txBody>
      </p:sp>
      <p:grpSp>
        <p:nvGrpSpPr>
          <p:cNvPr id="46" name="Group 6">
            <a:extLst>
              <a:ext uri="{FF2B5EF4-FFF2-40B4-BE49-F238E27FC236}">
                <a16:creationId xmlns:a16="http://schemas.microsoft.com/office/drawing/2014/main" id="{5A71D29F-4933-1A44-806A-5DF8ABA2931D}"/>
              </a:ext>
            </a:extLst>
          </p:cNvPr>
          <p:cNvGrpSpPr/>
          <p:nvPr/>
        </p:nvGrpSpPr>
        <p:grpSpPr>
          <a:xfrm>
            <a:off x="909836" y="1340768"/>
            <a:ext cx="5381530" cy="4935546"/>
            <a:chOff x="909836" y="1340768"/>
            <a:chExt cx="5381530" cy="4935546"/>
          </a:xfrm>
        </p:grpSpPr>
        <p:sp>
          <p:nvSpPr>
            <p:cNvPr id="47" name="Oval 9">
              <a:extLst>
                <a:ext uri="{FF2B5EF4-FFF2-40B4-BE49-F238E27FC236}">
                  <a16:creationId xmlns:a16="http://schemas.microsoft.com/office/drawing/2014/main" id="{9215C35B-415C-D54D-9A8A-E83EBF922F66}"/>
                </a:ext>
              </a:extLst>
            </p:cNvPr>
            <p:cNvSpPr/>
            <p:nvPr/>
          </p:nvSpPr>
          <p:spPr>
            <a:xfrm>
              <a:off x="2345599" y="158563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48" name="Oval 10">
              <a:extLst>
                <a:ext uri="{FF2B5EF4-FFF2-40B4-BE49-F238E27FC236}">
                  <a16:creationId xmlns:a16="http://schemas.microsoft.com/office/drawing/2014/main" id="{7E41A822-C767-5844-83B8-2E9099B8E502}"/>
                </a:ext>
              </a:extLst>
            </p:cNvPr>
            <p:cNvSpPr/>
            <p:nvPr/>
          </p:nvSpPr>
          <p:spPr>
            <a:xfrm>
              <a:off x="2056492" y="134076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49" name="Oval 11">
              <a:extLst>
                <a:ext uri="{FF2B5EF4-FFF2-40B4-BE49-F238E27FC236}">
                  <a16:creationId xmlns:a16="http://schemas.microsoft.com/office/drawing/2014/main" id="{5F79FE47-DB46-6D4A-B3FE-F8CF81418E92}"/>
                </a:ext>
              </a:extLst>
            </p:cNvPr>
            <p:cNvSpPr/>
            <p:nvPr/>
          </p:nvSpPr>
          <p:spPr>
            <a:xfrm>
              <a:off x="2483151" y="14327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50" name="Oval 12">
              <a:extLst>
                <a:ext uri="{FF2B5EF4-FFF2-40B4-BE49-F238E27FC236}">
                  <a16:creationId xmlns:a16="http://schemas.microsoft.com/office/drawing/2014/main" id="{649260E1-A4CF-2E4B-853D-6CBCD4F8C88C}"/>
                </a:ext>
              </a:extLst>
            </p:cNvPr>
            <p:cNvSpPr/>
            <p:nvPr/>
          </p:nvSpPr>
          <p:spPr>
            <a:xfrm>
              <a:off x="2269180" y="178431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51" name="Oval 13">
              <a:extLst>
                <a:ext uri="{FF2B5EF4-FFF2-40B4-BE49-F238E27FC236}">
                  <a16:creationId xmlns:a16="http://schemas.microsoft.com/office/drawing/2014/main" id="{F2506DF8-7B45-6747-8BF0-8F42EE8E5047}"/>
                </a:ext>
              </a:extLst>
            </p:cNvPr>
            <p:cNvSpPr/>
            <p:nvPr/>
          </p:nvSpPr>
          <p:spPr>
            <a:xfrm>
              <a:off x="2162195" y="172318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52" name="Oval 14">
              <a:extLst>
                <a:ext uri="{FF2B5EF4-FFF2-40B4-BE49-F238E27FC236}">
                  <a16:creationId xmlns:a16="http://schemas.microsoft.com/office/drawing/2014/main" id="{A8A303F1-5BEC-0248-8822-6E2F7F6E3CC1}"/>
                </a:ext>
              </a:extLst>
            </p:cNvPr>
            <p:cNvSpPr/>
            <p:nvPr/>
          </p:nvSpPr>
          <p:spPr>
            <a:xfrm>
              <a:off x="2024643" y="1646766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53" name="Oval 15">
              <a:extLst>
                <a:ext uri="{FF2B5EF4-FFF2-40B4-BE49-F238E27FC236}">
                  <a16:creationId xmlns:a16="http://schemas.microsoft.com/office/drawing/2014/main" id="{307C7925-F570-CA44-B658-EDADCD72FB0F}"/>
                </a:ext>
              </a:extLst>
            </p:cNvPr>
            <p:cNvSpPr/>
            <p:nvPr/>
          </p:nvSpPr>
          <p:spPr>
            <a:xfrm>
              <a:off x="2483152" y="16773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54" name="Oval 17">
              <a:extLst>
                <a:ext uri="{FF2B5EF4-FFF2-40B4-BE49-F238E27FC236}">
                  <a16:creationId xmlns:a16="http://schemas.microsoft.com/office/drawing/2014/main" id="{C48E77A6-0E3E-F84F-AD76-8DF13EF91D7F}"/>
                </a:ext>
              </a:extLst>
            </p:cNvPr>
            <p:cNvSpPr/>
            <p:nvPr/>
          </p:nvSpPr>
          <p:spPr>
            <a:xfrm>
              <a:off x="2536537" y="1810797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55" name="Oval 18">
              <a:extLst>
                <a:ext uri="{FF2B5EF4-FFF2-40B4-BE49-F238E27FC236}">
                  <a16:creationId xmlns:a16="http://schemas.microsoft.com/office/drawing/2014/main" id="{83AB7DA4-63C3-7D47-BB7D-872742859E28}"/>
                </a:ext>
              </a:extLst>
            </p:cNvPr>
            <p:cNvSpPr/>
            <p:nvPr/>
          </p:nvSpPr>
          <p:spPr>
            <a:xfrm>
              <a:off x="2466519" y="140177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56" name="Oval 19">
              <a:extLst>
                <a:ext uri="{FF2B5EF4-FFF2-40B4-BE49-F238E27FC236}">
                  <a16:creationId xmlns:a16="http://schemas.microsoft.com/office/drawing/2014/main" id="{258A8B13-FB33-4549-B0BB-A34A73D12C5D}"/>
                </a:ext>
              </a:extLst>
            </p:cNvPr>
            <p:cNvSpPr/>
            <p:nvPr/>
          </p:nvSpPr>
          <p:spPr>
            <a:xfrm>
              <a:off x="1853376" y="161080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57" name="Oval 20">
              <a:extLst>
                <a:ext uri="{FF2B5EF4-FFF2-40B4-BE49-F238E27FC236}">
                  <a16:creationId xmlns:a16="http://schemas.microsoft.com/office/drawing/2014/main" id="{BFCE3502-F842-1841-BB6A-692C373B1BEB}"/>
                </a:ext>
              </a:extLst>
            </p:cNvPr>
            <p:cNvSpPr/>
            <p:nvPr/>
          </p:nvSpPr>
          <p:spPr>
            <a:xfrm>
              <a:off x="1867311" y="145751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58" name="Oval 21">
              <a:extLst>
                <a:ext uri="{FF2B5EF4-FFF2-40B4-BE49-F238E27FC236}">
                  <a16:creationId xmlns:a16="http://schemas.microsoft.com/office/drawing/2014/main" id="{C5D07AB8-48B1-3641-97ED-A5677D48E62E}"/>
                </a:ext>
              </a:extLst>
            </p:cNvPr>
            <p:cNvSpPr/>
            <p:nvPr/>
          </p:nvSpPr>
          <p:spPr>
            <a:xfrm>
              <a:off x="2591935" y="152719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02" name="Oval 25">
              <a:extLst>
                <a:ext uri="{FF2B5EF4-FFF2-40B4-BE49-F238E27FC236}">
                  <a16:creationId xmlns:a16="http://schemas.microsoft.com/office/drawing/2014/main" id="{F8AB4FAD-B580-4345-9FE5-87C13BB0BE45}"/>
                </a:ext>
              </a:extLst>
            </p:cNvPr>
            <p:cNvSpPr/>
            <p:nvPr/>
          </p:nvSpPr>
          <p:spPr>
            <a:xfrm>
              <a:off x="3502210" y="345293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03" name="Oval 26">
              <a:extLst>
                <a:ext uri="{FF2B5EF4-FFF2-40B4-BE49-F238E27FC236}">
                  <a16:creationId xmlns:a16="http://schemas.microsoft.com/office/drawing/2014/main" id="{A5872C41-7730-D64B-ADE2-6B819629818F}"/>
                </a:ext>
              </a:extLst>
            </p:cNvPr>
            <p:cNvSpPr/>
            <p:nvPr/>
          </p:nvSpPr>
          <p:spPr>
            <a:xfrm>
              <a:off x="3213103" y="320806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04" name="Oval 27">
              <a:extLst>
                <a:ext uri="{FF2B5EF4-FFF2-40B4-BE49-F238E27FC236}">
                  <a16:creationId xmlns:a16="http://schemas.microsoft.com/office/drawing/2014/main" id="{84279517-354C-E646-996F-25C363A3BC40}"/>
                </a:ext>
              </a:extLst>
            </p:cNvPr>
            <p:cNvSpPr/>
            <p:nvPr/>
          </p:nvSpPr>
          <p:spPr>
            <a:xfrm>
              <a:off x="3639762" y="33000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05" name="Oval 28">
              <a:extLst>
                <a:ext uri="{FF2B5EF4-FFF2-40B4-BE49-F238E27FC236}">
                  <a16:creationId xmlns:a16="http://schemas.microsoft.com/office/drawing/2014/main" id="{66150B38-644A-5B46-8FD5-4509E7B97013}"/>
                </a:ext>
              </a:extLst>
            </p:cNvPr>
            <p:cNvSpPr/>
            <p:nvPr/>
          </p:nvSpPr>
          <p:spPr>
            <a:xfrm>
              <a:off x="3425792" y="365161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06" name="Oval 29">
              <a:extLst>
                <a:ext uri="{FF2B5EF4-FFF2-40B4-BE49-F238E27FC236}">
                  <a16:creationId xmlns:a16="http://schemas.microsoft.com/office/drawing/2014/main" id="{DEF1A9EE-A728-7249-87BC-D7D54DE603C9}"/>
                </a:ext>
              </a:extLst>
            </p:cNvPr>
            <p:cNvSpPr/>
            <p:nvPr/>
          </p:nvSpPr>
          <p:spPr>
            <a:xfrm>
              <a:off x="3318806" y="359048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07" name="Oval 30">
              <a:extLst>
                <a:ext uri="{FF2B5EF4-FFF2-40B4-BE49-F238E27FC236}">
                  <a16:creationId xmlns:a16="http://schemas.microsoft.com/office/drawing/2014/main" id="{E68E98DE-3A8B-8245-B59A-7070CE54CF08}"/>
                </a:ext>
              </a:extLst>
            </p:cNvPr>
            <p:cNvSpPr/>
            <p:nvPr/>
          </p:nvSpPr>
          <p:spPr>
            <a:xfrm>
              <a:off x="3181254" y="3514066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08" name="Oval 31">
              <a:extLst>
                <a:ext uri="{FF2B5EF4-FFF2-40B4-BE49-F238E27FC236}">
                  <a16:creationId xmlns:a16="http://schemas.microsoft.com/office/drawing/2014/main" id="{85F93F0D-A2A1-3046-9941-D3925A1549F3}"/>
                </a:ext>
              </a:extLst>
            </p:cNvPr>
            <p:cNvSpPr/>
            <p:nvPr/>
          </p:nvSpPr>
          <p:spPr>
            <a:xfrm>
              <a:off x="3639764" y="35446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09" name="Oval 32">
              <a:extLst>
                <a:ext uri="{FF2B5EF4-FFF2-40B4-BE49-F238E27FC236}">
                  <a16:creationId xmlns:a16="http://schemas.microsoft.com/office/drawing/2014/main" id="{1018518F-000C-2B44-8BBA-2182CF62B237}"/>
                </a:ext>
              </a:extLst>
            </p:cNvPr>
            <p:cNvSpPr/>
            <p:nvPr/>
          </p:nvSpPr>
          <p:spPr>
            <a:xfrm>
              <a:off x="3609196" y="342236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0" name="Oval 33">
              <a:extLst>
                <a:ext uri="{FF2B5EF4-FFF2-40B4-BE49-F238E27FC236}">
                  <a16:creationId xmlns:a16="http://schemas.microsoft.com/office/drawing/2014/main" id="{9C5393DE-2BDF-3747-9D0D-7DF4A1AFE342}"/>
                </a:ext>
              </a:extLst>
            </p:cNvPr>
            <p:cNvSpPr/>
            <p:nvPr/>
          </p:nvSpPr>
          <p:spPr>
            <a:xfrm>
              <a:off x="3693148" y="3678097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1" name="Oval 35">
              <a:extLst>
                <a:ext uri="{FF2B5EF4-FFF2-40B4-BE49-F238E27FC236}">
                  <a16:creationId xmlns:a16="http://schemas.microsoft.com/office/drawing/2014/main" id="{3A062390-44A6-8042-8E97-86DE73133E39}"/>
                </a:ext>
              </a:extLst>
            </p:cNvPr>
            <p:cNvSpPr/>
            <p:nvPr/>
          </p:nvSpPr>
          <p:spPr>
            <a:xfrm>
              <a:off x="3009987" y="347810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2" name="Oval 36">
              <a:extLst>
                <a:ext uri="{FF2B5EF4-FFF2-40B4-BE49-F238E27FC236}">
                  <a16:creationId xmlns:a16="http://schemas.microsoft.com/office/drawing/2014/main" id="{09190D4E-A584-4B48-BBF3-7B0AB03AB5D4}"/>
                </a:ext>
              </a:extLst>
            </p:cNvPr>
            <p:cNvSpPr/>
            <p:nvPr/>
          </p:nvSpPr>
          <p:spPr>
            <a:xfrm>
              <a:off x="3023922" y="332481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3" name="Oval 40">
              <a:extLst>
                <a:ext uri="{FF2B5EF4-FFF2-40B4-BE49-F238E27FC236}">
                  <a16:creationId xmlns:a16="http://schemas.microsoft.com/office/drawing/2014/main" id="{976D057B-934D-0244-89B1-7224FD78B880}"/>
                </a:ext>
              </a:extLst>
            </p:cNvPr>
            <p:cNvSpPr/>
            <p:nvPr/>
          </p:nvSpPr>
          <p:spPr>
            <a:xfrm>
              <a:off x="1230792" y="345293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4" name="Oval 41">
              <a:extLst>
                <a:ext uri="{FF2B5EF4-FFF2-40B4-BE49-F238E27FC236}">
                  <a16:creationId xmlns:a16="http://schemas.microsoft.com/office/drawing/2014/main" id="{66E74187-6030-F14D-B00B-ED18EFF23154}"/>
                </a:ext>
              </a:extLst>
            </p:cNvPr>
            <p:cNvSpPr/>
            <p:nvPr/>
          </p:nvSpPr>
          <p:spPr>
            <a:xfrm>
              <a:off x="941685" y="320806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5" name="Oval 42">
              <a:extLst>
                <a:ext uri="{FF2B5EF4-FFF2-40B4-BE49-F238E27FC236}">
                  <a16:creationId xmlns:a16="http://schemas.microsoft.com/office/drawing/2014/main" id="{6AB8A892-C522-544B-BA35-03F9AE0844F0}"/>
                </a:ext>
              </a:extLst>
            </p:cNvPr>
            <p:cNvSpPr/>
            <p:nvPr/>
          </p:nvSpPr>
          <p:spPr>
            <a:xfrm>
              <a:off x="1368344" y="33000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6" name="Oval 43">
              <a:extLst>
                <a:ext uri="{FF2B5EF4-FFF2-40B4-BE49-F238E27FC236}">
                  <a16:creationId xmlns:a16="http://schemas.microsoft.com/office/drawing/2014/main" id="{0EA9C35B-8177-864C-84F4-524EBEADEEC7}"/>
                </a:ext>
              </a:extLst>
            </p:cNvPr>
            <p:cNvSpPr/>
            <p:nvPr/>
          </p:nvSpPr>
          <p:spPr>
            <a:xfrm>
              <a:off x="1154374" y="365161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7" name="Oval 44">
              <a:extLst>
                <a:ext uri="{FF2B5EF4-FFF2-40B4-BE49-F238E27FC236}">
                  <a16:creationId xmlns:a16="http://schemas.microsoft.com/office/drawing/2014/main" id="{2F83937C-3A7D-1E48-A9DD-8EC348A360F1}"/>
                </a:ext>
              </a:extLst>
            </p:cNvPr>
            <p:cNvSpPr/>
            <p:nvPr/>
          </p:nvSpPr>
          <p:spPr>
            <a:xfrm>
              <a:off x="1047388" y="359048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8" name="Oval 45">
              <a:extLst>
                <a:ext uri="{FF2B5EF4-FFF2-40B4-BE49-F238E27FC236}">
                  <a16:creationId xmlns:a16="http://schemas.microsoft.com/office/drawing/2014/main" id="{93A313E1-6B08-0840-9AF3-7F85F44BBEAB}"/>
                </a:ext>
              </a:extLst>
            </p:cNvPr>
            <p:cNvSpPr/>
            <p:nvPr/>
          </p:nvSpPr>
          <p:spPr>
            <a:xfrm>
              <a:off x="909836" y="3514066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9" name="Oval 47">
              <a:extLst>
                <a:ext uri="{FF2B5EF4-FFF2-40B4-BE49-F238E27FC236}">
                  <a16:creationId xmlns:a16="http://schemas.microsoft.com/office/drawing/2014/main" id="{4114DEC5-D059-C540-B2E0-06CEBBD3000A}"/>
                </a:ext>
              </a:extLst>
            </p:cNvPr>
            <p:cNvSpPr/>
            <p:nvPr/>
          </p:nvSpPr>
          <p:spPr>
            <a:xfrm>
              <a:off x="1337778" y="342236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20" name="Oval 48">
              <a:extLst>
                <a:ext uri="{FF2B5EF4-FFF2-40B4-BE49-F238E27FC236}">
                  <a16:creationId xmlns:a16="http://schemas.microsoft.com/office/drawing/2014/main" id="{CD3E2C59-BB46-3547-9845-3C9B0D234CB8}"/>
                </a:ext>
              </a:extLst>
            </p:cNvPr>
            <p:cNvSpPr/>
            <p:nvPr/>
          </p:nvSpPr>
          <p:spPr>
            <a:xfrm>
              <a:off x="1421730" y="3678097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21" name="Oval 49">
              <a:extLst>
                <a:ext uri="{FF2B5EF4-FFF2-40B4-BE49-F238E27FC236}">
                  <a16:creationId xmlns:a16="http://schemas.microsoft.com/office/drawing/2014/main" id="{7A48A580-148F-E841-A964-1819B629CE1E}"/>
                </a:ext>
              </a:extLst>
            </p:cNvPr>
            <p:cNvSpPr/>
            <p:nvPr/>
          </p:nvSpPr>
          <p:spPr>
            <a:xfrm>
              <a:off x="1351713" y="326907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22" name="Oval 52">
              <a:extLst>
                <a:ext uri="{FF2B5EF4-FFF2-40B4-BE49-F238E27FC236}">
                  <a16:creationId xmlns:a16="http://schemas.microsoft.com/office/drawing/2014/main" id="{2F5ABDEC-E092-A945-9DF4-F5F21195A31E}"/>
                </a:ext>
              </a:extLst>
            </p:cNvPr>
            <p:cNvSpPr/>
            <p:nvPr/>
          </p:nvSpPr>
          <p:spPr>
            <a:xfrm>
              <a:off x="1477128" y="339449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23" name="Oval 53">
              <a:extLst>
                <a:ext uri="{FF2B5EF4-FFF2-40B4-BE49-F238E27FC236}">
                  <a16:creationId xmlns:a16="http://schemas.microsoft.com/office/drawing/2014/main" id="{D3B48F68-0309-6742-95D6-2C4AB0586575}"/>
                </a:ext>
              </a:extLst>
            </p:cNvPr>
            <p:cNvSpPr/>
            <p:nvPr/>
          </p:nvSpPr>
          <p:spPr>
            <a:xfrm>
              <a:off x="1491063" y="324120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24" name="Oval 2">
              <a:extLst>
                <a:ext uri="{FF2B5EF4-FFF2-40B4-BE49-F238E27FC236}">
                  <a16:creationId xmlns:a16="http://schemas.microsoft.com/office/drawing/2014/main" id="{59EB34BB-4FF1-0B4D-A86B-500E6E92BD6A}"/>
                </a:ext>
              </a:extLst>
            </p:cNvPr>
            <p:cNvSpPr/>
            <p:nvPr/>
          </p:nvSpPr>
          <p:spPr>
            <a:xfrm>
              <a:off x="2840543" y="2092410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Emocional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125" name="Oval 3">
              <a:extLst>
                <a:ext uri="{FF2B5EF4-FFF2-40B4-BE49-F238E27FC236}">
                  <a16:creationId xmlns:a16="http://schemas.microsoft.com/office/drawing/2014/main" id="{64F136CF-9944-964B-840B-D1A9362AB9EF}"/>
                </a:ext>
              </a:extLst>
            </p:cNvPr>
            <p:cNvSpPr/>
            <p:nvPr/>
          </p:nvSpPr>
          <p:spPr>
            <a:xfrm>
              <a:off x="1737415" y="3926445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Intelectual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126" name="Oval 4">
              <a:extLst>
                <a:ext uri="{FF2B5EF4-FFF2-40B4-BE49-F238E27FC236}">
                  <a16:creationId xmlns:a16="http://schemas.microsoft.com/office/drawing/2014/main" id="{D21CA6DE-C8CB-8540-9375-576D66C48CE3}"/>
                </a:ext>
              </a:extLst>
            </p:cNvPr>
            <p:cNvSpPr/>
            <p:nvPr/>
          </p:nvSpPr>
          <p:spPr>
            <a:xfrm>
              <a:off x="3943667" y="3926445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accent4"/>
                </a:gs>
                <a:gs pos="100000">
                  <a:schemeClr val="accent4">
                    <a:lumMod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>
                  <a:latin typeface="Helvetica" pitchFamily="2" charset="0"/>
                  <a:cs typeface="Arial" pitchFamily="34" charset="0"/>
                </a:rPr>
                <a:t>Social</a:t>
              </a:r>
            </a:p>
          </p:txBody>
        </p:sp>
      </p:grpSp>
      <p:sp>
        <p:nvSpPr>
          <p:cNvPr id="127" name="TextBox 67">
            <a:extLst>
              <a:ext uri="{FF2B5EF4-FFF2-40B4-BE49-F238E27FC236}">
                <a16:creationId xmlns:a16="http://schemas.microsoft.com/office/drawing/2014/main" id="{2358F709-7B0B-1343-A5C9-5981CC81FEAB}"/>
              </a:ext>
            </a:extLst>
          </p:cNvPr>
          <p:cNvSpPr txBox="1"/>
          <p:nvPr/>
        </p:nvSpPr>
        <p:spPr>
          <a:xfrm>
            <a:off x="7213904" y="2601553"/>
            <a:ext cx="379630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dirty="0">
                <a:latin typeface="Helvetica" pitchFamily="2" charset="0"/>
              </a:rPr>
              <a:t>Se trabaja el desarrollo de la conciencia política, las competencias relacionales, la capacidad de influencia para favorecer la socialización, as</a:t>
            </a:r>
            <a:r>
              <a:rPr lang="es-ES" dirty="0">
                <a:latin typeface="Helvetica" pitchFamily="2" charset="0"/>
              </a:rPr>
              <a:t>í como</a:t>
            </a:r>
            <a:r>
              <a:rPr lang="es-MX" dirty="0">
                <a:latin typeface="Helvetica" pitchFamily="2" charset="0"/>
              </a:rPr>
              <a:t> el incremento del capital social y relacional.</a:t>
            </a:r>
          </a:p>
          <a:p>
            <a:endParaRPr lang="es-MX" dirty="0">
              <a:latin typeface="Helvetica" pitchFamily="2" charset="0"/>
            </a:endParaRPr>
          </a:p>
        </p:txBody>
      </p:sp>
      <p:sp>
        <p:nvSpPr>
          <p:cNvPr id="128" name="TextBox 68">
            <a:extLst>
              <a:ext uri="{FF2B5EF4-FFF2-40B4-BE49-F238E27FC236}">
                <a16:creationId xmlns:a16="http://schemas.microsoft.com/office/drawing/2014/main" id="{732D4FCF-11F9-6C4E-910F-534F3338C69D}"/>
              </a:ext>
            </a:extLst>
          </p:cNvPr>
          <p:cNvSpPr txBox="1"/>
          <p:nvPr/>
        </p:nvSpPr>
        <p:spPr>
          <a:xfrm>
            <a:off x="7204513" y="1961539"/>
            <a:ext cx="380597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IN" sz="3200" b="1" dirty="0" err="1">
                <a:solidFill>
                  <a:schemeClr val="accent4"/>
                </a:solidFill>
              </a:rPr>
              <a:t>HACER</a:t>
            </a:r>
            <a:endParaRPr lang="en-IN" sz="3200" b="1" dirty="0">
              <a:solidFill>
                <a:schemeClr val="accent4"/>
              </a:solidFill>
            </a:endParaRPr>
          </a:p>
        </p:txBody>
      </p:sp>
      <p:grpSp>
        <p:nvGrpSpPr>
          <p:cNvPr id="129" name="Group 69">
            <a:extLst>
              <a:ext uri="{FF2B5EF4-FFF2-40B4-BE49-F238E27FC236}">
                <a16:creationId xmlns:a16="http://schemas.microsoft.com/office/drawing/2014/main" id="{9C04E1AB-D442-4C42-B183-0168BB4C4061}"/>
              </a:ext>
            </a:extLst>
          </p:cNvPr>
          <p:cNvGrpSpPr/>
          <p:nvPr/>
        </p:nvGrpSpPr>
        <p:grpSpPr>
          <a:xfrm>
            <a:off x="6814492" y="1603129"/>
            <a:ext cx="4196282" cy="3229807"/>
            <a:chOff x="8640509" y="1147120"/>
            <a:chExt cx="2752921" cy="1518025"/>
          </a:xfrm>
        </p:grpSpPr>
        <p:cxnSp>
          <p:nvCxnSpPr>
            <p:cNvPr id="130" name="Straight Connector 70">
              <a:extLst>
                <a:ext uri="{FF2B5EF4-FFF2-40B4-BE49-F238E27FC236}">
                  <a16:creationId xmlns:a16="http://schemas.microsoft.com/office/drawing/2014/main" id="{1FAED291-3F61-7E42-B92D-E2ADB55F620F}"/>
                </a:ext>
              </a:extLst>
            </p:cNvPr>
            <p:cNvCxnSpPr/>
            <p:nvPr/>
          </p:nvCxnSpPr>
          <p:spPr>
            <a:xfrm>
              <a:off x="8640509" y="1147120"/>
              <a:ext cx="0" cy="151802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71">
              <a:extLst>
                <a:ext uri="{FF2B5EF4-FFF2-40B4-BE49-F238E27FC236}">
                  <a16:creationId xmlns:a16="http://schemas.microsoft.com/office/drawing/2014/main" id="{469D0F22-2535-D048-B61A-A065A33F1B55}"/>
                </a:ext>
              </a:extLst>
            </p:cNvPr>
            <p:cNvCxnSpPr/>
            <p:nvPr/>
          </p:nvCxnSpPr>
          <p:spPr>
            <a:xfrm>
              <a:off x="8640509" y="1147120"/>
              <a:ext cx="2752921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230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E3E981-7324-314D-B96C-22F18C03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DIMENSIONES</a:t>
            </a:r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0B57A89B-7E91-D341-BAD9-67DFC4CD449D}"/>
              </a:ext>
            </a:extLst>
          </p:cNvPr>
          <p:cNvGrpSpPr/>
          <p:nvPr/>
        </p:nvGrpSpPr>
        <p:grpSpPr>
          <a:xfrm>
            <a:off x="909836" y="1340768"/>
            <a:ext cx="5381530" cy="4935546"/>
            <a:chOff x="909836" y="1340768"/>
            <a:chExt cx="5381530" cy="4935546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A31DDCCC-81C5-C742-93C2-8450FC8542C1}"/>
                </a:ext>
              </a:extLst>
            </p:cNvPr>
            <p:cNvSpPr/>
            <p:nvPr/>
          </p:nvSpPr>
          <p:spPr>
            <a:xfrm>
              <a:off x="2345599" y="158563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1" name="Oval 10">
              <a:extLst>
                <a:ext uri="{FF2B5EF4-FFF2-40B4-BE49-F238E27FC236}">
                  <a16:creationId xmlns:a16="http://schemas.microsoft.com/office/drawing/2014/main" id="{605782C6-A281-0846-857B-93799F60B310}"/>
                </a:ext>
              </a:extLst>
            </p:cNvPr>
            <p:cNvSpPr/>
            <p:nvPr/>
          </p:nvSpPr>
          <p:spPr>
            <a:xfrm>
              <a:off x="2056492" y="134076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2" name="Oval 11">
              <a:extLst>
                <a:ext uri="{FF2B5EF4-FFF2-40B4-BE49-F238E27FC236}">
                  <a16:creationId xmlns:a16="http://schemas.microsoft.com/office/drawing/2014/main" id="{3B4A7D73-B88D-0142-BBBA-86DFDEA4B19D}"/>
                </a:ext>
              </a:extLst>
            </p:cNvPr>
            <p:cNvSpPr/>
            <p:nvPr/>
          </p:nvSpPr>
          <p:spPr>
            <a:xfrm>
              <a:off x="2483151" y="14327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3" name="Oval 12">
              <a:extLst>
                <a:ext uri="{FF2B5EF4-FFF2-40B4-BE49-F238E27FC236}">
                  <a16:creationId xmlns:a16="http://schemas.microsoft.com/office/drawing/2014/main" id="{E5060F2A-C60E-6C45-BDBA-4744A978B3BA}"/>
                </a:ext>
              </a:extLst>
            </p:cNvPr>
            <p:cNvSpPr/>
            <p:nvPr/>
          </p:nvSpPr>
          <p:spPr>
            <a:xfrm>
              <a:off x="2269180" y="178431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4" name="Oval 13">
              <a:extLst>
                <a:ext uri="{FF2B5EF4-FFF2-40B4-BE49-F238E27FC236}">
                  <a16:creationId xmlns:a16="http://schemas.microsoft.com/office/drawing/2014/main" id="{12E8582C-4A3A-AC4C-9A8E-F7087CCD8FD9}"/>
                </a:ext>
              </a:extLst>
            </p:cNvPr>
            <p:cNvSpPr/>
            <p:nvPr/>
          </p:nvSpPr>
          <p:spPr>
            <a:xfrm>
              <a:off x="2162195" y="172318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5" name="Oval 14">
              <a:extLst>
                <a:ext uri="{FF2B5EF4-FFF2-40B4-BE49-F238E27FC236}">
                  <a16:creationId xmlns:a16="http://schemas.microsoft.com/office/drawing/2014/main" id="{7EE0D645-9FEA-2643-9D20-2E180080A992}"/>
                </a:ext>
              </a:extLst>
            </p:cNvPr>
            <p:cNvSpPr/>
            <p:nvPr/>
          </p:nvSpPr>
          <p:spPr>
            <a:xfrm>
              <a:off x="2024643" y="1646766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6" name="Oval 15">
              <a:extLst>
                <a:ext uri="{FF2B5EF4-FFF2-40B4-BE49-F238E27FC236}">
                  <a16:creationId xmlns:a16="http://schemas.microsoft.com/office/drawing/2014/main" id="{C829F57F-24EB-D744-98A9-8ABF1A5FE48A}"/>
                </a:ext>
              </a:extLst>
            </p:cNvPr>
            <p:cNvSpPr/>
            <p:nvPr/>
          </p:nvSpPr>
          <p:spPr>
            <a:xfrm>
              <a:off x="2483152" y="16773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7" name="Oval 17">
              <a:extLst>
                <a:ext uri="{FF2B5EF4-FFF2-40B4-BE49-F238E27FC236}">
                  <a16:creationId xmlns:a16="http://schemas.microsoft.com/office/drawing/2014/main" id="{D642B431-621B-6E4A-BAF6-DCD36B6BFC9B}"/>
                </a:ext>
              </a:extLst>
            </p:cNvPr>
            <p:cNvSpPr/>
            <p:nvPr/>
          </p:nvSpPr>
          <p:spPr>
            <a:xfrm>
              <a:off x="2536537" y="1810797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8" name="Oval 18">
              <a:extLst>
                <a:ext uri="{FF2B5EF4-FFF2-40B4-BE49-F238E27FC236}">
                  <a16:creationId xmlns:a16="http://schemas.microsoft.com/office/drawing/2014/main" id="{8389DDE8-90D8-F744-9E36-0AFCC5C66FE8}"/>
                </a:ext>
              </a:extLst>
            </p:cNvPr>
            <p:cNvSpPr/>
            <p:nvPr/>
          </p:nvSpPr>
          <p:spPr>
            <a:xfrm>
              <a:off x="2466519" y="140177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9" name="Oval 19">
              <a:extLst>
                <a:ext uri="{FF2B5EF4-FFF2-40B4-BE49-F238E27FC236}">
                  <a16:creationId xmlns:a16="http://schemas.microsoft.com/office/drawing/2014/main" id="{BAC63087-0B2B-D24F-97CC-958563AC9B79}"/>
                </a:ext>
              </a:extLst>
            </p:cNvPr>
            <p:cNvSpPr/>
            <p:nvPr/>
          </p:nvSpPr>
          <p:spPr>
            <a:xfrm>
              <a:off x="1853376" y="161080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0" name="Oval 20">
              <a:extLst>
                <a:ext uri="{FF2B5EF4-FFF2-40B4-BE49-F238E27FC236}">
                  <a16:creationId xmlns:a16="http://schemas.microsoft.com/office/drawing/2014/main" id="{0F6FB81E-4493-134F-BE81-50852E823D25}"/>
                </a:ext>
              </a:extLst>
            </p:cNvPr>
            <p:cNvSpPr/>
            <p:nvPr/>
          </p:nvSpPr>
          <p:spPr>
            <a:xfrm>
              <a:off x="1867311" y="145751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1" name="Oval 21">
              <a:extLst>
                <a:ext uri="{FF2B5EF4-FFF2-40B4-BE49-F238E27FC236}">
                  <a16:creationId xmlns:a16="http://schemas.microsoft.com/office/drawing/2014/main" id="{3E33308C-3700-F74F-BB37-98AC7EA923E9}"/>
                </a:ext>
              </a:extLst>
            </p:cNvPr>
            <p:cNvSpPr/>
            <p:nvPr/>
          </p:nvSpPr>
          <p:spPr>
            <a:xfrm>
              <a:off x="2591935" y="152719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2" name="Oval 25">
              <a:extLst>
                <a:ext uri="{FF2B5EF4-FFF2-40B4-BE49-F238E27FC236}">
                  <a16:creationId xmlns:a16="http://schemas.microsoft.com/office/drawing/2014/main" id="{BFA8E963-3DB3-FC49-BE9F-87017308E5DB}"/>
                </a:ext>
              </a:extLst>
            </p:cNvPr>
            <p:cNvSpPr/>
            <p:nvPr/>
          </p:nvSpPr>
          <p:spPr>
            <a:xfrm>
              <a:off x="3502210" y="345293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3" name="Oval 26">
              <a:extLst>
                <a:ext uri="{FF2B5EF4-FFF2-40B4-BE49-F238E27FC236}">
                  <a16:creationId xmlns:a16="http://schemas.microsoft.com/office/drawing/2014/main" id="{5AA50208-83F5-564A-AE7E-A45DD20700D0}"/>
                </a:ext>
              </a:extLst>
            </p:cNvPr>
            <p:cNvSpPr/>
            <p:nvPr/>
          </p:nvSpPr>
          <p:spPr>
            <a:xfrm>
              <a:off x="3213103" y="320806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4" name="Oval 27">
              <a:extLst>
                <a:ext uri="{FF2B5EF4-FFF2-40B4-BE49-F238E27FC236}">
                  <a16:creationId xmlns:a16="http://schemas.microsoft.com/office/drawing/2014/main" id="{03360FBA-18A6-6845-88FF-708A7B50F66C}"/>
                </a:ext>
              </a:extLst>
            </p:cNvPr>
            <p:cNvSpPr/>
            <p:nvPr/>
          </p:nvSpPr>
          <p:spPr>
            <a:xfrm>
              <a:off x="3639762" y="33000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5" name="Oval 28">
              <a:extLst>
                <a:ext uri="{FF2B5EF4-FFF2-40B4-BE49-F238E27FC236}">
                  <a16:creationId xmlns:a16="http://schemas.microsoft.com/office/drawing/2014/main" id="{3D9134EF-52CD-0244-A35A-71E662D2B6DC}"/>
                </a:ext>
              </a:extLst>
            </p:cNvPr>
            <p:cNvSpPr/>
            <p:nvPr/>
          </p:nvSpPr>
          <p:spPr>
            <a:xfrm>
              <a:off x="3425792" y="365161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6" name="Oval 29">
              <a:extLst>
                <a:ext uri="{FF2B5EF4-FFF2-40B4-BE49-F238E27FC236}">
                  <a16:creationId xmlns:a16="http://schemas.microsoft.com/office/drawing/2014/main" id="{BBBAB855-D9FF-9348-8697-090AF219A2D6}"/>
                </a:ext>
              </a:extLst>
            </p:cNvPr>
            <p:cNvSpPr/>
            <p:nvPr/>
          </p:nvSpPr>
          <p:spPr>
            <a:xfrm>
              <a:off x="3318806" y="359048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7" name="Oval 30">
              <a:extLst>
                <a:ext uri="{FF2B5EF4-FFF2-40B4-BE49-F238E27FC236}">
                  <a16:creationId xmlns:a16="http://schemas.microsoft.com/office/drawing/2014/main" id="{B8FF7BE6-E2F7-054F-8823-93AB4BB35341}"/>
                </a:ext>
              </a:extLst>
            </p:cNvPr>
            <p:cNvSpPr/>
            <p:nvPr/>
          </p:nvSpPr>
          <p:spPr>
            <a:xfrm>
              <a:off x="3181254" y="3514066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8" name="Oval 31">
              <a:extLst>
                <a:ext uri="{FF2B5EF4-FFF2-40B4-BE49-F238E27FC236}">
                  <a16:creationId xmlns:a16="http://schemas.microsoft.com/office/drawing/2014/main" id="{A19A45FC-9F03-4444-977B-929AAEDE947F}"/>
                </a:ext>
              </a:extLst>
            </p:cNvPr>
            <p:cNvSpPr/>
            <p:nvPr/>
          </p:nvSpPr>
          <p:spPr>
            <a:xfrm>
              <a:off x="3639764" y="35446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9" name="Oval 32">
              <a:extLst>
                <a:ext uri="{FF2B5EF4-FFF2-40B4-BE49-F238E27FC236}">
                  <a16:creationId xmlns:a16="http://schemas.microsoft.com/office/drawing/2014/main" id="{9674B378-D67F-EB4E-A009-F78A90752C22}"/>
                </a:ext>
              </a:extLst>
            </p:cNvPr>
            <p:cNvSpPr/>
            <p:nvPr/>
          </p:nvSpPr>
          <p:spPr>
            <a:xfrm>
              <a:off x="3609196" y="342236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0" name="Oval 33">
              <a:extLst>
                <a:ext uri="{FF2B5EF4-FFF2-40B4-BE49-F238E27FC236}">
                  <a16:creationId xmlns:a16="http://schemas.microsoft.com/office/drawing/2014/main" id="{90EB26DE-250F-4C41-9E70-FB9635485B74}"/>
                </a:ext>
              </a:extLst>
            </p:cNvPr>
            <p:cNvSpPr/>
            <p:nvPr/>
          </p:nvSpPr>
          <p:spPr>
            <a:xfrm>
              <a:off x="3693148" y="3678097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1" name="Oval 35">
              <a:extLst>
                <a:ext uri="{FF2B5EF4-FFF2-40B4-BE49-F238E27FC236}">
                  <a16:creationId xmlns:a16="http://schemas.microsoft.com/office/drawing/2014/main" id="{43D5348D-B22A-AA47-B9AC-C761EC38854A}"/>
                </a:ext>
              </a:extLst>
            </p:cNvPr>
            <p:cNvSpPr/>
            <p:nvPr/>
          </p:nvSpPr>
          <p:spPr>
            <a:xfrm>
              <a:off x="3009987" y="347810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2" name="Oval 36">
              <a:extLst>
                <a:ext uri="{FF2B5EF4-FFF2-40B4-BE49-F238E27FC236}">
                  <a16:creationId xmlns:a16="http://schemas.microsoft.com/office/drawing/2014/main" id="{C46B0272-720D-6145-B8E9-A7788F9BC855}"/>
                </a:ext>
              </a:extLst>
            </p:cNvPr>
            <p:cNvSpPr/>
            <p:nvPr/>
          </p:nvSpPr>
          <p:spPr>
            <a:xfrm>
              <a:off x="3023922" y="332481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3" name="Oval 40">
              <a:extLst>
                <a:ext uri="{FF2B5EF4-FFF2-40B4-BE49-F238E27FC236}">
                  <a16:creationId xmlns:a16="http://schemas.microsoft.com/office/drawing/2014/main" id="{2E35FA61-18BD-A54F-9AC3-68E8CC10F9B4}"/>
                </a:ext>
              </a:extLst>
            </p:cNvPr>
            <p:cNvSpPr/>
            <p:nvPr/>
          </p:nvSpPr>
          <p:spPr>
            <a:xfrm>
              <a:off x="1230792" y="345293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4" name="Oval 41">
              <a:extLst>
                <a:ext uri="{FF2B5EF4-FFF2-40B4-BE49-F238E27FC236}">
                  <a16:creationId xmlns:a16="http://schemas.microsoft.com/office/drawing/2014/main" id="{DB13F211-5B5D-614F-87F9-287EB11880BD}"/>
                </a:ext>
              </a:extLst>
            </p:cNvPr>
            <p:cNvSpPr/>
            <p:nvPr/>
          </p:nvSpPr>
          <p:spPr>
            <a:xfrm>
              <a:off x="941685" y="320806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5" name="Oval 42">
              <a:extLst>
                <a:ext uri="{FF2B5EF4-FFF2-40B4-BE49-F238E27FC236}">
                  <a16:creationId xmlns:a16="http://schemas.microsoft.com/office/drawing/2014/main" id="{00FC3342-7918-DE49-8355-5055F2C00A05}"/>
                </a:ext>
              </a:extLst>
            </p:cNvPr>
            <p:cNvSpPr/>
            <p:nvPr/>
          </p:nvSpPr>
          <p:spPr>
            <a:xfrm>
              <a:off x="1368344" y="33000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6" name="Oval 43">
              <a:extLst>
                <a:ext uri="{FF2B5EF4-FFF2-40B4-BE49-F238E27FC236}">
                  <a16:creationId xmlns:a16="http://schemas.microsoft.com/office/drawing/2014/main" id="{CEF4FE82-AC40-C14C-8142-77E7633C5668}"/>
                </a:ext>
              </a:extLst>
            </p:cNvPr>
            <p:cNvSpPr/>
            <p:nvPr/>
          </p:nvSpPr>
          <p:spPr>
            <a:xfrm>
              <a:off x="1154374" y="365161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7" name="Oval 44">
              <a:extLst>
                <a:ext uri="{FF2B5EF4-FFF2-40B4-BE49-F238E27FC236}">
                  <a16:creationId xmlns:a16="http://schemas.microsoft.com/office/drawing/2014/main" id="{F807C07F-A5A1-DE49-B0E8-CC43D44B94C0}"/>
                </a:ext>
              </a:extLst>
            </p:cNvPr>
            <p:cNvSpPr/>
            <p:nvPr/>
          </p:nvSpPr>
          <p:spPr>
            <a:xfrm>
              <a:off x="1047388" y="359048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8" name="Oval 45">
              <a:extLst>
                <a:ext uri="{FF2B5EF4-FFF2-40B4-BE49-F238E27FC236}">
                  <a16:creationId xmlns:a16="http://schemas.microsoft.com/office/drawing/2014/main" id="{D5FF7898-D3EE-BE48-A42F-BD75F7FA1572}"/>
                </a:ext>
              </a:extLst>
            </p:cNvPr>
            <p:cNvSpPr/>
            <p:nvPr/>
          </p:nvSpPr>
          <p:spPr>
            <a:xfrm>
              <a:off x="909836" y="3514066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9" name="Oval 47">
              <a:extLst>
                <a:ext uri="{FF2B5EF4-FFF2-40B4-BE49-F238E27FC236}">
                  <a16:creationId xmlns:a16="http://schemas.microsoft.com/office/drawing/2014/main" id="{9965D313-2A52-C84A-A491-3FFFB03E798A}"/>
                </a:ext>
              </a:extLst>
            </p:cNvPr>
            <p:cNvSpPr/>
            <p:nvPr/>
          </p:nvSpPr>
          <p:spPr>
            <a:xfrm>
              <a:off x="1337778" y="342236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0" name="Oval 48">
              <a:extLst>
                <a:ext uri="{FF2B5EF4-FFF2-40B4-BE49-F238E27FC236}">
                  <a16:creationId xmlns:a16="http://schemas.microsoft.com/office/drawing/2014/main" id="{EC656230-A8DC-4A40-BF60-49DE5F80F3E3}"/>
                </a:ext>
              </a:extLst>
            </p:cNvPr>
            <p:cNvSpPr/>
            <p:nvPr/>
          </p:nvSpPr>
          <p:spPr>
            <a:xfrm>
              <a:off x="1421730" y="3678097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1" name="Oval 49">
              <a:extLst>
                <a:ext uri="{FF2B5EF4-FFF2-40B4-BE49-F238E27FC236}">
                  <a16:creationId xmlns:a16="http://schemas.microsoft.com/office/drawing/2014/main" id="{1568838A-8DFA-FA47-8DDB-1E6AA22CDA2D}"/>
                </a:ext>
              </a:extLst>
            </p:cNvPr>
            <p:cNvSpPr/>
            <p:nvPr/>
          </p:nvSpPr>
          <p:spPr>
            <a:xfrm>
              <a:off x="1351713" y="326907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2" name="Oval 52">
              <a:extLst>
                <a:ext uri="{FF2B5EF4-FFF2-40B4-BE49-F238E27FC236}">
                  <a16:creationId xmlns:a16="http://schemas.microsoft.com/office/drawing/2014/main" id="{B45B309F-D6EC-CB49-AEB9-DD7E7411CA74}"/>
                </a:ext>
              </a:extLst>
            </p:cNvPr>
            <p:cNvSpPr/>
            <p:nvPr/>
          </p:nvSpPr>
          <p:spPr>
            <a:xfrm>
              <a:off x="1477128" y="339449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3" name="Oval 53">
              <a:extLst>
                <a:ext uri="{FF2B5EF4-FFF2-40B4-BE49-F238E27FC236}">
                  <a16:creationId xmlns:a16="http://schemas.microsoft.com/office/drawing/2014/main" id="{C3B2869F-5A3A-154F-8333-B9907984EEB9}"/>
                </a:ext>
              </a:extLst>
            </p:cNvPr>
            <p:cNvSpPr/>
            <p:nvPr/>
          </p:nvSpPr>
          <p:spPr>
            <a:xfrm>
              <a:off x="1491063" y="324120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4" name="Oval 2">
              <a:extLst>
                <a:ext uri="{FF2B5EF4-FFF2-40B4-BE49-F238E27FC236}">
                  <a16:creationId xmlns:a16="http://schemas.microsoft.com/office/drawing/2014/main" id="{A31E8D6A-0FEE-D349-942D-0594C651A2F2}"/>
                </a:ext>
              </a:extLst>
            </p:cNvPr>
            <p:cNvSpPr/>
            <p:nvPr/>
          </p:nvSpPr>
          <p:spPr>
            <a:xfrm>
              <a:off x="2840543" y="2092410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Emocional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95" name="Oval 3">
              <a:extLst>
                <a:ext uri="{FF2B5EF4-FFF2-40B4-BE49-F238E27FC236}">
                  <a16:creationId xmlns:a16="http://schemas.microsoft.com/office/drawing/2014/main" id="{9337F3EA-FA55-F841-A691-8981636E7134}"/>
                </a:ext>
              </a:extLst>
            </p:cNvPr>
            <p:cNvSpPr/>
            <p:nvPr/>
          </p:nvSpPr>
          <p:spPr>
            <a:xfrm>
              <a:off x="1737415" y="3926445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accent5">
                    <a:lumMod val="87000"/>
                    <a:lumOff val="13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Intelectual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96" name="Oval 4">
              <a:extLst>
                <a:ext uri="{FF2B5EF4-FFF2-40B4-BE49-F238E27FC236}">
                  <a16:creationId xmlns:a16="http://schemas.microsoft.com/office/drawing/2014/main" id="{E80C32C0-AA49-D54F-AB3D-CC4131DC84B5}"/>
                </a:ext>
              </a:extLst>
            </p:cNvPr>
            <p:cNvSpPr/>
            <p:nvPr/>
          </p:nvSpPr>
          <p:spPr>
            <a:xfrm>
              <a:off x="3943667" y="3926445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>
                  <a:latin typeface="Helvetica" pitchFamily="2" charset="0"/>
                  <a:cs typeface="Arial" pitchFamily="34" charset="0"/>
                </a:rPr>
                <a:t>Social</a:t>
              </a:r>
            </a:p>
          </p:txBody>
        </p:sp>
      </p:grpSp>
      <p:sp>
        <p:nvSpPr>
          <p:cNvPr id="97" name="TextBox 67">
            <a:extLst>
              <a:ext uri="{FF2B5EF4-FFF2-40B4-BE49-F238E27FC236}">
                <a16:creationId xmlns:a16="http://schemas.microsoft.com/office/drawing/2014/main" id="{639A9DC8-B92A-E148-A1DF-E208AB49623F}"/>
              </a:ext>
            </a:extLst>
          </p:cNvPr>
          <p:cNvSpPr txBox="1"/>
          <p:nvPr/>
        </p:nvSpPr>
        <p:spPr>
          <a:xfrm>
            <a:off x="7213904" y="2601553"/>
            <a:ext cx="3796304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dirty="0">
                <a:latin typeface="Helvetica" pitchFamily="2" charset="0"/>
              </a:rPr>
              <a:t>Centrada en la dimensi</a:t>
            </a:r>
            <a:r>
              <a:rPr lang="es-ES" dirty="0" err="1">
                <a:latin typeface="Helvetica" pitchFamily="2" charset="0"/>
              </a:rPr>
              <a:t>ón</a:t>
            </a:r>
            <a:r>
              <a:rPr lang="es-ES" dirty="0">
                <a:latin typeface="Helvetica" pitchFamily="2" charset="0"/>
              </a:rPr>
              <a:t> intelectual</a:t>
            </a:r>
            <a:r>
              <a:rPr lang="es-MX" dirty="0">
                <a:latin typeface="Helvetica" pitchFamily="2" charset="0"/>
              </a:rPr>
              <a:t> a través de la transferencia de experiencias, conocimientos, consejos, análisis de distintas perspectivas, búsqueda de información, soluciones, retos, estímulos intelectuales y la generación de ideas.</a:t>
            </a:r>
            <a:endParaRPr lang="en-US" sz="1400" kern="0" dirty="0">
              <a:solidFill>
                <a:schemeClr val="bg1">
                  <a:lumMod val="6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98" name="TextBox 68">
            <a:extLst>
              <a:ext uri="{FF2B5EF4-FFF2-40B4-BE49-F238E27FC236}">
                <a16:creationId xmlns:a16="http://schemas.microsoft.com/office/drawing/2014/main" id="{93EF1E40-36B6-D142-89D2-C3FCF16C0586}"/>
              </a:ext>
            </a:extLst>
          </p:cNvPr>
          <p:cNvSpPr txBox="1"/>
          <p:nvPr/>
        </p:nvSpPr>
        <p:spPr>
          <a:xfrm>
            <a:off x="7204513" y="1961539"/>
            <a:ext cx="380597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IN" sz="3200" b="1" dirty="0" err="1">
                <a:solidFill>
                  <a:schemeClr val="accent5"/>
                </a:solidFill>
              </a:rPr>
              <a:t>SABER</a:t>
            </a:r>
            <a:endParaRPr lang="en-IN" sz="3200" b="1" dirty="0">
              <a:solidFill>
                <a:schemeClr val="accent5"/>
              </a:solidFill>
            </a:endParaRPr>
          </a:p>
        </p:txBody>
      </p:sp>
      <p:grpSp>
        <p:nvGrpSpPr>
          <p:cNvPr id="99" name="Group 69">
            <a:extLst>
              <a:ext uri="{FF2B5EF4-FFF2-40B4-BE49-F238E27FC236}">
                <a16:creationId xmlns:a16="http://schemas.microsoft.com/office/drawing/2014/main" id="{730F6E16-85B8-274C-87AE-42B92DD46B36}"/>
              </a:ext>
            </a:extLst>
          </p:cNvPr>
          <p:cNvGrpSpPr/>
          <p:nvPr/>
        </p:nvGrpSpPr>
        <p:grpSpPr>
          <a:xfrm>
            <a:off x="6814492" y="1603129"/>
            <a:ext cx="4196282" cy="3229807"/>
            <a:chOff x="8640509" y="1147120"/>
            <a:chExt cx="2752921" cy="1518025"/>
          </a:xfrm>
        </p:grpSpPr>
        <p:cxnSp>
          <p:nvCxnSpPr>
            <p:cNvPr id="100" name="Straight Connector 70">
              <a:extLst>
                <a:ext uri="{FF2B5EF4-FFF2-40B4-BE49-F238E27FC236}">
                  <a16:creationId xmlns:a16="http://schemas.microsoft.com/office/drawing/2014/main" id="{4A06FFC5-9C0F-CF4E-816D-47E159EAB6D7}"/>
                </a:ext>
              </a:extLst>
            </p:cNvPr>
            <p:cNvCxnSpPr/>
            <p:nvPr/>
          </p:nvCxnSpPr>
          <p:spPr>
            <a:xfrm>
              <a:off x="8640509" y="1147120"/>
              <a:ext cx="0" cy="151802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71">
              <a:extLst>
                <a:ext uri="{FF2B5EF4-FFF2-40B4-BE49-F238E27FC236}">
                  <a16:creationId xmlns:a16="http://schemas.microsoft.com/office/drawing/2014/main" id="{7A3F0340-7207-1B46-95C0-38D00F53798E}"/>
                </a:ext>
              </a:extLst>
            </p:cNvPr>
            <p:cNvCxnSpPr/>
            <p:nvPr/>
          </p:nvCxnSpPr>
          <p:spPr>
            <a:xfrm>
              <a:off x="8640509" y="1147120"/>
              <a:ext cx="2752921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743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16719CC1-C6BA-3644-A646-65B329A35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" b="3844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242FF2-338E-5A4A-8A8A-4A6B0FFB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MX" sz="3700"/>
              <a:t>¿Cómo puedo crear una relación con mi aprendiz?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6D365-AC35-9D45-8E4C-E7A821AE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575042"/>
            <a:ext cx="3535680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La esencia del </a:t>
            </a:r>
            <a:r>
              <a:rPr lang="es-MX" sz="2000" i="1" dirty="0"/>
              <a:t>mentoring</a:t>
            </a:r>
            <a:r>
              <a:rPr lang="es-MX" sz="2000" dirty="0"/>
              <a:t> es la relación, la conversación y la interacción entre las personas con el único objetivo de crecer juntas.</a:t>
            </a:r>
          </a:p>
        </p:txBody>
      </p:sp>
    </p:spTree>
    <p:extLst>
      <p:ext uri="{BB962C8B-B14F-4D97-AF65-F5344CB8AC3E}">
        <p14:creationId xmlns:p14="http://schemas.microsoft.com/office/powerpoint/2010/main" val="71326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4B84D-D87A-5949-A040-9A23AC65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MODELO CERCA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0304EB6-37B1-164F-834D-FF533C642C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349240" y="522943"/>
            <a:ext cx="6004560" cy="581857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10D439D-0ACE-5C40-A3B8-F0FDD16084E0}"/>
              </a:ext>
            </a:extLst>
          </p:cNvPr>
          <p:cNvSpPr/>
          <p:nvPr/>
        </p:nvSpPr>
        <p:spPr>
          <a:xfrm>
            <a:off x="7451273" y="3249352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>
                <a:latin typeface="Helvetica" pitchFamily="2" charset="0"/>
              </a:rPr>
              <a:t>CERCA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87C3EB-27DE-834A-9A0D-8A0B2CD4D684}"/>
              </a:ext>
            </a:extLst>
          </p:cNvPr>
          <p:cNvSpPr/>
          <p:nvPr/>
        </p:nvSpPr>
        <p:spPr>
          <a:xfrm>
            <a:off x="5614091" y="2709701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Clima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7B274F1-E5D0-F042-B6A7-67F5AAF77CE8}"/>
              </a:ext>
            </a:extLst>
          </p:cNvPr>
          <p:cNvSpPr/>
          <p:nvPr/>
        </p:nvSpPr>
        <p:spPr>
          <a:xfrm>
            <a:off x="7722924" y="1035365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Escuchar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F3FC312-0C83-A140-A8A4-DC7F4E484B12}"/>
              </a:ext>
            </a:extLst>
          </p:cNvPr>
          <p:cNvSpPr/>
          <p:nvPr/>
        </p:nvSpPr>
        <p:spPr>
          <a:xfrm>
            <a:off x="10231811" y="2709701"/>
            <a:ext cx="8114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Retar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CD08A0C-D5BA-B947-8259-64967A9F4758}"/>
              </a:ext>
            </a:extLst>
          </p:cNvPr>
          <p:cNvSpPr/>
          <p:nvPr/>
        </p:nvSpPr>
        <p:spPr>
          <a:xfrm>
            <a:off x="9150857" y="5423867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Construir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90EC972-CA17-144B-ABC8-72E56EA89220}"/>
              </a:ext>
            </a:extLst>
          </p:cNvPr>
          <p:cNvSpPr/>
          <p:nvPr/>
        </p:nvSpPr>
        <p:spPr>
          <a:xfrm>
            <a:off x="6495562" y="5423867"/>
            <a:ext cx="955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Acci</a:t>
            </a:r>
            <a:r>
              <a:rPr lang="es-ES" sz="2000" dirty="0" err="1">
                <a:latin typeface="Helvetica" pitchFamily="2" charset="0"/>
              </a:rPr>
              <a:t>ón</a:t>
            </a:r>
            <a:endParaRPr lang="es-MX" sz="2000" dirty="0">
              <a:latin typeface="Helvetica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C78F4D4-9866-C44B-B637-DF07C84BF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23" y="1430473"/>
            <a:ext cx="3274032" cy="49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98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7274F8F-1D65-7A49-A5DD-6FDB443DB6DB}"/>
              </a:ext>
            </a:extLst>
          </p:cNvPr>
          <p:cNvSpPr/>
          <p:nvPr/>
        </p:nvSpPr>
        <p:spPr>
          <a:xfrm>
            <a:off x="1371601" y="2360590"/>
            <a:ext cx="92811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0" i="0" dirty="0">
                <a:solidFill>
                  <a:srgbClr val="000000"/>
                </a:solidFill>
                <a:effectLst/>
                <a:latin typeface="STARWARS" panose="020B0A04020102020204" pitchFamily="34" charset="0"/>
              </a:rPr>
              <a:t>“Tu enfoque determina tu realidad”</a:t>
            </a:r>
            <a:r>
              <a:rPr lang="es-MX" sz="3200" b="0" i="0" dirty="0">
                <a:solidFill>
                  <a:srgbClr val="000000"/>
                </a:solidFill>
                <a:effectLst/>
                <a:latin typeface="STARWARS" panose="020B0A04020102020204" pitchFamily="34" charset="0"/>
              </a:rPr>
              <a:t> </a:t>
            </a:r>
          </a:p>
          <a:p>
            <a:endParaRPr lang="es-MX" sz="2000" b="0" i="0" dirty="0">
              <a:solidFill>
                <a:srgbClr val="000000"/>
              </a:solidFill>
              <a:effectLst/>
              <a:latin typeface="STARWARS" panose="020B0A04020102020204" pitchFamily="34" charset="0"/>
            </a:endParaRPr>
          </a:p>
          <a:p>
            <a:endParaRPr lang="es-MX" sz="1400" dirty="0">
              <a:solidFill>
                <a:srgbClr val="000000"/>
              </a:solidFill>
              <a:latin typeface="STARWARS" panose="020B0A04020102020204" pitchFamily="34" charset="0"/>
            </a:endParaRPr>
          </a:p>
          <a:p>
            <a:endParaRPr lang="es-MX" sz="1400" b="0" i="1" dirty="0">
              <a:solidFill>
                <a:srgbClr val="000000"/>
              </a:solidFill>
              <a:effectLst/>
              <a:latin typeface="STARWARS" panose="020B0A04020102020204" pitchFamily="34" charset="0"/>
            </a:endParaRPr>
          </a:p>
          <a:p>
            <a:pPr algn="r"/>
            <a:r>
              <a:rPr lang="es-MX" sz="1400" b="0" i="1" dirty="0">
                <a:solidFill>
                  <a:srgbClr val="000000"/>
                </a:solidFill>
                <a:effectLst/>
                <a:latin typeface="STARWARS" panose="020B0A04020102020204" pitchFamily="34" charset="0"/>
              </a:rPr>
              <a:t>(Qui-Gon Jinn a Anakin episodio I, La Amenaza Fantasma)</a:t>
            </a:r>
            <a:endParaRPr lang="es-MX" sz="1400" dirty="0">
              <a:latin typeface="STARWARS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6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7AC5F-6ABE-C942-9480-E0266985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MENTORING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3A74C4-A4C9-E84D-99D7-41E2F6015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768052"/>
            <a:ext cx="10942320" cy="878047"/>
          </a:xfrm>
          <a:solidFill>
            <a:schemeClr val="bg1">
              <a:alpha val="5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Desarrollo del potencial de las personas, basado en la transferencia de conocimientos y en el aprendizaje a través de la experiencia.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E2D78B2-10EA-5649-9A88-6C046F2AD771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8138160" y="3967480"/>
            <a:ext cx="3810000" cy="26416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187E4D7-BED6-EC4B-A768-A2598604C2D5}"/>
              </a:ext>
            </a:extLst>
          </p:cNvPr>
          <p:cNvSpPr/>
          <p:nvPr/>
        </p:nvSpPr>
        <p:spPr>
          <a:xfrm>
            <a:off x="6201754" y="6117325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Maximizar el talento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638E798-E1C3-1644-B7CC-FCB78D4BE104}"/>
              </a:ext>
            </a:extLst>
          </p:cNvPr>
          <p:cNvSpPr/>
          <p:nvPr/>
        </p:nvSpPr>
        <p:spPr>
          <a:xfrm>
            <a:off x="518160" y="2991596"/>
            <a:ext cx="2471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/>
              <a:t>Proceso estructurado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828212-FCF5-AC41-94C8-2A495FC08DFD}"/>
              </a:ext>
            </a:extLst>
          </p:cNvPr>
          <p:cNvSpPr/>
          <p:nvPr/>
        </p:nvSpPr>
        <p:spPr>
          <a:xfrm>
            <a:off x="2285845" y="3961877"/>
            <a:ext cx="3627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/>
              <a:t>Relación personal y de confianza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003D80A-B3ED-9040-A869-E6D4F9A7A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945119" y="3191651"/>
            <a:ext cx="971561" cy="67378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F45001A5-BC9B-3146-BEFF-1891E17F9F58}"/>
              </a:ext>
            </a:extLst>
          </p:cNvPr>
          <p:cNvSpPr/>
          <p:nvPr/>
        </p:nvSpPr>
        <p:spPr>
          <a:xfrm>
            <a:off x="2247593" y="5922676"/>
            <a:ext cx="983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Estimula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9E49C8B-83AC-A646-B50B-5A58467CEF1B}"/>
              </a:ext>
            </a:extLst>
          </p:cNvPr>
          <p:cNvSpPr/>
          <p:nvPr/>
        </p:nvSpPr>
        <p:spPr>
          <a:xfrm>
            <a:off x="3778179" y="5922676"/>
            <a:ext cx="928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Desafía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967052D-D4EA-3349-9398-9AF73E8B586F}"/>
              </a:ext>
            </a:extLst>
          </p:cNvPr>
          <p:cNvSpPr/>
          <p:nvPr/>
        </p:nvSpPr>
        <p:spPr>
          <a:xfrm>
            <a:off x="5276562" y="5922676"/>
            <a:ext cx="84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/>
              <a:t>Alienta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E1EEE667-713F-3D44-89EC-2631DFB9F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1994">
            <a:off x="2167033" y="5772948"/>
            <a:ext cx="1092699" cy="68875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B774F16-8FF6-0D46-8DCD-1902E439D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1994">
            <a:off x="3696667" y="5762965"/>
            <a:ext cx="1092699" cy="68875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6923891-FDA3-E844-AAFB-830BE42EE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1994">
            <a:off x="5151898" y="5762965"/>
            <a:ext cx="1092699" cy="6887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12D3463-68CA-B44A-B0D5-561751228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6660" y="2901681"/>
            <a:ext cx="2092991" cy="130104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E876E67-B16D-C848-ADD4-AB8D6B182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4724" y="4541206"/>
            <a:ext cx="1035626" cy="999915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948F0A8D-CAE5-D541-BE77-C0AE03B79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9412" y="5735945"/>
            <a:ext cx="657087" cy="37139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313CC00D-2F4A-4545-8305-9ABE12D00F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3818" y="4671762"/>
            <a:ext cx="485673" cy="107848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DFF7436-FCBD-054A-9A49-135B7352D1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10212" y="5361379"/>
            <a:ext cx="379099" cy="1014200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D4BF1D46-ABF0-AA42-B2A5-A39A6155B209}"/>
              </a:ext>
            </a:extLst>
          </p:cNvPr>
          <p:cNvSpPr/>
          <p:nvPr/>
        </p:nvSpPr>
        <p:spPr>
          <a:xfrm>
            <a:off x="9033309" y="3065567"/>
            <a:ext cx="1337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/>
              <a:t>SUS</a:t>
            </a:r>
          </a:p>
          <a:p>
            <a:pPr algn="ctr"/>
            <a:r>
              <a:rPr lang="es-MX" dirty="0"/>
              <a:t>necesidades</a:t>
            </a:r>
          </a:p>
        </p:txBody>
      </p:sp>
    </p:spTree>
    <p:extLst>
      <p:ext uri="{BB962C8B-B14F-4D97-AF65-F5344CB8AC3E}">
        <p14:creationId xmlns:p14="http://schemas.microsoft.com/office/powerpoint/2010/main" val="402513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5E0026C-D841-2F43-8858-69F6E89D3B43}"/>
              </a:ext>
            </a:extLst>
          </p:cNvPr>
          <p:cNvSpPr/>
          <p:nvPr/>
        </p:nvSpPr>
        <p:spPr>
          <a:xfrm>
            <a:off x="0" y="5562600"/>
            <a:ext cx="12070080" cy="10515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AD14DA74-8FF6-1944-8736-349F57AC71D3}"/>
              </a:ext>
            </a:extLst>
          </p:cNvPr>
          <p:cNvSpPr txBox="1">
            <a:spLocks/>
          </p:cNvSpPr>
          <p:nvPr/>
        </p:nvSpPr>
        <p:spPr>
          <a:xfrm>
            <a:off x="457200" y="5831204"/>
            <a:ext cx="9144000" cy="1026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STARWARS" panose="020B0A04020102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NUESTRO CAMINO</a:t>
            </a:r>
            <a:br>
              <a:rPr lang="es-ES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D61A9F-5BAF-D042-B5C9-A8CDE926C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68" t="19176"/>
          <a:stretch/>
        </p:blipFill>
        <p:spPr>
          <a:xfrm>
            <a:off x="213360" y="182880"/>
            <a:ext cx="11841480" cy="5419724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C3F94447-DC2B-1F4D-93C6-0A873AB7F118}"/>
              </a:ext>
            </a:extLst>
          </p:cNvPr>
          <p:cNvSpPr/>
          <p:nvPr/>
        </p:nvSpPr>
        <p:spPr>
          <a:xfrm>
            <a:off x="762000" y="716280"/>
            <a:ext cx="624840" cy="5943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FE84039-107E-BB4D-B02B-6823757BE021}"/>
              </a:ext>
            </a:extLst>
          </p:cNvPr>
          <p:cNvSpPr/>
          <p:nvPr/>
        </p:nvSpPr>
        <p:spPr>
          <a:xfrm>
            <a:off x="3593324" y="444470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latin typeface="Helvetica" pitchFamily="2" charset="0"/>
              </a:rPr>
              <a:t>Apoyar la acción autónoma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72664999-ACD8-FB4B-88BC-6A1BC29B87CD}"/>
              </a:ext>
            </a:extLst>
          </p:cNvPr>
          <p:cNvSpPr/>
          <p:nvPr/>
        </p:nvSpPr>
        <p:spPr>
          <a:xfrm>
            <a:off x="1386840" y="828794"/>
            <a:ext cx="59827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2000" dirty="0">
                <a:latin typeface="Helvetica" pitchFamily="2" charset="0"/>
              </a:rPr>
              <a:t>El mentor en acción: estar CERCA del mentorando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60BC8B36-939B-B145-A2D4-52948AD2E686}"/>
              </a:ext>
            </a:extLst>
          </p:cNvPr>
          <p:cNvSpPr/>
          <p:nvPr/>
        </p:nvSpPr>
        <p:spPr>
          <a:xfrm>
            <a:off x="960120" y="1933694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746000B6-D94B-CE4B-9942-749CC835759B}"/>
              </a:ext>
            </a:extLst>
          </p:cNvPr>
          <p:cNvSpPr/>
          <p:nvPr/>
        </p:nvSpPr>
        <p:spPr>
          <a:xfrm>
            <a:off x="2019300" y="1426726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EEBF3AE-431F-0D41-99A5-37E0811B150E}"/>
              </a:ext>
            </a:extLst>
          </p:cNvPr>
          <p:cNvSpPr/>
          <p:nvPr/>
        </p:nvSpPr>
        <p:spPr>
          <a:xfrm>
            <a:off x="2644140" y="1505649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Crear una relación de confianza y compromiso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8A07A51-A49F-9648-89F2-0A637E205F4B}"/>
              </a:ext>
            </a:extLst>
          </p:cNvPr>
          <p:cNvSpPr/>
          <p:nvPr/>
        </p:nvSpPr>
        <p:spPr>
          <a:xfrm>
            <a:off x="1798320" y="2158722"/>
            <a:ext cx="3929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Explorar y escuchar con empatía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B983448F-E525-5B4D-A05C-ED37605160E3}"/>
              </a:ext>
            </a:extLst>
          </p:cNvPr>
          <p:cNvSpPr/>
          <p:nvPr/>
        </p:nvSpPr>
        <p:spPr>
          <a:xfrm>
            <a:off x="2750820" y="266569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B1DF4B-A805-E44C-9189-5744B5FF957A}"/>
              </a:ext>
            </a:extLst>
          </p:cNvPr>
          <p:cNvSpPr/>
          <p:nvPr/>
        </p:nvSpPr>
        <p:spPr>
          <a:xfrm>
            <a:off x="3445228" y="2778204"/>
            <a:ext cx="5524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Retar y ayudar a redefinir y resolver problemas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DE4F2051-B26B-E544-A60A-327CB72E1C4F}"/>
              </a:ext>
            </a:extLst>
          </p:cNvPr>
          <p:cNvSpPr/>
          <p:nvPr/>
        </p:nvSpPr>
        <p:spPr>
          <a:xfrm>
            <a:off x="2008364" y="328922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CEAA4B5-7BEE-1340-83FD-142E4FBF0496}"/>
              </a:ext>
            </a:extLst>
          </p:cNvPr>
          <p:cNvSpPr/>
          <p:nvPr/>
        </p:nvSpPr>
        <p:spPr>
          <a:xfrm>
            <a:off x="2968484" y="4344710"/>
            <a:ext cx="624840" cy="594360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418F69-EC6D-2A4B-B27A-5D3D69E857CE}"/>
              </a:ext>
            </a:extLst>
          </p:cNvPr>
          <p:cNvSpPr/>
          <p:nvPr/>
        </p:nvSpPr>
        <p:spPr>
          <a:xfrm>
            <a:off x="2663684" y="3489305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Helvetica" pitchFamily="2" charset="0"/>
              </a:rPr>
              <a:t>Construir comprensión y capacidad</a:t>
            </a:r>
          </a:p>
        </p:txBody>
      </p:sp>
    </p:spTree>
    <p:extLst>
      <p:ext uri="{BB962C8B-B14F-4D97-AF65-F5344CB8AC3E}">
        <p14:creationId xmlns:p14="http://schemas.microsoft.com/office/powerpoint/2010/main" val="139767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arcador de contenido 4">
            <a:extLst>
              <a:ext uri="{FF2B5EF4-FFF2-40B4-BE49-F238E27FC236}">
                <a16:creationId xmlns:a16="http://schemas.microsoft.com/office/drawing/2014/main" id="{0C6A8249-683E-E84E-BB22-37B993BFFA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8554" r="-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130421-D87D-9142-A26D-59A123BA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MX" dirty="0"/>
              <a:t>MENTORING EN ACCI</a:t>
            </a:r>
            <a:r>
              <a:rPr lang="es-ES" dirty="0" err="1"/>
              <a:t>ÓN</a:t>
            </a:r>
            <a:endParaRPr lang="es-MX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EB1CC2-8396-4CF3-B619-2741C0443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575034"/>
            <a:ext cx="4906754" cy="346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Asegura la trasmisión, con precisión y eficacia, de todos los conocimientos, prácticas y elementos, que forman la estructura organizacional y que son clave para </a:t>
            </a:r>
            <a:r>
              <a:rPr lang="es-MX" sz="2000" dirty="0"/>
              <a:t>CIN</a:t>
            </a:r>
            <a:r>
              <a:rPr lang="es-ES" sz="2000" dirty="0"/>
              <a:t>É</a:t>
            </a:r>
            <a:r>
              <a:rPr lang="es-MX" sz="2000" dirty="0"/>
              <a:t>POLIS</a:t>
            </a:r>
            <a:r>
              <a:rPr lang="es-MX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370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6E88C8F4-55C6-264E-ACCA-8E0509F3D7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606"/>
          <a:stretch/>
        </p:blipFill>
        <p:spPr>
          <a:xfrm>
            <a:off x="1981039" y="4553839"/>
            <a:ext cx="8077200" cy="20298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1BEB1A6-38DD-6643-AEA8-58204F7D883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620958" y="523129"/>
            <a:ext cx="6797362" cy="37100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E94C6C0-6D40-E345-813F-97FD5F2A56BB}"/>
              </a:ext>
            </a:extLst>
          </p:cNvPr>
          <p:cNvSpPr txBox="1"/>
          <p:nvPr/>
        </p:nvSpPr>
        <p:spPr>
          <a:xfrm>
            <a:off x="3196335" y="4262492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STARWARS" panose="020B0A04020102020204" pitchFamily="34" charset="0"/>
              </a:rPr>
              <a:t>LOCALIZA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4F635B-62E7-1448-A4E7-E30B9F16C9DB}"/>
              </a:ext>
            </a:extLst>
          </p:cNvPr>
          <p:cNvSpPr txBox="1"/>
          <p:nvPr/>
        </p:nvSpPr>
        <p:spPr>
          <a:xfrm>
            <a:off x="5378753" y="16587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STARWARS" panose="020B0A04020102020204" pitchFamily="34" charset="0"/>
              </a:rPr>
              <a:t>ACTIVA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FC313D-D45F-9C46-AEE9-FBF1886C3F70}"/>
              </a:ext>
            </a:extLst>
          </p:cNvPr>
          <p:cNvSpPr txBox="1"/>
          <p:nvPr/>
        </p:nvSpPr>
        <p:spPr>
          <a:xfrm>
            <a:off x="7487180" y="427663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STARWARS" panose="020B0A04020102020204" pitchFamily="34" charset="0"/>
              </a:rPr>
              <a:t>FACILITA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F69507-DA59-014B-A943-43BE9820B73C}"/>
              </a:ext>
            </a:extLst>
          </p:cNvPr>
          <p:cNvSpPr txBox="1"/>
          <p:nvPr/>
        </p:nvSpPr>
        <p:spPr>
          <a:xfrm>
            <a:off x="3017600" y="1943983"/>
            <a:ext cx="1774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Helvetica" pitchFamily="2" charset="0"/>
              </a:rPr>
              <a:t>Fortalezas</a:t>
            </a:r>
          </a:p>
          <a:p>
            <a:pPr algn="ctr"/>
            <a:r>
              <a:rPr lang="es-MX" dirty="0">
                <a:latin typeface="Helvetica" pitchFamily="2" charset="0"/>
              </a:rPr>
              <a:t>Conocimientos </a:t>
            </a:r>
          </a:p>
          <a:p>
            <a:pPr algn="ctr"/>
            <a:r>
              <a:rPr lang="es-MX" dirty="0">
                <a:latin typeface="Helvetica" pitchFamily="2" charset="0"/>
              </a:rPr>
              <a:t>Capacidades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F5E238-A83D-C242-9B2A-638F8990154E}"/>
              </a:ext>
            </a:extLst>
          </p:cNvPr>
          <p:cNvSpPr txBox="1"/>
          <p:nvPr/>
        </p:nvSpPr>
        <p:spPr>
          <a:xfrm>
            <a:off x="5305015" y="2200161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Helvetica" pitchFamily="2" charset="0"/>
              </a:rPr>
              <a:t>Motivaci</a:t>
            </a:r>
            <a:r>
              <a:rPr lang="es-ES" dirty="0" err="1">
                <a:latin typeface="Helvetica" pitchFamily="2" charset="0"/>
              </a:rPr>
              <a:t>ón</a:t>
            </a:r>
            <a:endParaRPr lang="es-ES" dirty="0">
              <a:latin typeface="Helvetica" pitchFamily="2" charset="0"/>
            </a:endParaRPr>
          </a:p>
          <a:p>
            <a:pPr algn="ctr"/>
            <a:r>
              <a:rPr lang="es-ES" dirty="0">
                <a:latin typeface="Helvetica" pitchFamily="2" charset="0"/>
              </a:rPr>
              <a:t>Acción</a:t>
            </a:r>
            <a:endParaRPr lang="es-MX" dirty="0">
              <a:latin typeface="Helvetica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C3C1E36-E0BB-654E-83EE-A0F954DCCA6B}"/>
              </a:ext>
            </a:extLst>
          </p:cNvPr>
          <p:cNvSpPr txBox="1"/>
          <p:nvPr/>
        </p:nvSpPr>
        <p:spPr>
          <a:xfrm>
            <a:off x="7487180" y="2054980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Helvetica" pitchFamily="2" charset="0"/>
              </a:rPr>
              <a:t>Desarrollo</a:t>
            </a:r>
          </a:p>
          <a:p>
            <a:pPr algn="ctr"/>
            <a:r>
              <a:rPr lang="es-ES" dirty="0">
                <a:latin typeface="Helvetica" pitchFamily="2" charset="0"/>
              </a:rPr>
              <a:t>Habilidades</a:t>
            </a:r>
          </a:p>
        </p:txBody>
      </p:sp>
    </p:spTree>
    <p:extLst>
      <p:ext uri="{BB962C8B-B14F-4D97-AF65-F5344CB8AC3E}">
        <p14:creationId xmlns:p14="http://schemas.microsoft.com/office/powerpoint/2010/main" val="167168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55">
            <a:extLst>
              <a:ext uri="{FF2B5EF4-FFF2-40B4-BE49-F238E27FC236}">
                <a16:creationId xmlns:a16="http://schemas.microsoft.com/office/drawing/2014/main" id="{8254B8AD-C73E-5445-8DEF-4213EADD5794}"/>
              </a:ext>
            </a:extLst>
          </p:cNvPr>
          <p:cNvGrpSpPr/>
          <p:nvPr/>
        </p:nvGrpSpPr>
        <p:grpSpPr>
          <a:xfrm>
            <a:off x="5036867" y="1460424"/>
            <a:ext cx="5256218" cy="4933841"/>
            <a:chOff x="3372505" y="941284"/>
            <a:chExt cx="5381530" cy="4935546"/>
          </a:xfrm>
        </p:grpSpPr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1B83D06-7F01-A34E-B8F8-094FA6532C3B}"/>
                </a:ext>
              </a:extLst>
            </p:cNvPr>
            <p:cNvSpPr/>
            <p:nvPr/>
          </p:nvSpPr>
          <p:spPr>
            <a:xfrm>
              <a:off x="4808268" y="118614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06663B24-B345-0D4A-80EA-45E28FCCE0BB}"/>
                </a:ext>
              </a:extLst>
            </p:cNvPr>
            <p:cNvSpPr/>
            <p:nvPr/>
          </p:nvSpPr>
          <p:spPr>
            <a:xfrm>
              <a:off x="4519161" y="94128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F5C5B607-CC8E-DD49-87AC-8D76B2E8AD92}"/>
                </a:ext>
              </a:extLst>
            </p:cNvPr>
            <p:cNvSpPr/>
            <p:nvPr/>
          </p:nvSpPr>
          <p:spPr>
            <a:xfrm>
              <a:off x="4945820" y="103331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5794362A-17A2-684E-90F1-41E10BBD413B}"/>
                </a:ext>
              </a:extLst>
            </p:cNvPr>
            <p:cNvSpPr/>
            <p:nvPr/>
          </p:nvSpPr>
          <p:spPr>
            <a:xfrm>
              <a:off x="4731849" y="13848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D1547886-BF20-514E-ABC2-14C76F8E8CB4}"/>
                </a:ext>
              </a:extLst>
            </p:cNvPr>
            <p:cNvSpPr/>
            <p:nvPr/>
          </p:nvSpPr>
          <p:spPr>
            <a:xfrm>
              <a:off x="4624864" y="132370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8AF91BB9-70ED-BB4A-9A93-09D70C79376F}"/>
                </a:ext>
              </a:extLst>
            </p:cNvPr>
            <p:cNvSpPr/>
            <p:nvPr/>
          </p:nvSpPr>
          <p:spPr>
            <a:xfrm>
              <a:off x="4487312" y="124728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0C4A74D9-78A0-D947-B785-3F7D4C1F3C12}"/>
                </a:ext>
              </a:extLst>
            </p:cNvPr>
            <p:cNvSpPr/>
            <p:nvPr/>
          </p:nvSpPr>
          <p:spPr>
            <a:xfrm>
              <a:off x="4945821" y="127785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4" name="Oval 17">
              <a:extLst>
                <a:ext uri="{FF2B5EF4-FFF2-40B4-BE49-F238E27FC236}">
                  <a16:creationId xmlns:a16="http://schemas.microsoft.com/office/drawing/2014/main" id="{1E532C09-BB43-AD48-BA26-B6D3830DE387}"/>
                </a:ext>
              </a:extLst>
            </p:cNvPr>
            <p:cNvSpPr/>
            <p:nvPr/>
          </p:nvSpPr>
          <p:spPr>
            <a:xfrm>
              <a:off x="4999206" y="1411313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5" name="Oval 18">
              <a:extLst>
                <a:ext uri="{FF2B5EF4-FFF2-40B4-BE49-F238E27FC236}">
                  <a16:creationId xmlns:a16="http://schemas.microsoft.com/office/drawing/2014/main" id="{D8449EEF-F4F3-F445-9A32-415AB67EBEE0}"/>
                </a:ext>
              </a:extLst>
            </p:cNvPr>
            <p:cNvSpPr/>
            <p:nvPr/>
          </p:nvSpPr>
          <p:spPr>
            <a:xfrm>
              <a:off x="4929188" y="10022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6" name="Oval 19">
              <a:extLst>
                <a:ext uri="{FF2B5EF4-FFF2-40B4-BE49-F238E27FC236}">
                  <a16:creationId xmlns:a16="http://schemas.microsoft.com/office/drawing/2014/main" id="{F4370076-478B-2942-9A81-F3D6898F4F5D}"/>
                </a:ext>
              </a:extLst>
            </p:cNvPr>
            <p:cNvSpPr/>
            <p:nvPr/>
          </p:nvSpPr>
          <p:spPr>
            <a:xfrm>
              <a:off x="4316045" y="121132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0DC68112-7EA6-E54A-8150-D9CD038EFD7C}"/>
                </a:ext>
              </a:extLst>
            </p:cNvPr>
            <p:cNvSpPr/>
            <p:nvPr/>
          </p:nvSpPr>
          <p:spPr>
            <a:xfrm>
              <a:off x="4329980" y="105803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9786A004-5A30-D649-B0F2-29CBE925FFE0}"/>
                </a:ext>
              </a:extLst>
            </p:cNvPr>
            <p:cNvSpPr/>
            <p:nvPr/>
          </p:nvSpPr>
          <p:spPr>
            <a:xfrm>
              <a:off x="5054604" y="112771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29" name="Oval 25">
              <a:extLst>
                <a:ext uri="{FF2B5EF4-FFF2-40B4-BE49-F238E27FC236}">
                  <a16:creationId xmlns:a16="http://schemas.microsoft.com/office/drawing/2014/main" id="{4721D8DB-21C4-B440-995D-7602C117FD3E}"/>
                </a:ext>
              </a:extLst>
            </p:cNvPr>
            <p:cNvSpPr/>
            <p:nvPr/>
          </p:nvSpPr>
          <p:spPr>
            <a:xfrm>
              <a:off x="5964879" y="305344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id="{0EE02F6E-2161-D643-9D11-66A34B47946F}"/>
                </a:ext>
              </a:extLst>
            </p:cNvPr>
            <p:cNvSpPr/>
            <p:nvPr/>
          </p:nvSpPr>
          <p:spPr>
            <a:xfrm>
              <a:off x="5675772" y="280858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1" name="Oval 27">
              <a:extLst>
                <a:ext uri="{FF2B5EF4-FFF2-40B4-BE49-F238E27FC236}">
                  <a16:creationId xmlns:a16="http://schemas.microsoft.com/office/drawing/2014/main" id="{43F45DFA-C9B2-824C-A97E-BCB18E14AD86}"/>
                </a:ext>
              </a:extLst>
            </p:cNvPr>
            <p:cNvSpPr/>
            <p:nvPr/>
          </p:nvSpPr>
          <p:spPr>
            <a:xfrm>
              <a:off x="6102431" y="290061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2" name="Oval 28">
              <a:extLst>
                <a:ext uri="{FF2B5EF4-FFF2-40B4-BE49-F238E27FC236}">
                  <a16:creationId xmlns:a16="http://schemas.microsoft.com/office/drawing/2014/main" id="{7C54067F-0615-7946-BB3B-0BED38E1919E}"/>
                </a:ext>
              </a:extLst>
            </p:cNvPr>
            <p:cNvSpPr/>
            <p:nvPr/>
          </p:nvSpPr>
          <p:spPr>
            <a:xfrm>
              <a:off x="5888461" y="32521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3" name="Oval 29">
              <a:extLst>
                <a:ext uri="{FF2B5EF4-FFF2-40B4-BE49-F238E27FC236}">
                  <a16:creationId xmlns:a16="http://schemas.microsoft.com/office/drawing/2014/main" id="{AE0B7776-FCF3-3E45-9985-690F442C639A}"/>
                </a:ext>
              </a:extLst>
            </p:cNvPr>
            <p:cNvSpPr/>
            <p:nvPr/>
          </p:nvSpPr>
          <p:spPr>
            <a:xfrm>
              <a:off x="5781475" y="319100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4" name="Oval 30">
              <a:extLst>
                <a:ext uri="{FF2B5EF4-FFF2-40B4-BE49-F238E27FC236}">
                  <a16:creationId xmlns:a16="http://schemas.microsoft.com/office/drawing/2014/main" id="{3088BC98-F46E-714A-AE70-5D20E41F93E8}"/>
                </a:ext>
              </a:extLst>
            </p:cNvPr>
            <p:cNvSpPr/>
            <p:nvPr/>
          </p:nvSpPr>
          <p:spPr>
            <a:xfrm>
              <a:off x="5643923" y="311458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BCBA9861-9191-8949-A197-BE4129B756D8}"/>
                </a:ext>
              </a:extLst>
            </p:cNvPr>
            <p:cNvSpPr/>
            <p:nvPr/>
          </p:nvSpPr>
          <p:spPr>
            <a:xfrm>
              <a:off x="6102433" y="314515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70B29FAF-3F56-ED43-9319-8856A0F8780F}"/>
                </a:ext>
              </a:extLst>
            </p:cNvPr>
            <p:cNvSpPr/>
            <p:nvPr/>
          </p:nvSpPr>
          <p:spPr>
            <a:xfrm>
              <a:off x="6071865" y="302288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CE3C1DBC-891B-C244-B0E4-C4B5956D677B}"/>
                </a:ext>
              </a:extLst>
            </p:cNvPr>
            <p:cNvSpPr/>
            <p:nvPr/>
          </p:nvSpPr>
          <p:spPr>
            <a:xfrm>
              <a:off x="6155817" y="3278613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8" name="Oval 35">
              <a:extLst>
                <a:ext uri="{FF2B5EF4-FFF2-40B4-BE49-F238E27FC236}">
                  <a16:creationId xmlns:a16="http://schemas.microsoft.com/office/drawing/2014/main" id="{21C45786-7B19-564E-83E0-CC8A6558FE41}"/>
                </a:ext>
              </a:extLst>
            </p:cNvPr>
            <p:cNvSpPr/>
            <p:nvPr/>
          </p:nvSpPr>
          <p:spPr>
            <a:xfrm>
              <a:off x="5472656" y="307862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39" name="Oval 36">
              <a:extLst>
                <a:ext uri="{FF2B5EF4-FFF2-40B4-BE49-F238E27FC236}">
                  <a16:creationId xmlns:a16="http://schemas.microsoft.com/office/drawing/2014/main" id="{0F71F561-FB38-A743-AA91-5BE3F9D36CB3}"/>
                </a:ext>
              </a:extLst>
            </p:cNvPr>
            <p:cNvSpPr/>
            <p:nvPr/>
          </p:nvSpPr>
          <p:spPr>
            <a:xfrm>
              <a:off x="5486591" y="292533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0" name="Oval 40">
              <a:extLst>
                <a:ext uri="{FF2B5EF4-FFF2-40B4-BE49-F238E27FC236}">
                  <a16:creationId xmlns:a16="http://schemas.microsoft.com/office/drawing/2014/main" id="{6E4D5B7A-3484-AA41-B0DE-7275964BC356}"/>
                </a:ext>
              </a:extLst>
            </p:cNvPr>
            <p:cNvSpPr/>
            <p:nvPr/>
          </p:nvSpPr>
          <p:spPr>
            <a:xfrm>
              <a:off x="3693461" y="305344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1" name="Oval 41">
              <a:extLst>
                <a:ext uri="{FF2B5EF4-FFF2-40B4-BE49-F238E27FC236}">
                  <a16:creationId xmlns:a16="http://schemas.microsoft.com/office/drawing/2014/main" id="{B3066CD1-0041-CD4F-A870-75B2016EF3AD}"/>
                </a:ext>
              </a:extLst>
            </p:cNvPr>
            <p:cNvSpPr/>
            <p:nvPr/>
          </p:nvSpPr>
          <p:spPr>
            <a:xfrm>
              <a:off x="3404354" y="280858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511ADDF8-F963-F044-9E09-5DC67D163E31}"/>
                </a:ext>
              </a:extLst>
            </p:cNvPr>
            <p:cNvSpPr/>
            <p:nvPr/>
          </p:nvSpPr>
          <p:spPr>
            <a:xfrm>
              <a:off x="3831013" y="290061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3" name="Oval 43">
              <a:extLst>
                <a:ext uri="{FF2B5EF4-FFF2-40B4-BE49-F238E27FC236}">
                  <a16:creationId xmlns:a16="http://schemas.microsoft.com/office/drawing/2014/main" id="{82147479-4656-AD48-BC8A-5FE976906F73}"/>
                </a:ext>
              </a:extLst>
            </p:cNvPr>
            <p:cNvSpPr/>
            <p:nvPr/>
          </p:nvSpPr>
          <p:spPr>
            <a:xfrm>
              <a:off x="3617043" y="32521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4" name="Oval 44">
              <a:extLst>
                <a:ext uri="{FF2B5EF4-FFF2-40B4-BE49-F238E27FC236}">
                  <a16:creationId xmlns:a16="http://schemas.microsoft.com/office/drawing/2014/main" id="{DA3982C3-0BB1-DC42-B6DA-5620F18102C5}"/>
                </a:ext>
              </a:extLst>
            </p:cNvPr>
            <p:cNvSpPr/>
            <p:nvPr/>
          </p:nvSpPr>
          <p:spPr>
            <a:xfrm>
              <a:off x="3510057" y="319100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5" name="Oval 45">
              <a:extLst>
                <a:ext uri="{FF2B5EF4-FFF2-40B4-BE49-F238E27FC236}">
                  <a16:creationId xmlns:a16="http://schemas.microsoft.com/office/drawing/2014/main" id="{99F17538-A2E8-6743-8005-75E4DDF8CE92}"/>
                </a:ext>
              </a:extLst>
            </p:cNvPr>
            <p:cNvSpPr/>
            <p:nvPr/>
          </p:nvSpPr>
          <p:spPr>
            <a:xfrm>
              <a:off x="3372505" y="311458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6" name="Oval 47">
              <a:extLst>
                <a:ext uri="{FF2B5EF4-FFF2-40B4-BE49-F238E27FC236}">
                  <a16:creationId xmlns:a16="http://schemas.microsoft.com/office/drawing/2014/main" id="{D28920A0-329C-DF4C-B6D0-B7DEF50A1103}"/>
                </a:ext>
              </a:extLst>
            </p:cNvPr>
            <p:cNvSpPr/>
            <p:nvPr/>
          </p:nvSpPr>
          <p:spPr>
            <a:xfrm>
              <a:off x="3800447" y="302288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7" name="Oval 48">
              <a:extLst>
                <a:ext uri="{FF2B5EF4-FFF2-40B4-BE49-F238E27FC236}">
                  <a16:creationId xmlns:a16="http://schemas.microsoft.com/office/drawing/2014/main" id="{2D4709FC-1267-1C4F-8F9C-3989068EA66D}"/>
                </a:ext>
              </a:extLst>
            </p:cNvPr>
            <p:cNvSpPr/>
            <p:nvPr/>
          </p:nvSpPr>
          <p:spPr>
            <a:xfrm>
              <a:off x="3884399" y="3278613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8" name="Oval 49">
              <a:extLst>
                <a:ext uri="{FF2B5EF4-FFF2-40B4-BE49-F238E27FC236}">
                  <a16:creationId xmlns:a16="http://schemas.microsoft.com/office/drawing/2014/main" id="{D5E2F85B-9F46-3148-9202-51FB18B8F41D}"/>
                </a:ext>
              </a:extLst>
            </p:cNvPr>
            <p:cNvSpPr/>
            <p:nvPr/>
          </p:nvSpPr>
          <p:spPr>
            <a:xfrm>
              <a:off x="3814382" y="28695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49" name="Oval 52">
              <a:extLst>
                <a:ext uri="{FF2B5EF4-FFF2-40B4-BE49-F238E27FC236}">
                  <a16:creationId xmlns:a16="http://schemas.microsoft.com/office/drawing/2014/main" id="{77AE97D9-D234-724E-BF3A-276C6F9BA97B}"/>
                </a:ext>
              </a:extLst>
            </p:cNvPr>
            <p:cNvSpPr/>
            <p:nvPr/>
          </p:nvSpPr>
          <p:spPr>
            <a:xfrm>
              <a:off x="3939797" y="299501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50" name="Oval 53">
              <a:extLst>
                <a:ext uri="{FF2B5EF4-FFF2-40B4-BE49-F238E27FC236}">
                  <a16:creationId xmlns:a16="http://schemas.microsoft.com/office/drawing/2014/main" id="{6FE00E1A-760D-2746-A534-8BCA62E4F5A9}"/>
                </a:ext>
              </a:extLst>
            </p:cNvPr>
            <p:cNvSpPr/>
            <p:nvPr/>
          </p:nvSpPr>
          <p:spPr>
            <a:xfrm>
              <a:off x="3953732" y="284172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/>
            </a:p>
          </p:txBody>
        </p:sp>
        <p:sp>
          <p:nvSpPr>
            <p:cNvPr id="51" name="Oval 2">
              <a:extLst>
                <a:ext uri="{FF2B5EF4-FFF2-40B4-BE49-F238E27FC236}">
                  <a16:creationId xmlns:a16="http://schemas.microsoft.com/office/drawing/2014/main" id="{25E518BA-95A5-3346-BD5A-D464C8820A0A}"/>
                </a:ext>
              </a:extLst>
            </p:cNvPr>
            <p:cNvSpPr/>
            <p:nvPr/>
          </p:nvSpPr>
          <p:spPr>
            <a:xfrm>
              <a:off x="5303212" y="1692926"/>
              <a:ext cx="1584664" cy="1584663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Ser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00296027-0235-DD4E-8DD7-A29D7432A04B}"/>
                </a:ext>
              </a:extLst>
            </p:cNvPr>
            <p:cNvSpPr/>
            <p:nvPr/>
          </p:nvSpPr>
          <p:spPr>
            <a:xfrm>
              <a:off x="4200084" y="3526961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accent5">
                    <a:lumMod val="87000"/>
                    <a:lumOff val="13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Saber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53" name="Oval 4">
              <a:extLst>
                <a:ext uri="{FF2B5EF4-FFF2-40B4-BE49-F238E27FC236}">
                  <a16:creationId xmlns:a16="http://schemas.microsoft.com/office/drawing/2014/main" id="{94D2B35D-F155-944E-A891-FADE5583BC03}"/>
                </a:ext>
              </a:extLst>
            </p:cNvPr>
            <p:cNvSpPr/>
            <p:nvPr/>
          </p:nvSpPr>
          <p:spPr>
            <a:xfrm>
              <a:off x="6406336" y="3526961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accent4"/>
                </a:gs>
                <a:gs pos="100000">
                  <a:schemeClr val="accent4">
                    <a:lumMod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Hacer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1BFB3AD-DD90-9B40-A613-8F36FF6A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37443" cy="1325563"/>
          </a:xfrm>
        </p:spPr>
        <p:txBody>
          <a:bodyPr/>
          <a:lstStyle/>
          <a:p>
            <a:r>
              <a:rPr lang="es-MX" dirty="0"/>
              <a:t>COMPETENCIAS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BA6A37-50C8-B54F-8CD6-D90146F35B54}"/>
              </a:ext>
            </a:extLst>
          </p:cNvPr>
          <p:cNvSpPr txBox="1"/>
          <p:nvPr/>
        </p:nvSpPr>
        <p:spPr>
          <a:xfrm>
            <a:off x="7223328" y="970494"/>
            <a:ext cx="113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Helvetica" pitchFamily="2" charset="0"/>
              </a:rPr>
              <a:t>Actitudes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F1FB3E-4EC3-F744-8130-53C829E01609}"/>
              </a:ext>
            </a:extLst>
          </p:cNvPr>
          <p:cNvSpPr txBox="1"/>
          <p:nvPr/>
        </p:nvSpPr>
        <p:spPr>
          <a:xfrm>
            <a:off x="3169641" y="4777521"/>
            <a:ext cx="171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latin typeface="Helvetica" pitchFamily="2" charset="0"/>
              </a:rPr>
              <a:t>Conocimientos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44E470-A166-7048-ABDF-221C3E8AFE51}"/>
              </a:ext>
            </a:extLst>
          </p:cNvPr>
          <p:cNvSpPr txBox="1"/>
          <p:nvPr/>
        </p:nvSpPr>
        <p:spPr>
          <a:xfrm>
            <a:off x="10180325" y="4639022"/>
            <a:ext cx="172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Helvetica" pitchFamily="2" charset="0"/>
              </a:rPr>
              <a:t>Habilidades / Destrezas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20E9613-D7A2-9E41-BC5B-06CF2139B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228" b="19680"/>
          <a:stretch/>
        </p:blipFill>
        <p:spPr>
          <a:xfrm rot="16200000" flipV="1">
            <a:off x="-1077257" y="2519252"/>
            <a:ext cx="5154295" cy="303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2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E3E981-7324-314D-B96C-22F18C03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DIMENSIONES</a:t>
            </a:r>
          </a:p>
        </p:txBody>
      </p:sp>
      <p:grpSp>
        <p:nvGrpSpPr>
          <p:cNvPr id="6" name="Group 55">
            <a:extLst>
              <a:ext uri="{FF2B5EF4-FFF2-40B4-BE49-F238E27FC236}">
                <a16:creationId xmlns:a16="http://schemas.microsoft.com/office/drawing/2014/main" id="{A29E90FC-EF65-7342-98B4-A0AB230194AF}"/>
              </a:ext>
            </a:extLst>
          </p:cNvPr>
          <p:cNvGrpSpPr/>
          <p:nvPr/>
        </p:nvGrpSpPr>
        <p:grpSpPr>
          <a:xfrm>
            <a:off x="3452614" y="1168351"/>
            <a:ext cx="5286772" cy="4980288"/>
            <a:chOff x="3372505" y="941284"/>
            <a:chExt cx="5381530" cy="4935546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92FF387F-1FAF-8F46-9440-E98633A66BE6}"/>
                </a:ext>
              </a:extLst>
            </p:cNvPr>
            <p:cNvSpPr/>
            <p:nvPr/>
          </p:nvSpPr>
          <p:spPr>
            <a:xfrm>
              <a:off x="4808268" y="118614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E9CB23B0-B899-DB48-973B-096A028B2EE5}"/>
                </a:ext>
              </a:extLst>
            </p:cNvPr>
            <p:cNvSpPr/>
            <p:nvPr/>
          </p:nvSpPr>
          <p:spPr>
            <a:xfrm>
              <a:off x="4519161" y="94128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924D3617-B184-B840-84D7-08D3D10388CC}"/>
                </a:ext>
              </a:extLst>
            </p:cNvPr>
            <p:cNvSpPr/>
            <p:nvPr/>
          </p:nvSpPr>
          <p:spPr>
            <a:xfrm>
              <a:off x="4945820" y="103331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5C767104-FC4A-2C4D-BDFC-545DEC53B012}"/>
                </a:ext>
              </a:extLst>
            </p:cNvPr>
            <p:cNvSpPr/>
            <p:nvPr/>
          </p:nvSpPr>
          <p:spPr>
            <a:xfrm>
              <a:off x="4731849" y="13848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1" name="Oval 13">
              <a:extLst>
                <a:ext uri="{FF2B5EF4-FFF2-40B4-BE49-F238E27FC236}">
                  <a16:creationId xmlns:a16="http://schemas.microsoft.com/office/drawing/2014/main" id="{29AD9BE7-B337-F840-9A9B-846315EA383B}"/>
                </a:ext>
              </a:extLst>
            </p:cNvPr>
            <p:cNvSpPr/>
            <p:nvPr/>
          </p:nvSpPr>
          <p:spPr>
            <a:xfrm>
              <a:off x="4624864" y="132370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5ADB01CC-1A3A-4A44-9433-4FE8C6AE6A21}"/>
                </a:ext>
              </a:extLst>
            </p:cNvPr>
            <p:cNvSpPr/>
            <p:nvPr/>
          </p:nvSpPr>
          <p:spPr>
            <a:xfrm>
              <a:off x="4487312" y="124728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3B112D60-5E90-B642-BDC7-0C561EC1748F}"/>
                </a:ext>
              </a:extLst>
            </p:cNvPr>
            <p:cNvSpPr/>
            <p:nvPr/>
          </p:nvSpPr>
          <p:spPr>
            <a:xfrm>
              <a:off x="4945821" y="127785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C4CFB594-4786-B849-BF09-F63829718114}"/>
                </a:ext>
              </a:extLst>
            </p:cNvPr>
            <p:cNvSpPr/>
            <p:nvPr/>
          </p:nvSpPr>
          <p:spPr>
            <a:xfrm>
              <a:off x="4999206" y="1411313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504CBDF8-2909-7240-BE90-A835DDBF7846}"/>
                </a:ext>
              </a:extLst>
            </p:cNvPr>
            <p:cNvSpPr/>
            <p:nvPr/>
          </p:nvSpPr>
          <p:spPr>
            <a:xfrm>
              <a:off x="4929188" y="10022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AFA7D154-389E-4A4B-883C-6095D19FBF49}"/>
                </a:ext>
              </a:extLst>
            </p:cNvPr>
            <p:cNvSpPr/>
            <p:nvPr/>
          </p:nvSpPr>
          <p:spPr>
            <a:xfrm>
              <a:off x="4316045" y="121132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E59AC066-D551-1D4E-B329-0096335B5043}"/>
                </a:ext>
              </a:extLst>
            </p:cNvPr>
            <p:cNvSpPr/>
            <p:nvPr/>
          </p:nvSpPr>
          <p:spPr>
            <a:xfrm>
              <a:off x="4329980" y="105803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4078E4B6-D5F1-E449-9804-0CFB1C1FD2F9}"/>
                </a:ext>
              </a:extLst>
            </p:cNvPr>
            <p:cNvSpPr/>
            <p:nvPr/>
          </p:nvSpPr>
          <p:spPr>
            <a:xfrm>
              <a:off x="5054604" y="112771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19" name="Oval 25">
              <a:extLst>
                <a:ext uri="{FF2B5EF4-FFF2-40B4-BE49-F238E27FC236}">
                  <a16:creationId xmlns:a16="http://schemas.microsoft.com/office/drawing/2014/main" id="{FD73F971-D47D-C84A-BBF1-0651B2AB986C}"/>
                </a:ext>
              </a:extLst>
            </p:cNvPr>
            <p:cNvSpPr/>
            <p:nvPr/>
          </p:nvSpPr>
          <p:spPr>
            <a:xfrm>
              <a:off x="5964879" y="305344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0" name="Oval 26">
              <a:extLst>
                <a:ext uri="{FF2B5EF4-FFF2-40B4-BE49-F238E27FC236}">
                  <a16:creationId xmlns:a16="http://schemas.microsoft.com/office/drawing/2014/main" id="{6287E3E4-05D8-F842-A61A-A55C7EE135E9}"/>
                </a:ext>
              </a:extLst>
            </p:cNvPr>
            <p:cNvSpPr/>
            <p:nvPr/>
          </p:nvSpPr>
          <p:spPr>
            <a:xfrm>
              <a:off x="5675772" y="280858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1" name="Oval 27">
              <a:extLst>
                <a:ext uri="{FF2B5EF4-FFF2-40B4-BE49-F238E27FC236}">
                  <a16:creationId xmlns:a16="http://schemas.microsoft.com/office/drawing/2014/main" id="{46182377-848B-6B44-A151-9979EA76B8FB}"/>
                </a:ext>
              </a:extLst>
            </p:cNvPr>
            <p:cNvSpPr/>
            <p:nvPr/>
          </p:nvSpPr>
          <p:spPr>
            <a:xfrm>
              <a:off x="6102431" y="290061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2" name="Oval 28">
              <a:extLst>
                <a:ext uri="{FF2B5EF4-FFF2-40B4-BE49-F238E27FC236}">
                  <a16:creationId xmlns:a16="http://schemas.microsoft.com/office/drawing/2014/main" id="{6E0C8F5B-88E6-9544-8B3A-5AE43D936714}"/>
                </a:ext>
              </a:extLst>
            </p:cNvPr>
            <p:cNvSpPr/>
            <p:nvPr/>
          </p:nvSpPr>
          <p:spPr>
            <a:xfrm>
              <a:off x="5888461" y="32521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3" name="Oval 29">
              <a:extLst>
                <a:ext uri="{FF2B5EF4-FFF2-40B4-BE49-F238E27FC236}">
                  <a16:creationId xmlns:a16="http://schemas.microsoft.com/office/drawing/2014/main" id="{80E9F2E6-5295-4945-BE8D-47BBEAF23126}"/>
                </a:ext>
              </a:extLst>
            </p:cNvPr>
            <p:cNvSpPr/>
            <p:nvPr/>
          </p:nvSpPr>
          <p:spPr>
            <a:xfrm>
              <a:off x="5781475" y="319100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4" name="Oval 30">
              <a:extLst>
                <a:ext uri="{FF2B5EF4-FFF2-40B4-BE49-F238E27FC236}">
                  <a16:creationId xmlns:a16="http://schemas.microsoft.com/office/drawing/2014/main" id="{BCEF9FA4-56F7-1345-95F8-D3506963B289}"/>
                </a:ext>
              </a:extLst>
            </p:cNvPr>
            <p:cNvSpPr/>
            <p:nvPr/>
          </p:nvSpPr>
          <p:spPr>
            <a:xfrm>
              <a:off x="5643923" y="311458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5" name="Oval 31">
              <a:extLst>
                <a:ext uri="{FF2B5EF4-FFF2-40B4-BE49-F238E27FC236}">
                  <a16:creationId xmlns:a16="http://schemas.microsoft.com/office/drawing/2014/main" id="{CE3C27BD-983C-5443-8048-AB36567F1DBA}"/>
                </a:ext>
              </a:extLst>
            </p:cNvPr>
            <p:cNvSpPr/>
            <p:nvPr/>
          </p:nvSpPr>
          <p:spPr>
            <a:xfrm>
              <a:off x="6102433" y="314515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6" name="Oval 32">
              <a:extLst>
                <a:ext uri="{FF2B5EF4-FFF2-40B4-BE49-F238E27FC236}">
                  <a16:creationId xmlns:a16="http://schemas.microsoft.com/office/drawing/2014/main" id="{D2E30984-6038-D642-8708-8643D2316F81}"/>
                </a:ext>
              </a:extLst>
            </p:cNvPr>
            <p:cNvSpPr/>
            <p:nvPr/>
          </p:nvSpPr>
          <p:spPr>
            <a:xfrm>
              <a:off x="6071865" y="302288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7" name="Oval 33">
              <a:extLst>
                <a:ext uri="{FF2B5EF4-FFF2-40B4-BE49-F238E27FC236}">
                  <a16:creationId xmlns:a16="http://schemas.microsoft.com/office/drawing/2014/main" id="{FAEDC1AB-C909-904D-AB8B-A88AFEC1AFD0}"/>
                </a:ext>
              </a:extLst>
            </p:cNvPr>
            <p:cNvSpPr/>
            <p:nvPr/>
          </p:nvSpPr>
          <p:spPr>
            <a:xfrm>
              <a:off x="6155817" y="3278613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8" name="Oval 35">
              <a:extLst>
                <a:ext uri="{FF2B5EF4-FFF2-40B4-BE49-F238E27FC236}">
                  <a16:creationId xmlns:a16="http://schemas.microsoft.com/office/drawing/2014/main" id="{F21E9F63-1351-154E-8650-0F670AA0C03A}"/>
                </a:ext>
              </a:extLst>
            </p:cNvPr>
            <p:cNvSpPr/>
            <p:nvPr/>
          </p:nvSpPr>
          <p:spPr>
            <a:xfrm>
              <a:off x="5472656" y="307862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29" name="Oval 36">
              <a:extLst>
                <a:ext uri="{FF2B5EF4-FFF2-40B4-BE49-F238E27FC236}">
                  <a16:creationId xmlns:a16="http://schemas.microsoft.com/office/drawing/2014/main" id="{E7271291-5834-0344-B022-61CE40AA2092}"/>
                </a:ext>
              </a:extLst>
            </p:cNvPr>
            <p:cNvSpPr/>
            <p:nvPr/>
          </p:nvSpPr>
          <p:spPr>
            <a:xfrm>
              <a:off x="5486591" y="292533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0" name="Oval 40">
              <a:extLst>
                <a:ext uri="{FF2B5EF4-FFF2-40B4-BE49-F238E27FC236}">
                  <a16:creationId xmlns:a16="http://schemas.microsoft.com/office/drawing/2014/main" id="{25322AC1-5B2C-924B-AE7C-0FE4616C92D0}"/>
                </a:ext>
              </a:extLst>
            </p:cNvPr>
            <p:cNvSpPr/>
            <p:nvPr/>
          </p:nvSpPr>
          <p:spPr>
            <a:xfrm>
              <a:off x="3693461" y="305344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1" name="Oval 41">
              <a:extLst>
                <a:ext uri="{FF2B5EF4-FFF2-40B4-BE49-F238E27FC236}">
                  <a16:creationId xmlns:a16="http://schemas.microsoft.com/office/drawing/2014/main" id="{CF15C7C7-5CA2-A646-8A3F-638660AD36BB}"/>
                </a:ext>
              </a:extLst>
            </p:cNvPr>
            <p:cNvSpPr/>
            <p:nvPr/>
          </p:nvSpPr>
          <p:spPr>
            <a:xfrm>
              <a:off x="3404354" y="280858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2" name="Oval 42">
              <a:extLst>
                <a:ext uri="{FF2B5EF4-FFF2-40B4-BE49-F238E27FC236}">
                  <a16:creationId xmlns:a16="http://schemas.microsoft.com/office/drawing/2014/main" id="{938BE724-4DB8-A54B-8EB5-52F1E6B755BE}"/>
                </a:ext>
              </a:extLst>
            </p:cNvPr>
            <p:cNvSpPr/>
            <p:nvPr/>
          </p:nvSpPr>
          <p:spPr>
            <a:xfrm>
              <a:off x="3831013" y="290061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3" name="Oval 43">
              <a:extLst>
                <a:ext uri="{FF2B5EF4-FFF2-40B4-BE49-F238E27FC236}">
                  <a16:creationId xmlns:a16="http://schemas.microsoft.com/office/drawing/2014/main" id="{C87AA634-8A00-6E46-9B86-D139CF1F12BE}"/>
                </a:ext>
              </a:extLst>
            </p:cNvPr>
            <p:cNvSpPr/>
            <p:nvPr/>
          </p:nvSpPr>
          <p:spPr>
            <a:xfrm>
              <a:off x="3617043" y="32521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4" name="Oval 44">
              <a:extLst>
                <a:ext uri="{FF2B5EF4-FFF2-40B4-BE49-F238E27FC236}">
                  <a16:creationId xmlns:a16="http://schemas.microsoft.com/office/drawing/2014/main" id="{64210229-4D77-364B-89CD-4D8AB25DCAF0}"/>
                </a:ext>
              </a:extLst>
            </p:cNvPr>
            <p:cNvSpPr/>
            <p:nvPr/>
          </p:nvSpPr>
          <p:spPr>
            <a:xfrm>
              <a:off x="3510057" y="3191001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5" name="Oval 45">
              <a:extLst>
                <a:ext uri="{FF2B5EF4-FFF2-40B4-BE49-F238E27FC236}">
                  <a16:creationId xmlns:a16="http://schemas.microsoft.com/office/drawing/2014/main" id="{5E62BBEC-B323-CD4F-8C96-436AEF6B2CAC}"/>
                </a:ext>
              </a:extLst>
            </p:cNvPr>
            <p:cNvSpPr/>
            <p:nvPr/>
          </p:nvSpPr>
          <p:spPr>
            <a:xfrm>
              <a:off x="3372505" y="311458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6" name="Oval 47">
              <a:extLst>
                <a:ext uri="{FF2B5EF4-FFF2-40B4-BE49-F238E27FC236}">
                  <a16:creationId xmlns:a16="http://schemas.microsoft.com/office/drawing/2014/main" id="{F711ADA2-8830-BF48-9339-4114762BFBAB}"/>
                </a:ext>
              </a:extLst>
            </p:cNvPr>
            <p:cNvSpPr/>
            <p:nvPr/>
          </p:nvSpPr>
          <p:spPr>
            <a:xfrm>
              <a:off x="3800447" y="302288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7" name="Oval 48">
              <a:extLst>
                <a:ext uri="{FF2B5EF4-FFF2-40B4-BE49-F238E27FC236}">
                  <a16:creationId xmlns:a16="http://schemas.microsoft.com/office/drawing/2014/main" id="{24DED035-F1AC-374A-9119-3A8958C9195A}"/>
                </a:ext>
              </a:extLst>
            </p:cNvPr>
            <p:cNvSpPr/>
            <p:nvPr/>
          </p:nvSpPr>
          <p:spPr>
            <a:xfrm>
              <a:off x="3884399" y="3278613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8" name="Oval 49">
              <a:extLst>
                <a:ext uri="{FF2B5EF4-FFF2-40B4-BE49-F238E27FC236}">
                  <a16:creationId xmlns:a16="http://schemas.microsoft.com/office/drawing/2014/main" id="{CCA19AA5-5F48-F545-A60F-3169E551087C}"/>
                </a:ext>
              </a:extLst>
            </p:cNvPr>
            <p:cNvSpPr/>
            <p:nvPr/>
          </p:nvSpPr>
          <p:spPr>
            <a:xfrm>
              <a:off x="3814382" y="28695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39" name="Oval 52">
              <a:extLst>
                <a:ext uri="{FF2B5EF4-FFF2-40B4-BE49-F238E27FC236}">
                  <a16:creationId xmlns:a16="http://schemas.microsoft.com/office/drawing/2014/main" id="{E2A745DF-12AF-584E-8862-8EE74164D6D9}"/>
                </a:ext>
              </a:extLst>
            </p:cNvPr>
            <p:cNvSpPr/>
            <p:nvPr/>
          </p:nvSpPr>
          <p:spPr>
            <a:xfrm>
              <a:off x="3939797" y="2995010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40" name="Oval 53">
              <a:extLst>
                <a:ext uri="{FF2B5EF4-FFF2-40B4-BE49-F238E27FC236}">
                  <a16:creationId xmlns:a16="http://schemas.microsoft.com/office/drawing/2014/main" id="{03CFF686-D398-3844-B247-15E6B799E7C9}"/>
                </a:ext>
              </a:extLst>
            </p:cNvPr>
            <p:cNvSpPr/>
            <p:nvPr/>
          </p:nvSpPr>
          <p:spPr>
            <a:xfrm>
              <a:off x="3953732" y="284172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41" name="Oval 2">
              <a:extLst>
                <a:ext uri="{FF2B5EF4-FFF2-40B4-BE49-F238E27FC236}">
                  <a16:creationId xmlns:a16="http://schemas.microsoft.com/office/drawing/2014/main" id="{33932429-C873-D948-9CCF-AD4E4CBA432B}"/>
                </a:ext>
              </a:extLst>
            </p:cNvPr>
            <p:cNvSpPr/>
            <p:nvPr/>
          </p:nvSpPr>
          <p:spPr>
            <a:xfrm>
              <a:off x="5303212" y="1692926"/>
              <a:ext cx="1584664" cy="1584663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Emocional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42" name="Oval 3">
              <a:extLst>
                <a:ext uri="{FF2B5EF4-FFF2-40B4-BE49-F238E27FC236}">
                  <a16:creationId xmlns:a16="http://schemas.microsoft.com/office/drawing/2014/main" id="{B92A3802-A3C9-6143-A268-B1426322443B}"/>
                </a:ext>
              </a:extLst>
            </p:cNvPr>
            <p:cNvSpPr/>
            <p:nvPr/>
          </p:nvSpPr>
          <p:spPr>
            <a:xfrm>
              <a:off x="4200084" y="3526961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accent5">
                    <a:lumMod val="87000"/>
                    <a:lumOff val="13000"/>
                  </a:schemeClr>
                </a:gs>
                <a:gs pos="100000">
                  <a:schemeClr val="accent5">
                    <a:lumMod val="9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Intelectual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43" name="Oval 4">
              <a:extLst>
                <a:ext uri="{FF2B5EF4-FFF2-40B4-BE49-F238E27FC236}">
                  <a16:creationId xmlns:a16="http://schemas.microsoft.com/office/drawing/2014/main" id="{B547EC34-9B91-684E-AEE6-794297AF9CDE}"/>
                </a:ext>
              </a:extLst>
            </p:cNvPr>
            <p:cNvSpPr/>
            <p:nvPr/>
          </p:nvSpPr>
          <p:spPr>
            <a:xfrm>
              <a:off x="6406336" y="3526961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accent4"/>
                </a:gs>
                <a:gs pos="100000">
                  <a:schemeClr val="accent4">
                    <a:lumMod val="70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>
                  <a:latin typeface="Helvetica" pitchFamily="2" charset="0"/>
                  <a:cs typeface="Arial" pitchFamily="34" charset="0"/>
                </a:rPr>
                <a:t>Social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168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EE3E981-7324-314D-B96C-22F18C031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DIMENSIONES</a:t>
            </a:r>
          </a:p>
        </p:txBody>
      </p:sp>
      <p:grpSp>
        <p:nvGrpSpPr>
          <p:cNvPr id="59" name="Group 6">
            <a:extLst>
              <a:ext uri="{FF2B5EF4-FFF2-40B4-BE49-F238E27FC236}">
                <a16:creationId xmlns:a16="http://schemas.microsoft.com/office/drawing/2014/main" id="{36D60876-2C04-2049-8D8B-36BD02C5AEDF}"/>
              </a:ext>
            </a:extLst>
          </p:cNvPr>
          <p:cNvGrpSpPr/>
          <p:nvPr/>
        </p:nvGrpSpPr>
        <p:grpSpPr>
          <a:xfrm>
            <a:off x="909836" y="1340768"/>
            <a:ext cx="5381530" cy="4935546"/>
            <a:chOff x="909836" y="1340768"/>
            <a:chExt cx="5381530" cy="4935546"/>
          </a:xfrm>
        </p:grpSpPr>
        <p:sp>
          <p:nvSpPr>
            <p:cNvPr id="60" name="Oval 9">
              <a:extLst>
                <a:ext uri="{FF2B5EF4-FFF2-40B4-BE49-F238E27FC236}">
                  <a16:creationId xmlns:a16="http://schemas.microsoft.com/office/drawing/2014/main" id="{6AA642CC-166F-6141-B4A6-B497CDFBF054}"/>
                </a:ext>
              </a:extLst>
            </p:cNvPr>
            <p:cNvSpPr/>
            <p:nvPr/>
          </p:nvSpPr>
          <p:spPr>
            <a:xfrm>
              <a:off x="2345599" y="158563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1" name="Oval 10">
              <a:extLst>
                <a:ext uri="{FF2B5EF4-FFF2-40B4-BE49-F238E27FC236}">
                  <a16:creationId xmlns:a16="http://schemas.microsoft.com/office/drawing/2014/main" id="{967993B3-9F12-694A-AD65-CD9E9249F584}"/>
                </a:ext>
              </a:extLst>
            </p:cNvPr>
            <p:cNvSpPr/>
            <p:nvPr/>
          </p:nvSpPr>
          <p:spPr>
            <a:xfrm>
              <a:off x="2056492" y="134076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2" name="Oval 11">
              <a:extLst>
                <a:ext uri="{FF2B5EF4-FFF2-40B4-BE49-F238E27FC236}">
                  <a16:creationId xmlns:a16="http://schemas.microsoft.com/office/drawing/2014/main" id="{3A0E4057-A45C-714D-88BD-D3E3CADFFECD}"/>
                </a:ext>
              </a:extLst>
            </p:cNvPr>
            <p:cNvSpPr/>
            <p:nvPr/>
          </p:nvSpPr>
          <p:spPr>
            <a:xfrm>
              <a:off x="2483151" y="14327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3" name="Oval 12">
              <a:extLst>
                <a:ext uri="{FF2B5EF4-FFF2-40B4-BE49-F238E27FC236}">
                  <a16:creationId xmlns:a16="http://schemas.microsoft.com/office/drawing/2014/main" id="{EE901D2A-3FDE-DA4C-BEA3-5FCA2834085B}"/>
                </a:ext>
              </a:extLst>
            </p:cNvPr>
            <p:cNvSpPr/>
            <p:nvPr/>
          </p:nvSpPr>
          <p:spPr>
            <a:xfrm>
              <a:off x="2269180" y="178431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4" name="Oval 13">
              <a:extLst>
                <a:ext uri="{FF2B5EF4-FFF2-40B4-BE49-F238E27FC236}">
                  <a16:creationId xmlns:a16="http://schemas.microsoft.com/office/drawing/2014/main" id="{E49D5999-48B0-C747-B18E-9713F522AC8F}"/>
                </a:ext>
              </a:extLst>
            </p:cNvPr>
            <p:cNvSpPr/>
            <p:nvPr/>
          </p:nvSpPr>
          <p:spPr>
            <a:xfrm>
              <a:off x="2162195" y="172318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5" name="Oval 14">
              <a:extLst>
                <a:ext uri="{FF2B5EF4-FFF2-40B4-BE49-F238E27FC236}">
                  <a16:creationId xmlns:a16="http://schemas.microsoft.com/office/drawing/2014/main" id="{FFB925EF-E1EC-6244-B99D-0870FC68FB01}"/>
                </a:ext>
              </a:extLst>
            </p:cNvPr>
            <p:cNvSpPr/>
            <p:nvPr/>
          </p:nvSpPr>
          <p:spPr>
            <a:xfrm>
              <a:off x="2024643" y="1646766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6" name="Oval 15">
              <a:extLst>
                <a:ext uri="{FF2B5EF4-FFF2-40B4-BE49-F238E27FC236}">
                  <a16:creationId xmlns:a16="http://schemas.microsoft.com/office/drawing/2014/main" id="{0229E59C-035A-1546-A0A8-05B62863E153}"/>
                </a:ext>
              </a:extLst>
            </p:cNvPr>
            <p:cNvSpPr/>
            <p:nvPr/>
          </p:nvSpPr>
          <p:spPr>
            <a:xfrm>
              <a:off x="2483152" y="16773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7" name="Oval 17">
              <a:extLst>
                <a:ext uri="{FF2B5EF4-FFF2-40B4-BE49-F238E27FC236}">
                  <a16:creationId xmlns:a16="http://schemas.microsoft.com/office/drawing/2014/main" id="{2EFBF624-B5D4-034A-8A98-B2314E5CDA98}"/>
                </a:ext>
              </a:extLst>
            </p:cNvPr>
            <p:cNvSpPr/>
            <p:nvPr/>
          </p:nvSpPr>
          <p:spPr>
            <a:xfrm>
              <a:off x="2536537" y="1810797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8" name="Oval 18">
              <a:extLst>
                <a:ext uri="{FF2B5EF4-FFF2-40B4-BE49-F238E27FC236}">
                  <a16:creationId xmlns:a16="http://schemas.microsoft.com/office/drawing/2014/main" id="{39CD060F-9558-234C-A11D-52EBA5F0BF51}"/>
                </a:ext>
              </a:extLst>
            </p:cNvPr>
            <p:cNvSpPr/>
            <p:nvPr/>
          </p:nvSpPr>
          <p:spPr>
            <a:xfrm>
              <a:off x="2466519" y="140177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69" name="Oval 19">
              <a:extLst>
                <a:ext uri="{FF2B5EF4-FFF2-40B4-BE49-F238E27FC236}">
                  <a16:creationId xmlns:a16="http://schemas.microsoft.com/office/drawing/2014/main" id="{FBE2369D-FCA8-DC44-9FA1-1357A0F11212}"/>
                </a:ext>
              </a:extLst>
            </p:cNvPr>
            <p:cNvSpPr/>
            <p:nvPr/>
          </p:nvSpPr>
          <p:spPr>
            <a:xfrm>
              <a:off x="1853376" y="161080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0" name="Oval 20">
              <a:extLst>
                <a:ext uri="{FF2B5EF4-FFF2-40B4-BE49-F238E27FC236}">
                  <a16:creationId xmlns:a16="http://schemas.microsoft.com/office/drawing/2014/main" id="{0435A2AF-258F-B946-89DB-3C9C3F86918B}"/>
                </a:ext>
              </a:extLst>
            </p:cNvPr>
            <p:cNvSpPr/>
            <p:nvPr/>
          </p:nvSpPr>
          <p:spPr>
            <a:xfrm>
              <a:off x="1867311" y="145751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1" name="Oval 21">
              <a:extLst>
                <a:ext uri="{FF2B5EF4-FFF2-40B4-BE49-F238E27FC236}">
                  <a16:creationId xmlns:a16="http://schemas.microsoft.com/office/drawing/2014/main" id="{B66B9894-07FC-914D-9A5D-3E973F43D3FD}"/>
                </a:ext>
              </a:extLst>
            </p:cNvPr>
            <p:cNvSpPr/>
            <p:nvPr/>
          </p:nvSpPr>
          <p:spPr>
            <a:xfrm>
              <a:off x="2591935" y="152719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2" name="Oval 25">
              <a:extLst>
                <a:ext uri="{FF2B5EF4-FFF2-40B4-BE49-F238E27FC236}">
                  <a16:creationId xmlns:a16="http://schemas.microsoft.com/office/drawing/2014/main" id="{68AE0EE8-73EF-914A-BF54-F0FD7BEA4B42}"/>
                </a:ext>
              </a:extLst>
            </p:cNvPr>
            <p:cNvSpPr/>
            <p:nvPr/>
          </p:nvSpPr>
          <p:spPr>
            <a:xfrm>
              <a:off x="3502210" y="345293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3" name="Oval 26">
              <a:extLst>
                <a:ext uri="{FF2B5EF4-FFF2-40B4-BE49-F238E27FC236}">
                  <a16:creationId xmlns:a16="http://schemas.microsoft.com/office/drawing/2014/main" id="{37FE99B6-8007-F545-90A1-73BC3B1DFF12}"/>
                </a:ext>
              </a:extLst>
            </p:cNvPr>
            <p:cNvSpPr/>
            <p:nvPr/>
          </p:nvSpPr>
          <p:spPr>
            <a:xfrm>
              <a:off x="3213103" y="320806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4" name="Oval 27">
              <a:extLst>
                <a:ext uri="{FF2B5EF4-FFF2-40B4-BE49-F238E27FC236}">
                  <a16:creationId xmlns:a16="http://schemas.microsoft.com/office/drawing/2014/main" id="{72FBD2A3-EBEF-2146-8256-5B731334243A}"/>
                </a:ext>
              </a:extLst>
            </p:cNvPr>
            <p:cNvSpPr/>
            <p:nvPr/>
          </p:nvSpPr>
          <p:spPr>
            <a:xfrm>
              <a:off x="3639762" y="33000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5" name="Oval 28">
              <a:extLst>
                <a:ext uri="{FF2B5EF4-FFF2-40B4-BE49-F238E27FC236}">
                  <a16:creationId xmlns:a16="http://schemas.microsoft.com/office/drawing/2014/main" id="{D142A782-2235-1548-AC45-8939BD322133}"/>
                </a:ext>
              </a:extLst>
            </p:cNvPr>
            <p:cNvSpPr/>
            <p:nvPr/>
          </p:nvSpPr>
          <p:spPr>
            <a:xfrm>
              <a:off x="3425792" y="365161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6" name="Oval 29">
              <a:extLst>
                <a:ext uri="{FF2B5EF4-FFF2-40B4-BE49-F238E27FC236}">
                  <a16:creationId xmlns:a16="http://schemas.microsoft.com/office/drawing/2014/main" id="{E1EBAE35-D810-E94B-B784-2A25EFECF7CD}"/>
                </a:ext>
              </a:extLst>
            </p:cNvPr>
            <p:cNvSpPr/>
            <p:nvPr/>
          </p:nvSpPr>
          <p:spPr>
            <a:xfrm>
              <a:off x="3318806" y="359048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7" name="Oval 30">
              <a:extLst>
                <a:ext uri="{FF2B5EF4-FFF2-40B4-BE49-F238E27FC236}">
                  <a16:creationId xmlns:a16="http://schemas.microsoft.com/office/drawing/2014/main" id="{60D2DD04-D44C-954E-99E3-1EC0F69A6FF1}"/>
                </a:ext>
              </a:extLst>
            </p:cNvPr>
            <p:cNvSpPr/>
            <p:nvPr/>
          </p:nvSpPr>
          <p:spPr>
            <a:xfrm>
              <a:off x="3181254" y="3514066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8" name="Oval 31">
              <a:extLst>
                <a:ext uri="{FF2B5EF4-FFF2-40B4-BE49-F238E27FC236}">
                  <a16:creationId xmlns:a16="http://schemas.microsoft.com/office/drawing/2014/main" id="{A181EBE5-725D-AB4C-862A-E2F7199F0B28}"/>
                </a:ext>
              </a:extLst>
            </p:cNvPr>
            <p:cNvSpPr/>
            <p:nvPr/>
          </p:nvSpPr>
          <p:spPr>
            <a:xfrm>
              <a:off x="3639764" y="354463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79" name="Oval 32">
              <a:extLst>
                <a:ext uri="{FF2B5EF4-FFF2-40B4-BE49-F238E27FC236}">
                  <a16:creationId xmlns:a16="http://schemas.microsoft.com/office/drawing/2014/main" id="{C341B757-E0D5-6047-8F0C-DCC1EFCEF8E9}"/>
                </a:ext>
              </a:extLst>
            </p:cNvPr>
            <p:cNvSpPr/>
            <p:nvPr/>
          </p:nvSpPr>
          <p:spPr>
            <a:xfrm>
              <a:off x="3609196" y="342236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0" name="Oval 33">
              <a:extLst>
                <a:ext uri="{FF2B5EF4-FFF2-40B4-BE49-F238E27FC236}">
                  <a16:creationId xmlns:a16="http://schemas.microsoft.com/office/drawing/2014/main" id="{D0028C66-D8CA-2D4A-BC27-38630921B8A1}"/>
                </a:ext>
              </a:extLst>
            </p:cNvPr>
            <p:cNvSpPr/>
            <p:nvPr/>
          </p:nvSpPr>
          <p:spPr>
            <a:xfrm>
              <a:off x="3693148" y="3678097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1" name="Oval 35">
              <a:extLst>
                <a:ext uri="{FF2B5EF4-FFF2-40B4-BE49-F238E27FC236}">
                  <a16:creationId xmlns:a16="http://schemas.microsoft.com/office/drawing/2014/main" id="{103DCBB7-6172-BC49-A979-1B4C5BAB7367}"/>
                </a:ext>
              </a:extLst>
            </p:cNvPr>
            <p:cNvSpPr/>
            <p:nvPr/>
          </p:nvSpPr>
          <p:spPr>
            <a:xfrm>
              <a:off x="3009987" y="347810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2" name="Oval 36">
              <a:extLst>
                <a:ext uri="{FF2B5EF4-FFF2-40B4-BE49-F238E27FC236}">
                  <a16:creationId xmlns:a16="http://schemas.microsoft.com/office/drawing/2014/main" id="{98A22AF3-8995-6E4F-99D9-27FF17706827}"/>
                </a:ext>
              </a:extLst>
            </p:cNvPr>
            <p:cNvSpPr/>
            <p:nvPr/>
          </p:nvSpPr>
          <p:spPr>
            <a:xfrm>
              <a:off x="3023922" y="332481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3" name="Oval 40">
              <a:extLst>
                <a:ext uri="{FF2B5EF4-FFF2-40B4-BE49-F238E27FC236}">
                  <a16:creationId xmlns:a16="http://schemas.microsoft.com/office/drawing/2014/main" id="{F1B1AB84-963B-5249-8EB2-C56C3B252322}"/>
                </a:ext>
              </a:extLst>
            </p:cNvPr>
            <p:cNvSpPr/>
            <p:nvPr/>
          </p:nvSpPr>
          <p:spPr>
            <a:xfrm>
              <a:off x="1230792" y="3452932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4" name="Oval 41">
              <a:extLst>
                <a:ext uri="{FF2B5EF4-FFF2-40B4-BE49-F238E27FC236}">
                  <a16:creationId xmlns:a16="http://schemas.microsoft.com/office/drawing/2014/main" id="{0F19CC3B-6F5F-B04B-80C9-3382D07E1760}"/>
                </a:ext>
              </a:extLst>
            </p:cNvPr>
            <p:cNvSpPr/>
            <p:nvPr/>
          </p:nvSpPr>
          <p:spPr>
            <a:xfrm>
              <a:off x="941685" y="320806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5" name="Oval 42">
              <a:extLst>
                <a:ext uri="{FF2B5EF4-FFF2-40B4-BE49-F238E27FC236}">
                  <a16:creationId xmlns:a16="http://schemas.microsoft.com/office/drawing/2014/main" id="{EFF97397-1BCA-124B-BD70-771371CA6FF8}"/>
                </a:ext>
              </a:extLst>
            </p:cNvPr>
            <p:cNvSpPr/>
            <p:nvPr/>
          </p:nvSpPr>
          <p:spPr>
            <a:xfrm>
              <a:off x="1368344" y="330009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6" name="Oval 43">
              <a:extLst>
                <a:ext uri="{FF2B5EF4-FFF2-40B4-BE49-F238E27FC236}">
                  <a16:creationId xmlns:a16="http://schemas.microsoft.com/office/drawing/2014/main" id="{26CE7274-B6A0-5442-9D82-EACAD9A6C10D}"/>
                </a:ext>
              </a:extLst>
            </p:cNvPr>
            <p:cNvSpPr/>
            <p:nvPr/>
          </p:nvSpPr>
          <p:spPr>
            <a:xfrm>
              <a:off x="1154374" y="3651618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7" name="Oval 44">
              <a:extLst>
                <a:ext uri="{FF2B5EF4-FFF2-40B4-BE49-F238E27FC236}">
                  <a16:creationId xmlns:a16="http://schemas.microsoft.com/office/drawing/2014/main" id="{56A71DE4-7FD1-1F4C-A7DE-BC9EABED3B3E}"/>
                </a:ext>
              </a:extLst>
            </p:cNvPr>
            <p:cNvSpPr/>
            <p:nvPr/>
          </p:nvSpPr>
          <p:spPr>
            <a:xfrm>
              <a:off x="1047388" y="3590485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8" name="Oval 45">
              <a:extLst>
                <a:ext uri="{FF2B5EF4-FFF2-40B4-BE49-F238E27FC236}">
                  <a16:creationId xmlns:a16="http://schemas.microsoft.com/office/drawing/2014/main" id="{616EC4F1-0B87-174F-AC00-805DE86FB093}"/>
                </a:ext>
              </a:extLst>
            </p:cNvPr>
            <p:cNvSpPr/>
            <p:nvPr/>
          </p:nvSpPr>
          <p:spPr>
            <a:xfrm>
              <a:off x="909836" y="3514066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89" name="Oval 47">
              <a:extLst>
                <a:ext uri="{FF2B5EF4-FFF2-40B4-BE49-F238E27FC236}">
                  <a16:creationId xmlns:a16="http://schemas.microsoft.com/office/drawing/2014/main" id="{1DCD24A8-0EF5-3349-94FA-E5C9F0BD45A1}"/>
                </a:ext>
              </a:extLst>
            </p:cNvPr>
            <p:cNvSpPr/>
            <p:nvPr/>
          </p:nvSpPr>
          <p:spPr>
            <a:xfrm>
              <a:off x="1337778" y="342236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0" name="Oval 48">
              <a:extLst>
                <a:ext uri="{FF2B5EF4-FFF2-40B4-BE49-F238E27FC236}">
                  <a16:creationId xmlns:a16="http://schemas.microsoft.com/office/drawing/2014/main" id="{AD7CBBB1-46F2-C645-A474-FC821AF50E2D}"/>
                </a:ext>
              </a:extLst>
            </p:cNvPr>
            <p:cNvSpPr/>
            <p:nvPr/>
          </p:nvSpPr>
          <p:spPr>
            <a:xfrm>
              <a:off x="1421730" y="3678097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1" name="Oval 49">
              <a:extLst>
                <a:ext uri="{FF2B5EF4-FFF2-40B4-BE49-F238E27FC236}">
                  <a16:creationId xmlns:a16="http://schemas.microsoft.com/office/drawing/2014/main" id="{BD717618-9AA2-7B44-85AC-2553D289ED62}"/>
                </a:ext>
              </a:extLst>
            </p:cNvPr>
            <p:cNvSpPr/>
            <p:nvPr/>
          </p:nvSpPr>
          <p:spPr>
            <a:xfrm>
              <a:off x="1351713" y="326907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2" name="Oval 52">
              <a:extLst>
                <a:ext uri="{FF2B5EF4-FFF2-40B4-BE49-F238E27FC236}">
                  <a16:creationId xmlns:a16="http://schemas.microsoft.com/office/drawing/2014/main" id="{BA266085-4F7C-6E49-880F-43D957009322}"/>
                </a:ext>
              </a:extLst>
            </p:cNvPr>
            <p:cNvSpPr/>
            <p:nvPr/>
          </p:nvSpPr>
          <p:spPr>
            <a:xfrm>
              <a:off x="1477128" y="3394494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3" name="Oval 53">
              <a:extLst>
                <a:ext uri="{FF2B5EF4-FFF2-40B4-BE49-F238E27FC236}">
                  <a16:creationId xmlns:a16="http://schemas.microsoft.com/office/drawing/2014/main" id="{19DDAD8B-CF12-154B-BE4E-30419CF10474}"/>
                </a:ext>
              </a:extLst>
            </p:cNvPr>
            <p:cNvSpPr/>
            <p:nvPr/>
          </p:nvSpPr>
          <p:spPr>
            <a:xfrm>
              <a:off x="1491063" y="3241209"/>
              <a:ext cx="2598218" cy="259821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IN">
                <a:latin typeface="Helvetica" pitchFamily="2" charset="0"/>
              </a:endParaRPr>
            </a:p>
          </p:txBody>
        </p:sp>
        <p:sp>
          <p:nvSpPr>
            <p:cNvPr id="94" name="Oval 2">
              <a:extLst>
                <a:ext uri="{FF2B5EF4-FFF2-40B4-BE49-F238E27FC236}">
                  <a16:creationId xmlns:a16="http://schemas.microsoft.com/office/drawing/2014/main" id="{57885E04-8FE3-A54E-AEFC-99CC9895FCB2}"/>
                </a:ext>
              </a:extLst>
            </p:cNvPr>
            <p:cNvSpPr/>
            <p:nvPr/>
          </p:nvSpPr>
          <p:spPr>
            <a:xfrm>
              <a:off x="2840543" y="2092410"/>
              <a:ext cx="1584664" cy="1584663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Emocional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95" name="Oval 3">
              <a:extLst>
                <a:ext uri="{FF2B5EF4-FFF2-40B4-BE49-F238E27FC236}">
                  <a16:creationId xmlns:a16="http://schemas.microsoft.com/office/drawing/2014/main" id="{0594CF2F-D3A6-DF44-8E62-34E2B7215EAD}"/>
                </a:ext>
              </a:extLst>
            </p:cNvPr>
            <p:cNvSpPr/>
            <p:nvPr/>
          </p:nvSpPr>
          <p:spPr>
            <a:xfrm>
              <a:off x="1737415" y="3926445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 err="1">
                  <a:latin typeface="Helvetica" pitchFamily="2" charset="0"/>
                  <a:cs typeface="Arial" pitchFamily="34" charset="0"/>
                </a:rPr>
                <a:t>Intelectual</a:t>
              </a:r>
              <a:endParaRPr lang="en-IN" dirty="0">
                <a:latin typeface="Helvetica" pitchFamily="2" charset="0"/>
                <a:cs typeface="Arial" pitchFamily="34" charset="0"/>
              </a:endParaRPr>
            </a:p>
          </p:txBody>
        </p:sp>
        <p:sp>
          <p:nvSpPr>
            <p:cNvPr id="96" name="Oval 4">
              <a:extLst>
                <a:ext uri="{FF2B5EF4-FFF2-40B4-BE49-F238E27FC236}">
                  <a16:creationId xmlns:a16="http://schemas.microsoft.com/office/drawing/2014/main" id="{B5A9F337-8184-054E-9627-CEE7C38B8C42}"/>
                </a:ext>
              </a:extLst>
            </p:cNvPr>
            <p:cNvSpPr/>
            <p:nvPr/>
          </p:nvSpPr>
          <p:spPr>
            <a:xfrm>
              <a:off x="3943667" y="3926445"/>
              <a:ext cx="1584664" cy="1584663"/>
            </a:xfrm>
            <a:prstGeom prst="ellipse">
              <a:avLst/>
            </a:prstGeom>
            <a:gradFill>
              <a:gsLst>
                <a:gs pos="1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431800" dist="152400" dir="8100000" algn="tr" rotWithShape="0">
                <a:prstClr val="black">
                  <a:alpha val="4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IN" dirty="0">
                  <a:latin typeface="Helvetica" pitchFamily="2" charset="0"/>
                  <a:cs typeface="Arial" pitchFamily="34" charset="0"/>
                </a:rPr>
                <a:t>Social</a:t>
              </a:r>
            </a:p>
          </p:txBody>
        </p:sp>
      </p:grpSp>
      <p:sp>
        <p:nvSpPr>
          <p:cNvPr id="97" name="TextBox 67">
            <a:extLst>
              <a:ext uri="{FF2B5EF4-FFF2-40B4-BE49-F238E27FC236}">
                <a16:creationId xmlns:a16="http://schemas.microsoft.com/office/drawing/2014/main" id="{F0D9FCF6-9220-3A44-9AF0-BE7D552564E2}"/>
              </a:ext>
            </a:extLst>
          </p:cNvPr>
          <p:cNvSpPr txBox="1"/>
          <p:nvPr/>
        </p:nvSpPr>
        <p:spPr>
          <a:xfrm>
            <a:off x="7213904" y="2601553"/>
            <a:ext cx="3796587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MX" dirty="0">
                <a:latin typeface="Helvetica" pitchFamily="2" charset="0"/>
              </a:rPr>
              <a:t>Focalizada en incrementar los niveles de confianza, autoestima, autoeficacia, aceptación y autoconocimiento, para descubrir el potencial para hacerlo realidad trabajando en cómo despertar la motivación del </a:t>
            </a:r>
            <a:r>
              <a:rPr lang="es-MX" i="1" dirty="0">
                <a:latin typeface="Helvetica" pitchFamily="2" charset="0"/>
              </a:rPr>
              <a:t>mentee</a:t>
            </a:r>
            <a:r>
              <a:rPr lang="es-MX" dirty="0">
                <a:latin typeface="Helvetica" pitchFamily="2" charset="0"/>
              </a:rPr>
              <a:t>.</a:t>
            </a:r>
            <a:endParaRPr lang="en-US" sz="1400" kern="0" dirty="0">
              <a:solidFill>
                <a:schemeClr val="bg1">
                  <a:lumMod val="65000"/>
                </a:schemeClr>
              </a:solidFill>
              <a:latin typeface="Helvetica" pitchFamily="2" charset="0"/>
              <a:cs typeface="Arial" pitchFamily="34" charset="0"/>
            </a:endParaRPr>
          </a:p>
        </p:txBody>
      </p:sp>
      <p:sp>
        <p:nvSpPr>
          <p:cNvPr id="98" name="TextBox 68">
            <a:extLst>
              <a:ext uri="{FF2B5EF4-FFF2-40B4-BE49-F238E27FC236}">
                <a16:creationId xmlns:a16="http://schemas.microsoft.com/office/drawing/2014/main" id="{1F1E601A-E265-AE4E-AADC-70EF73CDC034}"/>
              </a:ext>
            </a:extLst>
          </p:cNvPr>
          <p:cNvSpPr txBox="1"/>
          <p:nvPr/>
        </p:nvSpPr>
        <p:spPr>
          <a:xfrm>
            <a:off x="7204513" y="1961539"/>
            <a:ext cx="3805978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IN" sz="3200" b="1" dirty="0" err="1">
                <a:solidFill>
                  <a:schemeClr val="accent3"/>
                </a:solidFill>
                <a:latin typeface="Helvetica" pitchFamily="2" charset="0"/>
              </a:rPr>
              <a:t>SER</a:t>
            </a:r>
            <a:endParaRPr lang="en-IN" sz="3200" b="1" dirty="0">
              <a:solidFill>
                <a:schemeClr val="accent3"/>
              </a:solidFill>
              <a:latin typeface="Helvetica" pitchFamily="2" charset="0"/>
            </a:endParaRPr>
          </a:p>
        </p:txBody>
      </p:sp>
      <p:grpSp>
        <p:nvGrpSpPr>
          <p:cNvPr id="99" name="Group 69">
            <a:extLst>
              <a:ext uri="{FF2B5EF4-FFF2-40B4-BE49-F238E27FC236}">
                <a16:creationId xmlns:a16="http://schemas.microsoft.com/office/drawing/2014/main" id="{1686C4DD-C3A6-3A4F-98BD-3B4F9E84BF3B}"/>
              </a:ext>
            </a:extLst>
          </p:cNvPr>
          <p:cNvGrpSpPr/>
          <p:nvPr/>
        </p:nvGrpSpPr>
        <p:grpSpPr>
          <a:xfrm>
            <a:off x="6814492" y="1603129"/>
            <a:ext cx="4196282" cy="3229807"/>
            <a:chOff x="8640509" y="1147120"/>
            <a:chExt cx="2752921" cy="1518025"/>
          </a:xfrm>
        </p:grpSpPr>
        <p:cxnSp>
          <p:nvCxnSpPr>
            <p:cNvPr id="100" name="Straight Connector 70">
              <a:extLst>
                <a:ext uri="{FF2B5EF4-FFF2-40B4-BE49-F238E27FC236}">
                  <a16:creationId xmlns:a16="http://schemas.microsoft.com/office/drawing/2014/main" id="{7632D3E8-B366-BE44-8FA4-976BBDF8F8C5}"/>
                </a:ext>
              </a:extLst>
            </p:cNvPr>
            <p:cNvCxnSpPr/>
            <p:nvPr/>
          </p:nvCxnSpPr>
          <p:spPr>
            <a:xfrm>
              <a:off x="8640509" y="1147120"/>
              <a:ext cx="0" cy="151802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71">
              <a:extLst>
                <a:ext uri="{FF2B5EF4-FFF2-40B4-BE49-F238E27FC236}">
                  <a16:creationId xmlns:a16="http://schemas.microsoft.com/office/drawing/2014/main" id="{8848B6FE-4CF4-2B43-96C2-F86E88F8248B}"/>
                </a:ext>
              </a:extLst>
            </p:cNvPr>
            <p:cNvCxnSpPr/>
            <p:nvPr/>
          </p:nvCxnSpPr>
          <p:spPr>
            <a:xfrm>
              <a:off x="8640509" y="1147120"/>
              <a:ext cx="2752921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5743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456</Words>
  <Application>Microsoft Macintosh PowerPoint</Application>
  <PresentationFormat>Panorámica</PresentationFormat>
  <Paragraphs>85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Helvetica Neue</vt:lpstr>
      <vt:lpstr>STARWARS</vt:lpstr>
      <vt:lpstr>Tema de Office</vt:lpstr>
      <vt:lpstr>MENTORING EN ACCIÓN </vt:lpstr>
      <vt:lpstr>Presentación de PowerPoint</vt:lpstr>
      <vt:lpstr>MENTORING</vt:lpstr>
      <vt:lpstr>Presentación de PowerPoint</vt:lpstr>
      <vt:lpstr>MENTORING EN ACCIÓN</vt:lpstr>
      <vt:lpstr>Presentación de PowerPoint</vt:lpstr>
      <vt:lpstr>COMPETENCIAS</vt:lpstr>
      <vt:lpstr>DIMENSIONES</vt:lpstr>
      <vt:lpstr>DIMENSIONES</vt:lpstr>
      <vt:lpstr>DIMENSIONES</vt:lpstr>
      <vt:lpstr>DIMENSIONES</vt:lpstr>
      <vt:lpstr>¿Cómo puedo crear una relación con mi aprendiz?</vt:lpstr>
      <vt:lpstr>MODELO CERCA</vt:lpstr>
      <vt:lpstr>Presentación de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MENTORING EN ACCIÓN </dc:title>
  <dc:creator>Usuario de Microsoft Office</dc:creator>
  <cp:lastModifiedBy>Usuario de Microsoft Office</cp:lastModifiedBy>
  <cp:revision>49</cp:revision>
  <dcterms:created xsi:type="dcterms:W3CDTF">2018-04-08T02:45:04Z</dcterms:created>
  <dcterms:modified xsi:type="dcterms:W3CDTF">2018-05-08T02:23:51Z</dcterms:modified>
</cp:coreProperties>
</file>