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032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07/05/2014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5522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07/05/2014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206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07/05/2014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25873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07/05/2014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84261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07/05/2014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58297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07/05/2014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451749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07/05/2014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25810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07/05/2014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513706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07/05/2014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12532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07/05/2014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24821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07/05/2014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55671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F67A6-094A-0D43-871F-1B6BC72DB3C5}" type="datetimeFigureOut">
              <a:rPr lang="es-ES" smtClean="0"/>
              <a:pPr/>
              <a:t>07/05/2014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87463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9962" y="987688"/>
            <a:ext cx="1630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FFFF00"/>
                </a:solidFill>
                <a:latin typeface="Lucida Bright"/>
                <a:cs typeface="Lucida Bright"/>
              </a:rPr>
              <a:t>N</a:t>
            </a:r>
            <a:r>
              <a:rPr lang="es-ES" b="1" dirty="0" smtClean="0">
                <a:solidFill>
                  <a:schemeClr val="bg1"/>
                </a:solidFill>
                <a:latin typeface="Lucida Bright"/>
                <a:cs typeface="Lucida Bright"/>
              </a:rPr>
              <a:t>ovedades</a:t>
            </a:r>
            <a:endParaRPr lang="es-ES" b="1" dirty="0">
              <a:solidFill>
                <a:schemeClr val="bg1"/>
              </a:solidFill>
              <a:latin typeface="Lucida Bright"/>
              <a:cs typeface="Lucida Bright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405462" y="987688"/>
            <a:ext cx="2367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FFFF00"/>
                </a:solidFill>
                <a:latin typeface="Lucida Bright"/>
                <a:cs typeface="Lucida Bright"/>
              </a:rPr>
              <a:t>M</a:t>
            </a:r>
            <a:r>
              <a:rPr lang="es-ES" b="1" dirty="0" smtClean="0">
                <a:solidFill>
                  <a:schemeClr val="bg1"/>
                </a:solidFill>
                <a:latin typeface="Lucida Bright"/>
                <a:cs typeface="Lucida Bright"/>
              </a:rPr>
              <a:t>etas del </a:t>
            </a:r>
            <a:r>
              <a:rPr lang="es-ES" sz="2400" b="1" dirty="0" smtClean="0">
                <a:solidFill>
                  <a:srgbClr val="FFFF00"/>
                </a:solidFill>
                <a:latin typeface="Lucida Bright"/>
                <a:cs typeface="Lucida Bright"/>
              </a:rPr>
              <a:t>M</a:t>
            </a:r>
            <a:r>
              <a:rPr lang="es-ES" b="1" dirty="0" smtClean="0">
                <a:solidFill>
                  <a:schemeClr val="bg1"/>
                </a:solidFill>
                <a:latin typeface="Lucida Bright"/>
                <a:cs typeface="Lucida Bright"/>
              </a:rPr>
              <a:t>es</a:t>
            </a:r>
            <a:endParaRPr lang="es-ES" b="1" dirty="0">
              <a:solidFill>
                <a:schemeClr val="bg1"/>
              </a:solidFill>
              <a:latin typeface="Lucida Bright"/>
              <a:cs typeface="Lucida Bright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821793" y="3229595"/>
            <a:ext cx="2885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FFFF00"/>
                </a:solidFill>
                <a:latin typeface="Lucida Bright"/>
                <a:cs typeface="Lucida Bright"/>
              </a:rPr>
              <a:t>T</a:t>
            </a:r>
            <a:r>
              <a:rPr lang="es-ES" b="1" dirty="0" smtClean="0">
                <a:solidFill>
                  <a:schemeClr val="bg1"/>
                </a:solidFill>
                <a:latin typeface="Lucida Bright"/>
                <a:cs typeface="Lucida Bright"/>
              </a:rPr>
              <a:t>emas de </a:t>
            </a:r>
            <a:r>
              <a:rPr lang="es-ES" sz="2400" b="1" dirty="0" smtClean="0">
                <a:solidFill>
                  <a:srgbClr val="FFFF00"/>
                </a:solidFill>
                <a:latin typeface="Lucida Bright"/>
                <a:cs typeface="Lucida Bright"/>
              </a:rPr>
              <a:t>R</a:t>
            </a:r>
            <a:r>
              <a:rPr lang="es-ES" b="1" dirty="0" smtClean="0">
                <a:solidFill>
                  <a:schemeClr val="bg1"/>
                </a:solidFill>
                <a:latin typeface="Lucida Bright"/>
                <a:cs typeface="Lucida Bright"/>
              </a:rPr>
              <a:t>eflexión</a:t>
            </a:r>
            <a:endParaRPr lang="es-ES" b="1" dirty="0">
              <a:solidFill>
                <a:schemeClr val="bg1"/>
              </a:solidFill>
              <a:latin typeface="Lucida Bright"/>
              <a:cs typeface="Lucida Bright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-75476" y="5424468"/>
            <a:ext cx="2242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FFFF00"/>
                </a:solidFill>
                <a:latin typeface="Lucida Bright"/>
                <a:cs typeface="Lucida Bright"/>
              </a:rPr>
              <a:t>M</a:t>
            </a:r>
            <a:r>
              <a:rPr lang="es-ES" b="1" dirty="0" smtClean="0">
                <a:solidFill>
                  <a:schemeClr val="bg1"/>
                </a:solidFill>
                <a:latin typeface="Lucida Bright"/>
                <a:cs typeface="Lucida Bright"/>
              </a:rPr>
              <a:t>etas del </a:t>
            </a:r>
            <a:r>
              <a:rPr lang="es-ES" sz="2400" b="1" dirty="0" smtClean="0">
                <a:solidFill>
                  <a:srgbClr val="FFFF00"/>
                </a:solidFill>
                <a:latin typeface="Lucida Bright"/>
                <a:cs typeface="Lucida Bright"/>
              </a:rPr>
              <a:t>D</a:t>
            </a:r>
            <a:r>
              <a:rPr lang="es-ES" b="1" dirty="0" smtClean="0">
                <a:solidFill>
                  <a:schemeClr val="bg1"/>
                </a:solidFill>
                <a:latin typeface="Lucida Bright"/>
                <a:cs typeface="Lucida Bright"/>
              </a:rPr>
              <a:t>í</a:t>
            </a:r>
            <a:r>
              <a:rPr lang="es-ES" b="1" dirty="0">
                <a:solidFill>
                  <a:schemeClr val="bg1"/>
                </a:solidFill>
                <a:latin typeface="Lucida Bright"/>
                <a:cs typeface="Lucida Bright"/>
              </a:rPr>
              <a:t>a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342742" y="5424468"/>
            <a:ext cx="1975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FFFF00"/>
                </a:solidFill>
                <a:latin typeface="Lucida Bright"/>
                <a:cs typeface="Lucida Bright"/>
              </a:rPr>
              <a:t>N</a:t>
            </a:r>
            <a:r>
              <a:rPr lang="es-ES" b="1" dirty="0">
                <a:solidFill>
                  <a:schemeClr val="bg1"/>
                </a:solidFill>
                <a:latin typeface="Lucida Bright"/>
                <a:cs typeface="Lucida Bright"/>
              </a:rPr>
              <a:t>o</a:t>
            </a:r>
            <a:r>
              <a:rPr lang="es-ES" b="1" dirty="0" smtClean="0">
                <a:solidFill>
                  <a:schemeClr val="bg1"/>
                </a:solidFill>
                <a:latin typeface="Lucida Bright"/>
                <a:cs typeface="Lucida Bright"/>
              </a:rPr>
              <a:t> </a:t>
            </a:r>
            <a:r>
              <a:rPr lang="es-ES" sz="2400" b="1" dirty="0" smtClean="0">
                <a:solidFill>
                  <a:srgbClr val="FFFF00"/>
                </a:solidFill>
                <a:latin typeface="Lucida Bright"/>
                <a:cs typeface="Lucida Bright"/>
              </a:rPr>
              <a:t>O</a:t>
            </a:r>
            <a:r>
              <a:rPr lang="es-ES" b="1" dirty="0" smtClean="0">
                <a:solidFill>
                  <a:schemeClr val="bg1"/>
                </a:solidFill>
                <a:latin typeface="Lucida Bright"/>
                <a:cs typeface="Lucida Bright"/>
              </a:rPr>
              <a:t>lvides…</a:t>
            </a:r>
            <a:endParaRPr lang="es-ES" b="1" dirty="0">
              <a:solidFill>
                <a:schemeClr val="bg1"/>
              </a:solidFill>
              <a:latin typeface="Lucida Bright"/>
              <a:cs typeface="Lucida Bright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018729" y="312181"/>
            <a:ext cx="5072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solidFill>
                  <a:schemeClr val="tx2">
                    <a:lumMod val="50000"/>
                  </a:schemeClr>
                </a:solidFill>
                <a:latin typeface="Clarendon Bold BT"/>
                <a:cs typeface="Clarendon Bold BT"/>
              </a:rPr>
              <a:t>Área:____________</a:t>
            </a:r>
            <a:endParaRPr lang="es-ES" sz="3200" dirty="0">
              <a:solidFill>
                <a:schemeClr val="tx2">
                  <a:lumMod val="50000"/>
                </a:schemeClr>
              </a:solidFill>
              <a:latin typeface="Clarendon Bold BT"/>
              <a:cs typeface="Clarendon Bold B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43637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15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GEOVIS</dc:creator>
  <cp:lastModifiedBy>yolotzin</cp:lastModifiedBy>
  <cp:revision>17</cp:revision>
  <dcterms:created xsi:type="dcterms:W3CDTF">2012-02-14T23:57:44Z</dcterms:created>
  <dcterms:modified xsi:type="dcterms:W3CDTF">2014-05-08T00:23:44Z</dcterms:modified>
</cp:coreProperties>
</file>