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144000" type="letter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52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2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87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26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829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174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581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70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32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82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6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67A6-094A-0D43-871F-1B6BC72DB3C5}" type="datetimeFigureOut">
              <a:rPr lang="es-ES" smtClean="0"/>
              <a:pPr/>
              <a:t>23/09/2014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EA23D-D059-C74F-ADE4-FB0BF2A4E22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4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89" y="160594"/>
            <a:ext cx="1035405" cy="1035405"/>
          </a:xfrm>
        </p:spPr>
      </p:pic>
      <p:sp>
        <p:nvSpPr>
          <p:cNvPr id="4" name="CuadroTexto 6"/>
          <p:cNvSpPr txBox="1"/>
          <p:nvPr/>
        </p:nvSpPr>
        <p:spPr>
          <a:xfrm>
            <a:off x="1416295" y="385910"/>
            <a:ext cx="5072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larendon Bold BT"/>
                <a:cs typeface="Clarendon Bold BT"/>
              </a:rPr>
              <a:t>A</a:t>
            </a:r>
            <a:r>
              <a:rPr lang="es-ES" sz="3200" dirty="0" smtClean="0">
                <a:solidFill>
                  <a:schemeClr val="tx2">
                    <a:lumMod val="50000"/>
                  </a:schemeClr>
                </a:solidFill>
                <a:latin typeface="Clarendon Bold BT"/>
                <a:cs typeface="Clarendon Bold BT"/>
              </a:rPr>
              <a:t>rea:____________</a:t>
            </a:r>
            <a:endParaRPr lang="es-ES" sz="3200" dirty="0">
              <a:solidFill>
                <a:schemeClr val="tx2">
                  <a:lumMod val="50000"/>
                </a:schemeClr>
              </a:solidFill>
              <a:latin typeface="Clarendon Bold BT"/>
              <a:cs typeface="Clarendon Bold BT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441354"/>
            <a:ext cx="6858001" cy="6370808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783" y="7812162"/>
            <a:ext cx="1660430" cy="1024957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50689" y="652021"/>
            <a:ext cx="1046953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s-MX" dirty="0" smtClean="0"/>
              <a:t>First shot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5269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4</Words>
  <Application>Microsoft Office PowerPoint</Application>
  <PresentationFormat>Carta (216 x 279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Clarendon Bold BT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GEOVIS</dc:creator>
  <cp:lastModifiedBy>Israel Garcia</cp:lastModifiedBy>
  <cp:revision>23</cp:revision>
  <dcterms:created xsi:type="dcterms:W3CDTF">2012-02-14T23:57:44Z</dcterms:created>
  <dcterms:modified xsi:type="dcterms:W3CDTF">2014-09-23T15:45:54Z</dcterms:modified>
</cp:coreProperties>
</file>