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144000" type="letter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268" y="-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2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06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587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261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829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174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581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706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32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82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567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F67A6-094A-0D43-871F-1B6BC72DB3C5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46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1"/>
          <a:stretch/>
        </p:blipFill>
        <p:spPr>
          <a:xfrm>
            <a:off x="0" y="1334635"/>
            <a:ext cx="6874416" cy="6854021"/>
          </a:xfrm>
          <a:prstGeom prst="rect">
            <a:avLst/>
          </a:prstGeom>
        </p:spPr>
      </p:pic>
      <p:sp>
        <p:nvSpPr>
          <p:cNvPr id="5" name="CuadroTexto 6"/>
          <p:cNvSpPr txBox="1"/>
          <p:nvPr/>
        </p:nvSpPr>
        <p:spPr>
          <a:xfrm>
            <a:off x="1018729" y="312181"/>
            <a:ext cx="5072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solidFill>
                  <a:schemeClr val="tx2">
                    <a:lumMod val="50000"/>
                  </a:schemeClr>
                </a:solidFill>
                <a:latin typeface="Clarendon Bold BT"/>
                <a:cs typeface="Clarendon Bold BT"/>
              </a:rPr>
              <a:t>Área:____________</a:t>
            </a:r>
            <a:endParaRPr lang="es-ES" sz="3200" dirty="0">
              <a:solidFill>
                <a:schemeClr val="tx2">
                  <a:lumMod val="50000"/>
                </a:schemeClr>
              </a:solidFill>
              <a:latin typeface="Clarendon Bold BT"/>
              <a:cs typeface="Clarendon Bold BT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24" y="58246"/>
            <a:ext cx="1095150" cy="1092644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735" y="8249661"/>
            <a:ext cx="992945" cy="72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49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2</Words>
  <Application>Microsoft Office PowerPoint</Application>
  <PresentationFormat>Carta (216 x 279 mm)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GEOVIS</dc:creator>
  <cp:lastModifiedBy>Andrea Martinez Mendez</cp:lastModifiedBy>
  <cp:revision>20</cp:revision>
  <dcterms:created xsi:type="dcterms:W3CDTF">2012-02-14T23:57:44Z</dcterms:created>
  <dcterms:modified xsi:type="dcterms:W3CDTF">2014-09-08T18:31:26Z</dcterms:modified>
</cp:coreProperties>
</file>