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6" r:id="rId3"/>
    <p:sldId id="315" r:id="rId4"/>
    <p:sldId id="316" r:id="rId5"/>
    <p:sldId id="317" r:id="rId6"/>
    <p:sldId id="318" r:id="rId7"/>
    <p:sldId id="265" r:id="rId8"/>
    <p:sldId id="302" r:id="rId9"/>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241" userDrawn="1">
          <p15:clr>
            <a:srgbClr val="A4A3A4"/>
          </p15:clr>
        </p15:guide>
        <p15:guide id="4"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A0A6EC"/>
    <a:srgbClr val="834FB7"/>
    <a:srgbClr val="9D48CB"/>
    <a:srgbClr val="FFA3A3"/>
    <a:srgbClr val="5B2683"/>
    <a:srgbClr val="4E2071"/>
    <a:srgbClr val="FABEBE"/>
    <a:srgbClr val="A7EFA9"/>
    <a:srgbClr val="A9B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8" autoAdjust="0"/>
    <p:restoredTop sz="94660"/>
  </p:normalViewPr>
  <p:slideViewPr>
    <p:cSldViewPr snapToGrid="0">
      <p:cViewPr varScale="1">
        <p:scale>
          <a:sx n="67" d="100"/>
          <a:sy n="67" d="100"/>
        </p:scale>
        <p:origin x="184" y="344"/>
      </p:cViewPr>
      <p:guideLst>
        <p:guide orient="horz" pos="3241"/>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52057-78F6-4781-8BB1-65A6890DF2C4}" type="datetimeFigureOut">
              <a:rPr lang="ru-RU" smtClean="0"/>
              <a:t>05.04.2018</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A4E39-72E3-4B4E-98C3-D9A087F3D755}" type="slidenum">
              <a:rPr lang="ru-RU" smtClean="0"/>
              <a:t>‹Nº›</a:t>
            </a:fld>
            <a:endParaRPr lang="ru-RU" dirty="0"/>
          </a:p>
        </p:txBody>
      </p:sp>
    </p:spTree>
    <p:extLst>
      <p:ext uri="{BB962C8B-B14F-4D97-AF65-F5344CB8AC3E}">
        <p14:creationId xmlns:p14="http://schemas.microsoft.com/office/powerpoint/2010/main" val="31034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170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203F8B7B-D5C7-4243-AD35-F19B293C3E95}"/>
              </a:ext>
            </a:extLst>
          </p:cNvPr>
          <p:cNvSpPr>
            <a:spLocks noGrp="1"/>
          </p:cNvSpPr>
          <p:nvPr>
            <p:ph type="pic" sz="quarter" idx="10"/>
          </p:nvPr>
        </p:nvSpPr>
        <p:spPr>
          <a:xfrm>
            <a:off x="2376151" y="2571945"/>
            <a:ext cx="7256922" cy="6928894"/>
          </a:xfrm>
          <a:prstGeom prst="parallelogram">
            <a:avLst>
              <a:gd name="adj" fmla="val 27197"/>
            </a:avLst>
          </a:prstGeom>
        </p:spPr>
        <p:txBody>
          <a:bodyPr wrap="square">
            <a:noAutofit/>
          </a:bodyPr>
          <a:lstStyle/>
          <a:p>
            <a:endParaRPr lang="ru-RU" dirty="0"/>
          </a:p>
        </p:txBody>
      </p:sp>
      <p:sp>
        <p:nvSpPr>
          <p:cNvPr id="4" name="Рисунок 9">
            <a:extLst>
              <a:ext uri="{FF2B5EF4-FFF2-40B4-BE49-F238E27FC236}">
                <a16:creationId xmlns:a16="http://schemas.microsoft.com/office/drawing/2014/main" id="{AFF03FA0-F178-470A-A833-8248D6F8AC2F}"/>
              </a:ext>
            </a:extLst>
          </p:cNvPr>
          <p:cNvSpPr>
            <a:spLocks noGrp="1"/>
          </p:cNvSpPr>
          <p:nvPr>
            <p:ph type="pic" sz="quarter" idx="11"/>
          </p:nvPr>
        </p:nvSpPr>
        <p:spPr>
          <a:xfrm>
            <a:off x="8442414" y="2571945"/>
            <a:ext cx="7256922" cy="6928894"/>
          </a:xfrm>
          <a:prstGeom prst="parallelogram">
            <a:avLst>
              <a:gd name="adj" fmla="val 27197"/>
            </a:avLst>
          </a:prstGeom>
        </p:spPr>
        <p:txBody>
          <a:bodyPr wrap="square">
            <a:noAutofit/>
          </a:bodyPr>
          <a:lstStyle/>
          <a:p>
            <a:endParaRPr lang="ru-RU" dirty="0"/>
          </a:p>
        </p:txBody>
      </p:sp>
    </p:spTree>
    <p:extLst>
      <p:ext uri="{BB962C8B-B14F-4D97-AF65-F5344CB8AC3E}">
        <p14:creationId xmlns:p14="http://schemas.microsoft.com/office/powerpoint/2010/main" val="2768279773"/>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7" name="Рисунок 5">
            <a:extLst>
              <a:ext uri="{FF2B5EF4-FFF2-40B4-BE49-F238E27FC236}">
                <a16:creationId xmlns:a16="http://schemas.microsoft.com/office/drawing/2014/main" id="{5E67E065-BE8C-425D-ADA4-44664382A507}"/>
              </a:ext>
            </a:extLst>
          </p:cNvPr>
          <p:cNvSpPr>
            <a:spLocks noGrp="1"/>
          </p:cNvSpPr>
          <p:nvPr>
            <p:ph type="pic" sz="quarter" idx="11"/>
          </p:nvPr>
        </p:nvSpPr>
        <p:spPr>
          <a:xfrm>
            <a:off x="12897137" y="3817245"/>
            <a:ext cx="2760438" cy="2760436"/>
          </a:xfrm>
          <a:prstGeom prst="ellipse">
            <a:avLst/>
          </a:prstGeom>
        </p:spPr>
        <p:txBody>
          <a:bodyPr/>
          <a:lstStyle/>
          <a:p>
            <a:endParaRPr lang="ru-RU" dirty="0"/>
          </a:p>
        </p:txBody>
      </p:sp>
      <p:sp>
        <p:nvSpPr>
          <p:cNvPr id="6" name="Рисунок 5">
            <a:extLst>
              <a:ext uri="{FF2B5EF4-FFF2-40B4-BE49-F238E27FC236}">
                <a16:creationId xmlns:a16="http://schemas.microsoft.com/office/drawing/2014/main" id="{CBC6C4F1-1E7A-4745-AA06-5D83BE62D1E8}"/>
              </a:ext>
            </a:extLst>
          </p:cNvPr>
          <p:cNvSpPr>
            <a:spLocks noGrp="1"/>
          </p:cNvSpPr>
          <p:nvPr>
            <p:ph type="pic" sz="quarter" idx="10"/>
          </p:nvPr>
        </p:nvSpPr>
        <p:spPr>
          <a:xfrm>
            <a:off x="7194299" y="3247763"/>
            <a:ext cx="3899401" cy="3899400"/>
          </a:xfrm>
          <a:prstGeom prst="ellipse">
            <a:avLst/>
          </a:prstGeom>
        </p:spPr>
        <p:txBody>
          <a:bodyPr/>
          <a:lstStyle/>
          <a:p>
            <a:endParaRPr lang="ru-RU" dirty="0"/>
          </a:p>
        </p:txBody>
      </p:sp>
    </p:spTree>
    <p:extLst>
      <p:ext uri="{BB962C8B-B14F-4D97-AF65-F5344CB8AC3E}">
        <p14:creationId xmlns:p14="http://schemas.microsoft.com/office/powerpoint/2010/main" val="431772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Пользовательский макет">
    <p:spTree>
      <p:nvGrpSpPr>
        <p:cNvPr id="1" name=""/>
        <p:cNvGrpSpPr/>
        <p:nvPr/>
      </p:nvGrpSpPr>
      <p:grpSpPr>
        <a:xfrm>
          <a:off x="0" y="0"/>
          <a:ext cx="0" cy="0"/>
          <a:chOff x="0" y="0"/>
          <a:chExt cx="0" cy="0"/>
        </a:xfrm>
      </p:grpSpPr>
      <p:sp>
        <p:nvSpPr>
          <p:cNvPr id="7" name="Рисунок 5">
            <a:extLst>
              <a:ext uri="{FF2B5EF4-FFF2-40B4-BE49-F238E27FC236}">
                <a16:creationId xmlns:a16="http://schemas.microsoft.com/office/drawing/2014/main" id="{5E67E065-BE8C-425D-ADA4-44664382A507}"/>
              </a:ext>
            </a:extLst>
          </p:cNvPr>
          <p:cNvSpPr>
            <a:spLocks noGrp="1"/>
          </p:cNvSpPr>
          <p:nvPr>
            <p:ph type="pic" sz="quarter" idx="11"/>
          </p:nvPr>
        </p:nvSpPr>
        <p:spPr>
          <a:xfrm>
            <a:off x="13032363" y="3817245"/>
            <a:ext cx="2760438" cy="2760436"/>
          </a:xfrm>
          <a:prstGeom prst="ellipse">
            <a:avLst/>
          </a:prstGeom>
        </p:spPr>
        <p:txBody>
          <a:bodyPr/>
          <a:lstStyle/>
          <a:p>
            <a:endParaRPr lang="ru-RU" dirty="0"/>
          </a:p>
        </p:txBody>
      </p:sp>
      <p:sp>
        <p:nvSpPr>
          <p:cNvPr id="6" name="Рисунок 5">
            <a:extLst>
              <a:ext uri="{FF2B5EF4-FFF2-40B4-BE49-F238E27FC236}">
                <a16:creationId xmlns:a16="http://schemas.microsoft.com/office/drawing/2014/main" id="{CBC6C4F1-1E7A-4745-AA06-5D83BE62D1E8}"/>
              </a:ext>
            </a:extLst>
          </p:cNvPr>
          <p:cNvSpPr>
            <a:spLocks noGrp="1"/>
          </p:cNvSpPr>
          <p:nvPr>
            <p:ph type="pic" sz="quarter" idx="10"/>
          </p:nvPr>
        </p:nvSpPr>
        <p:spPr>
          <a:xfrm>
            <a:off x="7134288" y="3247763"/>
            <a:ext cx="3899401" cy="3899400"/>
          </a:xfrm>
          <a:prstGeom prst="ellipse">
            <a:avLst/>
          </a:prstGeom>
        </p:spPr>
        <p:txBody>
          <a:bodyPr/>
          <a:lstStyle/>
          <a:p>
            <a:endParaRPr lang="ru-RU" dirty="0"/>
          </a:p>
        </p:txBody>
      </p:sp>
      <p:sp>
        <p:nvSpPr>
          <p:cNvPr id="9" name="Рисунок 5">
            <a:extLst>
              <a:ext uri="{FF2B5EF4-FFF2-40B4-BE49-F238E27FC236}">
                <a16:creationId xmlns:a16="http://schemas.microsoft.com/office/drawing/2014/main" id="{73CB3D05-AACB-4665-9710-BEDEFE161AD6}"/>
              </a:ext>
            </a:extLst>
          </p:cNvPr>
          <p:cNvSpPr>
            <a:spLocks noGrp="1"/>
          </p:cNvSpPr>
          <p:nvPr>
            <p:ph type="pic" sz="quarter" idx="12"/>
          </p:nvPr>
        </p:nvSpPr>
        <p:spPr>
          <a:xfrm>
            <a:off x="2375176" y="3817245"/>
            <a:ext cx="2760438" cy="2760436"/>
          </a:xfrm>
          <a:prstGeom prst="ellipse">
            <a:avLst/>
          </a:prstGeom>
        </p:spPr>
        <p:txBody>
          <a:bodyPr/>
          <a:lstStyle/>
          <a:p>
            <a:endParaRPr lang="ru-RU" dirty="0"/>
          </a:p>
        </p:txBody>
      </p:sp>
    </p:spTree>
    <p:extLst>
      <p:ext uri="{BB962C8B-B14F-4D97-AF65-F5344CB8AC3E}">
        <p14:creationId xmlns:p14="http://schemas.microsoft.com/office/powerpoint/2010/main" val="396266824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7" name="Рисунок 5">
            <a:extLst>
              <a:ext uri="{FF2B5EF4-FFF2-40B4-BE49-F238E27FC236}">
                <a16:creationId xmlns:a16="http://schemas.microsoft.com/office/drawing/2014/main" id="{5E67E065-BE8C-425D-ADA4-44664382A507}"/>
              </a:ext>
            </a:extLst>
          </p:cNvPr>
          <p:cNvSpPr>
            <a:spLocks noGrp="1"/>
          </p:cNvSpPr>
          <p:nvPr>
            <p:ph type="pic" sz="quarter" idx="11"/>
          </p:nvPr>
        </p:nvSpPr>
        <p:spPr>
          <a:xfrm>
            <a:off x="2530238" y="3817245"/>
            <a:ext cx="2760438" cy="2760436"/>
          </a:xfrm>
          <a:prstGeom prst="ellipse">
            <a:avLst/>
          </a:prstGeom>
        </p:spPr>
        <p:txBody>
          <a:bodyPr/>
          <a:lstStyle/>
          <a:p>
            <a:endParaRPr lang="ru-RU" dirty="0"/>
          </a:p>
        </p:txBody>
      </p:sp>
      <p:sp>
        <p:nvSpPr>
          <p:cNvPr id="6" name="Рисунок 5">
            <a:extLst>
              <a:ext uri="{FF2B5EF4-FFF2-40B4-BE49-F238E27FC236}">
                <a16:creationId xmlns:a16="http://schemas.microsoft.com/office/drawing/2014/main" id="{CBC6C4F1-1E7A-4745-AA06-5D83BE62D1E8}"/>
              </a:ext>
            </a:extLst>
          </p:cNvPr>
          <p:cNvSpPr>
            <a:spLocks noGrp="1"/>
          </p:cNvSpPr>
          <p:nvPr>
            <p:ph type="pic" sz="quarter" idx="10"/>
          </p:nvPr>
        </p:nvSpPr>
        <p:spPr>
          <a:xfrm>
            <a:off x="7194298" y="3247763"/>
            <a:ext cx="3899401" cy="3899400"/>
          </a:xfrm>
          <a:prstGeom prst="ellipse">
            <a:avLst/>
          </a:prstGeom>
        </p:spPr>
        <p:txBody>
          <a:bodyPr/>
          <a:lstStyle/>
          <a:p>
            <a:endParaRPr lang="ru-RU" dirty="0"/>
          </a:p>
        </p:txBody>
      </p:sp>
    </p:spTree>
    <p:extLst>
      <p:ext uri="{BB962C8B-B14F-4D97-AF65-F5344CB8AC3E}">
        <p14:creationId xmlns:p14="http://schemas.microsoft.com/office/powerpoint/2010/main" val="873207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0"/>
            <a:ext cx="9144000" cy="10288588"/>
          </a:xfrm>
          <a:prstGeom prst="rect">
            <a:avLst/>
          </a:prstGeom>
        </p:spPr>
        <p:txBody>
          <a:bodyPr/>
          <a:lstStyle/>
          <a:p>
            <a:endParaRPr lang="ru-RU" dirty="0"/>
          </a:p>
        </p:txBody>
      </p:sp>
    </p:spTree>
    <p:extLst>
      <p:ext uri="{BB962C8B-B14F-4D97-AF65-F5344CB8AC3E}">
        <p14:creationId xmlns:p14="http://schemas.microsoft.com/office/powerpoint/2010/main" val="2826449499"/>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9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892098" y="0"/>
            <a:ext cx="8251902" cy="10288588"/>
          </a:xfrm>
          <a:prstGeom prst="rect">
            <a:avLst/>
          </a:prstGeom>
        </p:spPr>
        <p:txBody>
          <a:bodyPr/>
          <a:lstStyle/>
          <a:p>
            <a:endParaRPr lang="ru-RU" dirty="0"/>
          </a:p>
        </p:txBody>
      </p:sp>
      <p:sp>
        <p:nvSpPr>
          <p:cNvPr id="3" name="Рисунок 6">
            <a:extLst>
              <a:ext uri="{FF2B5EF4-FFF2-40B4-BE49-F238E27FC236}">
                <a16:creationId xmlns:a16="http://schemas.microsoft.com/office/drawing/2014/main" id="{36E0CF5E-D0D0-41DC-BEF9-ADE14FE1D35A}"/>
              </a:ext>
            </a:extLst>
          </p:cNvPr>
          <p:cNvSpPr>
            <a:spLocks noGrp="1"/>
          </p:cNvSpPr>
          <p:nvPr>
            <p:ph type="pic" sz="quarter" idx="11"/>
          </p:nvPr>
        </p:nvSpPr>
        <p:spPr>
          <a:xfrm>
            <a:off x="9144000" y="0"/>
            <a:ext cx="8296507" cy="10288588"/>
          </a:xfrm>
          <a:prstGeom prst="rect">
            <a:avLst/>
          </a:prstGeom>
        </p:spPr>
        <p:txBody>
          <a:bodyPr/>
          <a:lstStyle/>
          <a:p>
            <a:endParaRPr lang="ru-RU" dirty="0"/>
          </a:p>
        </p:txBody>
      </p:sp>
    </p:spTree>
    <p:extLst>
      <p:ext uri="{BB962C8B-B14F-4D97-AF65-F5344CB8AC3E}">
        <p14:creationId xmlns:p14="http://schemas.microsoft.com/office/powerpoint/2010/main" val="1437488127"/>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12" name="Рисунок 8">
            <a:extLst>
              <a:ext uri="{FF2B5EF4-FFF2-40B4-BE49-F238E27FC236}">
                <a16:creationId xmlns:a16="http://schemas.microsoft.com/office/drawing/2014/main" id="{F184EA4A-A325-49A4-AACA-5882450F6B86}"/>
              </a:ext>
            </a:extLst>
          </p:cNvPr>
          <p:cNvSpPr>
            <a:spLocks noGrp="1"/>
          </p:cNvSpPr>
          <p:nvPr>
            <p:ph type="pic" sz="quarter" idx="13"/>
          </p:nvPr>
        </p:nvSpPr>
        <p:spPr>
          <a:xfrm>
            <a:off x="9333571" y="5322714"/>
            <a:ext cx="5129560" cy="4192858"/>
          </a:xfrm>
          <a:prstGeom prst="rect">
            <a:avLst/>
          </a:prstGeom>
        </p:spPr>
        <p:txBody>
          <a:bodyPr/>
          <a:lstStyle/>
          <a:p>
            <a:endParaRPr lang="ru-RU" dirty="0"/>
          </a:p>
        </p:txBody>
      </p:sp>
      <p:sp>
        <p:nvSpPr>
          <p:cNvPr id="9" name="Рисунок 8">
            <a:extLst>
              <a:ext uri="{FF2B5EF4-FFF2-40B4-BE49-F238E27FC236}">
                <a16:creationId xmlns:a16="http://schemas.microsoft.com/office/drawing/2014/main" id="{A701DB81-DD23-48B2-91AE-E89AD4859939}"/>
              </a:ext>
            </a:extLst>
          </p:cNvPr>
          <p:cNvSpPr>
            <a:spLocks noGrp="1"/>
          </p:cNvSpPr>
          <p:nvPr>
            <p:ph type="pic" sz="quarter" idx="10"/>
          </p:nvPr>
        </p:nvSpPr>
        <p:spPr>
          <a:xfrm>
            <a:off x="3824870" y="773016"/>
            <a:ext cx="5129560" cy="4192858"/>
          </a:xfrm>
          <a:prstGeom prst="rect">
            <a:avLst/>
          </a:prstGeom>
        </p:spPr>
        <p:txBody>
          <a:bodyPr/>
          <a:lstStyle/>
          <a:p>
            <a:endParaRPr lang="ru-RU" dirty="0"/>
          </a:p>
        </p:txBody>
      </p:sp>
      <p:sp>
        <p:nvSpPr>
          <p:cNvPr id="10" name="Рисунок 8">
            <a:extLst>
              <a:ext uri="{FF2B5EF4-FFF2-40B4-BE49-F238E27FC236}">
                <a16:creationId xmlns:a16="http://schemas.microsoft.com/office/drawing/2014/main" id="{605549D6-4C6D-4AAB-91B1-5D589DB175ED}"/>
              </a:ext>
            </a:extLst>
          </p:cNvPr>
          <p:cNvSpPr>
            <a:spLocks noGrp="1"/>
          </p:cNvSpPr>
          <p:nvPr>
            <p:ph type="pic" sz="quarter" idx="11"/>
          </p:nvPr>
        </p:nvSpPr>
        <p:spPr>
          <a:xfrm>
            <a:off x="9333571" y="773016"/>
            <a:ext cx="5129560" cy="4192858"/>
          </a:xfrm>
          <a:prstGeom prst="rect">
            <a:avLst/>
          </a:prstGeom>
        </p:spPr>
        <p:txBody>
          <a:bodyPr/>
          <a:lstStyle/>
          <a:p>
            <a:endParaRPr lang="ru-RU" dirty="0"/>
          </a:p>
        </p:txBody>
      </p:sp>
      <p:sp>
        <p:nvSpPr>
          <p:cNvPr id="11" name="Рисунок 8">
            <a:extLst>
              <a:ext uri="{FF2B5EF4-FFF2-40B4-BE49-F238E27FC236}">
                <a16:creationId xmlns:a16="http://schemas.microsoft.com/office/drawing/2014/main" id="{9B1241A8-66EF-4BB4-AD65-F01BD5C31E81}"/>
              </a:ext>
            </a:extLst>
          </p:cNvPr>
          <p:cNvSpPr>
            <a:spLocks noGrp="1"/>
          </p:cNvSpPr>
          <p:nvPr>
            <p:ph type="pic" sz="quarter" idx="12"/>
          </p:nvPr>
        </p:nvSpPr>
        <p:spPr>
          <a:xfrm>
            <a:off x="3824869" y="5322714"/>
            <a:ext cx="5129560" cy="4192858"/>
          </a:xfrm>
          <a:prstGeom prst="rect">
            <a:avLst/>
          </a:prstGeom>
        </p:spPr>
        <p:txBody>
          <a:bodyPr/>
          <a:lstStyle/>
          <a:p>
            <a:endParaRPr lang="ru-RU" dirty="0"/>
          </a:p>
        </p:txBody>
      </p:sp>
    </p:spTree>
    <p:extLst>
      <p:ext uri="{BB962C8B-B14F-4D97-AF65-F5344CB8AC3E}">
        <p14:creationId xmlns:p14="http://schemas.microsoft.com/office/powerpoint/2010/main" val="219786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0"/>
            <a:ext cx="9144000" cy="10288588"/>
          </a:xfrm>
          <a:prstGeom prst="rect">
            <a:avLst/>
          </a:prstGeom>
        </p:spPr>
        <p:txBody>
          <a:bodyPr/>
          <a:lstStyle/>
          <a:p>
            <a:endParaRPr lang="ru-RU" dirty="0"/>
          </a:p>
        </p:txBody>
      </p:sp>
      <p:sp>
        <p:nvSpPr>
          <p:cNvPr id="3" name="Рисунок 6">
            <a:extLst>
              <a:ext uri="{FF2B5EF4-FFF2-40B4-BE49-F238E27FC236}">
                <a16:creationId xmlns:a16="http://schemas.microsoft.com/office/drawing/2014/main" id="{CA7DCAD6-A08C-45D1-A38A-40703C09DE70}"/>
              </a:ext>
            </a:extLst>
          </p:cNvPr>
          <p:cNvSpPr>
            <a:spLocks noGrp="1"/>
          </p:cNvSpPr>
          <p:nvPr>
            <p:ph type="pic" sz="quarter" idx="11"/>
          </p:nvPr>
        </p:nvSpPr>
        <p:spPr>
          <a:xfrm>
            <a:off x="9144000" y="0"/>
            <a:ext cx="4531360" cy="5143500"/>
          </a:xfrm>
          <a:prstGeom prst="rect">
            <a:avLst/>
          </a:prstGeom>
        </p:spPr>
        <p:txBody>
          <a:bodyPr/>
          <a:lstStyle/>
          <a:p>
            <a:endParaRPr lang="ru-RU" dirty="0"/>
          </a:p>
        </p:txBody>
      </p:sp>
      <p:sp>
        <p:nvSpPr>
          <p:cNvPr id="4" name="Рисунок 6">
            <a:extLst>
              <a:ext uri="{FF2B5EF4-FFF2-40B4-BE49-F238E27FC236}">
                <a16:creationId xmlns:a16="http://schemas.microsoft.com/office/drawing/2014/main" id="{4D1B27E4-58E7-4467-8F1B-BDF19474907B}"/>
              </a:ext>
            </a:extLst>
          </p:cNvPr>
          <p:cNvSpPr>
            <a:spLocks noGrp="1"/>
          </p:cNvSpPr>
          <p:nvPr>
            <p:ph type="pic" sz="quarter" idx="12"/>
          </p:nvPr>
        </p:nvSpPr>
        <p:spPr>
          <a:xfrm>
            <a:off x="13675360" y="5143500"/>
            <a:ext cx="4612640" cy="5143500"/>
          </a:xfrm>
          <a:prstGeom prst="rect">
            <a:avLst/>
          </a:prstGeom>
        </p:spPr>
        <p:txBody>
          <a:bodyPr/>
          <a:lstStyle/>
          <a:p>
            <a:endParaRPr lang="ru-RU" dirty="0"/>
          </a:p>
        </p:txBody>
      </p:sp>
    </p:spTree>
    <p:extLst>
      <p:ext uri="{BB962C8B-B14F-4D97-AF65-F5344CB8AC3E}">
        <p14:creationId xmlns:p14="http://schemas.microsoft.com/office/powerpoint/2010/main" val="3639116042"/>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6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6160F7CA-E7DA-4346-B766-47E476242134}"/>
              </a:ext>
            </a:extLst>
          </p:cNvPr>
          <p:cNvSpPr>
            <a:spLocks noGrp="1"/>
          </p:cNvSpPr>
          <p:nvPr>
            <p:ph type="pic" sz="quarter" idx="13"/>
          </p:nvPr>
        </p:nvSpPr>
        <p:spPr>
          <a:xfrm>
            <a:off x="0" y="0"/>
            <a:ext cx="4572000" cy="5143500"/>
          </a:xfrm>
          <a:prstGeom prst="rect">
            <a:avLst/>
          </a:prstGeom>
        </p:spPr>
        <p:txBody>
          <a:bodyPr/>
          <a:lstStyle/>
          <a:p>
            <a:endParaRPr lang="ru-RU" dirty="0"/>
          </a:p>
        </p:txBody>
      </p:sp>
      <p:sp>
        <p:nvSpPr>
          <p:cNvPr id="11" name="Рисунок 9">
            <a:extLst>
              <a:ext uri="{FF2B5EF4-FFF2-40B4-BE49-F238E27FC236}">
                <a16:creationId xmlns:a16="http://schemas.microsoft.com/office/drawing/2014/main" id="{F5F4E95E-A2DA-477B-94CE-478E73A3C47B}"/>
              </a:ext>
            </a:extLst>
          </p:cNvPr>
          <p:cNvSpPr>
            <a:spLocks noGrp="1"/>
          </p:cNvSpPr>
          <p:nvPr>
            <p:ph type="pic" sz="quarter" idx="15"/>
          </p:nvPr>
        </p:nvSpPr>
        <p:spPr>
          <a:xfrm>
            <a:off x="9144000" y="0"/>
            <a:ext cx="9144000" cy="10288588"/>
          </a:xfrm>
          <a:prstGeom prst="rect">
            <a:avLst/>
          </a:prstGeom>
        </p:spPr>
        <p:txBody>
          <a:bodyPr/>
          <a:lstStyle/>
          <a:p>
            <a:endParaRPr lang="ru-RU" dirty="0"/>
          </a:p>
        </p:txBody>
      </p:sp>
      <p:sp>
        <p:nvSpPr>
          <p:cNvPr id="6" name="Рисунок 7">
            <a:extLst>
              <a:ext uri="{FF2B5EF4-FFF2-40B4-BE49-F238E27FC236}">
                <a16:creationId xmlns:a16="http://schemas.microsoft.com/office/drawing/2014/main" id="{6160F7CA-E7DA-4346-B766-47E476242134}"/>
              </a:ext>
            </a:extLst>
          </p:cNvPr>
          <p:cNvSpPr>
            <a:spLocks noGrp="1"/>
          </p:cNvSpPr>
          <p:nvPr>
            <p:ph type="pic" sz="quarter" idx="16"/>
          </p:nvPr>
        </p:nvSpPr>
        <p:spPr>
          <a:xfrm>
            <a:off x="4572000" y="5145088"/>
            <a:ext cx="4572000" cy="5143500"/>
          </a:xfrm>
          <a:prstGeom prst="rect">
            <a:avLst/>
          </a:prstGeom>
        </p:spPr>
        <p:txBody>
          <a:bodyPr/>
          <a:lstStyle/>
          <a:p>
            <a:endParaRPr lang="ru-RU" dirty="0"/>
          </a:p>
        </p:txBody>
      </p:sp>
    </p:spTree>
    <p:extLst>
      <p:ext uri="{BB962C8B-B14F-4D97-AF65-F5344CB8AC3E}">
        <p14:creationId xmlns:p14="http://schemas.microsoft.com/office/powerpoint/2010/main" val="3364839433"/>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5687122" y="0"/>
            <a:ext cx="12600878" cy="10288588"/>
          </a:xfrm>
          <a:prstGeom prst="rect">
            <a:avLst/>
          </a:prstGeom>
        </p:spPr>
        <p:txBody>
          <a:bodyPr/>
          <a:lstStyle/>
          <a:p>
            <a:endParaRPr lang="ru-RU" dirty="0"/>
          </a:p>
        </p:txBody>
      </p:sp>
    </p:spTree>
    <p:extLst>
      <p:ext uri="{BB962C8B-B14F-4D97-AF65-F5344CB8AC3E}">
        <p14:creationId xmlns:p14="http://schemas.microsoft.com/office/powerpoint/2010/main" val="3183309647"/>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69914F52-F05D-4115-B088-34A9477022F2}"/>
              </a:ext>
            </a:extLst>
          </p:cNvPr>
          <p:cNvSpPr>
            <a:spLocks noGrp="1"/>
          </p:cNvSpPr>
          <p:nvPr>
            <p:ph type="pic" sz="quarter" idx="10"/>
          </p:nvPr>
        </p:nvSpPr>
        <p:spPr>
          <a:xfrm>
            <a:off x="0" y="0"/>
            <a:ext cx="18288000" cy="10288588"/>
          </a:xfrm>
          <a:prstGeom prst="rect">
            <a:avLst/>
          </a:prstGeom>
        </p:spPr>
        <p:txBody>
          <a:bodyPr/>
          <a:lstStyle/>
          <a:p>
            <a:endParaRPr lang="ru-RU" dirty="0"/>
          </a:p>
        </p:txBody>
      </p:sp>
    </p:spTree>
    <p:extLst>
      <p:ext uri="{BB962C8B-B14F-4D97-AF65-F5344CB8AC3E}">
        <p14:creationId xmlns:p14="http://schemas.microsoft.com/office/powerpoint/2010/main" val="1332549262"/>
      </p:ext>
    </p:extLst>
  </p:cSld>
  <p:clrMapOvr>
    <a:masterClrMapping/>
  </p:clrMapOvr>
  <p:extLst mod="1">
    <p:ext uri="{DCECCB84-F9BA-43D5-87BE-67443E8EF086}">
      <p15:sldGuideLst xmlns:p15="http://schemas.microsoft.com/office/powerpoint/2012/main">
        <p15:guide id="1" orient="horz" pos="32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5145088"/>
            <a:ext cx="6197600" cy="5143500"/>
          </a:xfrm>
          <a:prstGeom prst="rect">
            <a:avLst/>
          </a:prstGeom>
        </p:spPr>
        <p:txBody>
          <a:bodyPr/>
          <a:lstStyle/>
          <a:p>
            <a:endParaRPr lang="ru-RU" dirty="0"/>
          </a:p>
        </p:txBody>
      </p:sp>
      <p:sp>
        <p:nvSpPr>
          <p:cNvPr id="3" name="Рисунок 2">
            <a:extLst>
              <a:ext uri="{FF2B5EF4-FFF2-40B4-BE49-F238E27FC236}">
                <a16:creationId xmlns:a16="http://schemas.microsoft.com/office/drawing/2014/main" id="{05BA0F26-7C60-42B3-B89F-0AFD0F79E4BF}"/>
              </a:ext>
            </a:extLst>
          </p:cNvPr>
          <p:cNvSpPr>
            <a:spLocks noGrp="1"/>
          </p:cNvSpPr>
          <p:nvPr>
            <p:ph type="pic" sz="quarter" idx="11"/>
          </p:nvPr>
        </p:nvSpPr>
        <p:spPr>
          <a:xfrm>
            <a:off x="12090400" y="5143500"/>
            <a:ext cx="6197600" cy="5145088"/>
          </a:xfrm>
          <a:prstGeom prst="rect">
            <a:avLst/>
          </a:prstGeom>
        </p:spPr>
        <p:txBody>
          <a:bodyPr/>
          <a:lstStyle/>
          <a:p>
            <a:endParaRPr lang="ru-RU" dirty="0"/>
          </a:p>
        </p:txBody>
      </p:sp>
      <p:sp>
        <p:nvSpPr>
          <p:cNvPr id="6" name="Рисунок 2">
            <a:extLst>
              <a:ext uri="{FF2B5EF4-FFF2-40B4-BE49-F238E27FC236}">
                <a16:creationId xmlns:a16="http://schemas.microsoft.com/office/drawing/2014/main" id="{EA6C4958-C8C8-4C88-8B8C-3BBEF9B1CBFA}"/>
              </a:ext>
            </a:extLst>
          </p:cNvPr>
          <p:cNvSpPr>
            <a:spLocks noGrp="1"/>
          </p:cNvSpPr>
          <p:nvPr>
            <p:ph type="pic" sz="quarter" idx="13"/>
          </p:nvPr>
        </p:nvSpPr>
        <p:spPr>
          <a:xfrm>
            <a:off x="6197600" y="-1588"/>
            <a:ext cx="5892800" cy="5145088"/>
          </a:xfrm>
          <a:prstGeom prst="rect">
            <a:avLst/>
          </a:prstGeom>
        </p:spPr>
        <p:txBody>
          <a:bodyPr/>
          <a:lstStyle/>
          <a:p>
            <a:endParaRPr lang="ru-RU" dirty="0"/>
          </a:p>
        </p:txBody>
      </p:sp>
    </p:spTree>
    <p:extLst>
      <p:ext uri="{BB962C8B-B14F-4D97-AF65-F5344CB8AC3E}">
        <p14:creationId xmlns:p14="http://schemas.microsoft.com/office/powerpoint/2010/main" val="2200057692"/>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Пользовательский макет">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2DC3173A-63A4-4CCD-AC07-1819E6C045AE}"/>
              </a:ext>
            </a:extLst>
          </p:cNvPr>
          <p:cNvSpPr>
            <a:spLocks noGrp="1"/>
          </p:cNvSpPr>
          <p:nvPr>
            <p:ph type="pic" sz="quarter" idx="10"/>
          </p:nvPr>
        </p:nvSpPr>
        <p:spPr>
          <a:xfrm>
            <a:off x="0" y="0"/>
            <a:ext cx="9144000" cy="5143500"/>
          </a:xfrm>
          <a:prstGeom prst="rect">
            <a:avLst/>
          </a:prstGeom>
        </p:spPr>
        <p:txBody>
          <a:bodyPr/>
          <a:lstStyle/>
          <a:p>
            <a:endParaRPr lang="ru-RU" dirty="0"/>
          </a:p>
        </p:txBody>
      </p:sp>
      <p:sp>
        <p:nvSpPr>
          <p:cNvPr id="5" name="Рисунок 3">
            <a:extLst>
              <a:ext uri="{FF2B5EF4-FFF2-40B4-BE49-F238E27FC236}">
                <a16:creationId xmlns:a16="http://schemas.microsoft.com/office/drawing/2014/main" id="{C5FCCB09-526F-422C-BFEB-25BF04E78833}"/>
              </a:ext>
            </a:extLst>
          </p:cNvPr>
          <p:cNvSpPr>
            <a:spLocks noGrp="1"/>
          </p:cNvSpPr>
          <p:nvPr>
            <p:ph type="pic" sz="quarter" idx="11"/>
          </p:nvPr>
        </p:nvSpPr>
        <p:spPr>
          <a:xfrm>
            <a:off x="9144000" y="5145088"/>
            <a:ext cx="9144000" cy="5143500"/>
          </a:xfrm>
          <a:prstGeom prst="rect">
            <a:avLst/>
          </a:prstGeom>
        </p:spPr>
        <p:txBody>
          <a:bodyPr/>
          <a:lstStyle/>
          <a:p>
            <a:endParaRPr lang="ru-RU" dirty="0"/>
          </a:p>
        </p:txBody>
      </p:sp>
    </p:spTree>
    <p:extLst>
      <p:ext uri="{BB962C8B-B14F-4D97-AF65-F5344CB8AC3E}">
        <p14:creationId xmlns:p14="http://schemas.microsoft.com/office/powerpoint/2010/main" val="230586222"/>
      </p:ext>
    </p:extLst>
  </p:cSld>
  <p:clrMapOvr>
    <a:masterClrMapping/>
  </p:clrMapOvr>
  <p:extLst>
    <p:ext uri="{DCECCB84-F9BA-43D5-87BE-67443E8EF086}">
      <p15:sldGuideLst xmlns:p15="http://schemas.microsoft.com/office/powerpoint/2012/main">
        <p15:guide id="1" pos="5760" userDrawn="1">
          <p15:clr>
            <a:srgbClr val="FBAE40"/>
          </p15:clr>
        </p15:guide>
        <p15:guide id="2" orient="horz" pos="32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0"/>
            <a:ext cx="12600878" cy="10288588"/>
          </a:xfrm>
          <a:prstGeom prst="rect">
            <a:avLst/>
          </a:prstGeom>
        </p:spPr>
        <p:txBody>
          <a:bodyPr/>
          <a:lstStyle/>
          <a:p>
            <a:endParaRPr lang="ru-RU" dirty="0"/>
          </a:p>
        </p:txBody>
      </p:sp>
    </p:spTree>
    <p:extLst>
      <p:ext uri="{BB962C8B-B14F-4D97-AF65-F5344CB8AC3E}">
        <p14:creationId xmlns:p14="http://schemas.microsoft.com/office/powerpoint/2010/main" val="3533593234"/>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5F5AE819-38E9-48A9-B548-AF73BB6FCB1D}"/>
              </a:ext>
            </a:extLst>
          </p:cNvPr>
          <p:cNvSpPr>
            <a:spLocks noGrp="1"/>
          </p:cNvSpPr>
          <p:nvPr>
            <p:ph type="pic" sz="quarter" idx="10"/>
          </p:nvPr>
        </p:nvSpPr>
        <p:spPr>
          <a:xfrm>
            <a:off x="0" y="1"/>
            <a:ext cx="5686425" cy="10288588"/>
          </a:xfrm>
          <a:prstGeom prst="rect">
            <a:avLst/>
          </a:prstGeom>
        </p:spPr>
        <p:txBody>
          <a:bodyPr/>
          <a:lstStyle/>
          <a:p>
            <a:endParaRPr lang="ru-RU" dirty="0"/>
          </a:p>
        </p:txBody>
      </p:sp>
    </p:spTree>
    <p:extLst>
      <p:ext uri="{BB962C8B-B14F-4D97-AF65-F5344CB8AC3E}">
        <p14:creationId xmlns:p14="http://schemas.microsoft.com/office/powerpoint/2010/main" val="1909100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3" name="Рисунок 4">
            <a:extLst>
              <a:ext uri="{FF2B5EF4-FFF2-40B4-BE49-F238E27FC236}">
                <a16:creationId xmlns:a16="http://schemas.microsoft.com/office/drawing/2014/main" id="{E3FBC209-DBF5-412F-99FC-22BFB4BC539D}"/>
              </a:ext>
            </a:extLst>
          </p:cNvPr>
          <p:cNvSpPr>
            <a:spLocks noGrp="1"/>
          </p:cNvSpPr>
          <p:nvPr>
            <p:ph type="pic" sz="quarter" idx="11"/>
          </p:nvPr>
        </p:nvSpPr>
        <p:spPr>
          <a:xfrm>
            <a:off x="5686425" y="1"/>
            <a:ext cx="5686425" cy="10288588"/>
          </a:xfrm>
          <a:prstGeom prst="rect">
            <a:avLst/>
          </a:prstGeom>
        </p:spPr>
        <p:txBody>
          <a:bodyPr/>
          <a:lstStyle/>
          <a:p>
            <a:endParaRPr lang="ru-RU" dirty="0"/>
          </a:p>
        </p:txBody>
      </p:sp>
    </p:spTree>
    <p:extLst>
      <p:ext uri="{BB962C8B-B14F-4D97-AF65-F5344CB8AC3E}">
        <p14:creationId xmlns:p14="http://schemas.microsoft.com/office/powerpoint/2010/main" val="730357472"/>
      </p:ext>
    </p:extLst>
  </p:cSld>
  <p:clrMapOvr>
    <a:masterClrMapping/>
  </p:clrMapOvr>
  <p:extLst>
    <p:ext uri="{DCECCB84-F9BA-43D5-87BE-67443E8EF086}">
      <p15:sldGuideLst xmlns:p15="http://schemas.microsoft.com/office/powerpoint/2012/main">
        <p15:guide id="1" orient="horz" pos="32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spTree>
      <p:nvGrpSpPr>
        <p:cNvPr id="1" name=""/>
        <p:cNvGrpSpPr/>
        <p:nvPr/>
      </p:nvGrpSpPr>
      <p:grpSpPr>
        <a:xfrm>
          <a:off x="0" y="0"/>
          <a:ext cx="0" cy="0"/>
          <a:chOff x="0" y="0"/>
          <a:chExt cx="0" cy="0"/>
        </a:xfrm>
      </p:grpSpPr>
      <p:sp>
        <p:nvSpPr>
          <p:cNvPr id="3" name="Рисунок 4">
            <a:extLst>
              <a:ext uri="{FF2B5EF4-FFF2-40B4-BE49-F238E27FC236}">
                <a16:creationId xmlns:a16="http://schemas.microsoft.com/office/drawing/2014/main" id="{E3FBC209-DBF5-412F-99FC-22BFB4BC539D}"/>
              </a:ext>
            </a:extLst>
          </p:cNvPr>
          <p:cNvSpPr>
            <a:spLocks noGrp="1"/>
          </p:cNvSpPr>
          <p:nvPr>
            <p:ph type="pic" sz="quarter" idx="11"/>
          </p:nvPr>
        </p:nvSpPr>
        <p:spPr>
          <a:xfrm>
            <a:off x="5686425" y="1"/>
            <a:ext cx="5686425" cy="10288588"/>
          </a:xfrm>
          <a:prstGeom prst="rect">
            <a:avLst/>
          </a:prstGeom>
        </p:spPr>
        <p:txBody>
          <a:bodyPr/>
          <a:lstStyle/>
          <a:p>
            <a:endParaRPr lang="ru-RU" dirty="0"/>
          </a:p>
        </p:txBody>
      </p:sp>
      <p:sp>
        <p:nvSpPr>
          <p:cNvPr id="4" name="Рисунок 3">
            <a:extLst>
              <a:ext uri="{FF2B5EF4-FFF2-40B4-BE49-F238E27FC236}">
                <a16:creationId xmlns:a16="http://schemas.microsoft.com/office/drawing/2014/main" id="{183CA9EF-5711-4874-A168-1D3E979168DB}"/>
              </a:ext>
            </a:extLst>
          </p:cNvPr>
          <p:cNvSpPr>
            <a:spLocks noGrp="1"/>
          </p:cNvSpPr>
          <p:nvPr>
            <p:ph type="pic" sz="quarter" idx="12"/>
          </p:nvPr>
        </p:nvSpPr>
        <p:spPr>
          <a:xfrm>
            <a:off x="11372850" y="0"/>
            <a:ext cx="6915150" cy="5143500"/>
          </a:xfrm>
          <a:prstGeom prst="rect">
            <a:avLst/>
          </a:prstGeom>
        </p:spPr>
        <p:txBody>
          <a:bodyPr/>
          <a:lstStyle/>
          <a:p>
            <a:endParaRPr lang="ru-RU" dirty="0"/>
          </a:p>
        </p:txBody>
      </p:sp>
      <p:sp>
        <p:nvSpPr>
          <p:cNvPr id="5" name="Рисунок 3">
            <a:extLst>
              <a:ext uri="{FF2B5EF4-FFF2-40B4-BE49-F238E27FC236}">
                <a16:creationId xmlns:a16="http://schemas.microsoft.com/office/drawing/2014/main" id="{E194686E-3150-49B1-A470-477AE414C04E}"/>
              </a:ext>
            </a:extLst>
          </p:cNvPr>
          <p:cNvSpPr>
            <a:spLocks noGrp="1"/>
          </p:cNvSpPr>
          <p:nvPr>
            <p:ph type="pic" sz="quarter" idx="13"/>
          </p:nvPr>
        </p:nvSpPr>
        <p:spPr>
          <a:xfrm>
            <a:off x="11372850" y="5143500"/>
            <a:ext cx="6915150" cy="5143500"/>
          </a:xfrm>
          <a:prstGeom prst="rect">
            <a:avLst/>
          </a:prstGeom>
        </p:spPr>
        <p:txBody>
          <a:bodyPr/>
          <a:lstStyle/>
          <a:p>
            <a:endParaRPr lang="ru-RU" dirty="0"/>
          </a:p>
        </p:txBody>
      </p:sp>
    </p:spTree>
    <p:extLst>
      <p:ext uri="{BB962C8B-B14F-4D97-AF65-F5344CB8AC3E}">
        <p14:creationId xmlns:p14="http://schemas.microsoft.com/office/powerpoint/2010/main" val="3835833488"/>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317CABAD-9A77-45BD-B05B-641AC1D562E4}"/>
              </a:ext>
            </a:extLst>
          </p:cNvPr>
          <p:cNvSpPr>
            <a:spLocks noGrp="1"/>
          </p:cNvSpPr>
          <p:nvPr>
            <p:ph type="pic" sz="quarter" idx="10"/>
          </p:nvPr>
        </p:nvSpPr>
        <p:spPr>
          <a:xfrm>
            <a:off x="5687122" y="0"/>
            <a:ext cx="12600878" cy="10288588"/>
          </a:xfrm>
          <a:custGeom>
            <a:avLst/>
            <a:gdLst>
              <a:gd name="connsiteX0" fmla="*/ 6299982 w 12600878"/>
              <a:gd name="connsiteY0" fmla="*/ 0 h 10288588"/>
              <a:gd name="connsiteX1" fmla="*/ 12600878 w 12600878"/>
              <a:gd name="connsiteY1" fmla="*/ 0 h 10288588"/>
              <a:gd name="connsiteX2" fmla="*/ 12600878 w 12600878"/>
              <a:gd name="connsiteY2" fmla="*/ 10288588 h 10288588"/>
              <a:gd name="connsiteX3" fmla="*/ 0 w 12600878"/>
              <a:gd name="connsiteY3" fmla="*/ 10288588 h 10288588"/>
              <a:gd name="connsiteX4" fmla="*/ 0 w 12600878"/>
              <a:gd name="connsiteY4" fmla="*/ 10287794 h 10288588"/>
              <a:gd name="connsiteX5" fmla="*/ 365674 w 12600878"/>
              <a:gd name="connsiteY5" fmla="*/ 10287794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878" h="10288588">
                <a:moveTo>
                  <a:pt x="6299982" y="0"/>
                </a:moveTo>
                <a:lnTo>
                  <a:pt x="12600878" y="0"/>
                </a:lnTo>
                <a:lnTo>
                  <a:pt x="12600878" y="10288588"/>
                </a:lnTo>
                <a:lnTo>
                  <a:pt x="0" y="10288588"/>
                </a:lnTo>
                <a:lnTo>
                  <a:pt x="0" y="10287794"/>
                </a:lnTo>
                <a:lnTo>
                  <a:pt x="365674" y="10287794"/>
                </a:lnTo>
                <a:close/>
              </a:path>
            </a:pathLst>
          </a:custGeom>
        </p:spPr>
        <p:txBody>
          <a:bodyPr wrap="square">
            <a:noAutofit/>
          </a:bodyPr>
          <a:lstStyle/>
          <a:p>
            <a:endParaRPr lang="ru-RU" dirty="0"/>
          </a:p>
        </p:txBody>
      </p:sp>
    </p:spTree>
    <p:extLst>
      <p:ext uri="{BB962C8B-B14F-4D97-AF65-F5344CB8AC3E}">
        <p14:creationId xmlns:p14="http://schemas.microsoft.com/office/powerpoint/2010/main" val="3457743501"/>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5_Пользовательский макет">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317CABAD-9A77-45BD-B05B-641AC1D562E4}"/>
              </a:ext>
            </a:extLst>
          </p:cNvPr>
          <p:cNvSpPr>
            <a:spLocks noGrp="1"/>
          </p:cNvSpPr>
          <p:nvPr>
            <p:ph type="pic" sz="quarter" idx="10"/>
          </p:nvPr>
        </p:nvSpPr>
        <p:spPr>
          <a:xfrm>
            <a:off x="3596640" y="0"/>
            <a:ext cx="14691360" cy="10288588"/>
          </a:xfrm>
          <a:custGeom>
            <a:avLst/>
            <a:gdLst>
              <a:gd name="connsiteX0" fmla="*/ 6299982 w 12600878"/>
              <a:gd name="connsiteY0" fmla="*/ 0 h 10288588"/>
              <a:gd name="connsiteX1" fmla="*/ 12600878 w 12600878"/>
              <a:gd name="connsiteY1" fmla="*/ 0 h 10288588"/>
              <a:gd name="connsiteX2" fmla="*/ 12600878 w 12600878"/>
              <a:gd name="connsiteY2" fmla="*/ 10288588 h 10288588"/>
              <a:gd name="connsiteX3" fmla="*/ 0 w 12600878"/>
              <a:gd name="connsiteY3" fmla="*/ 10288588 h 10288588"/>
              <a:gd name="connsiteX4" fmla="*/ 0 w 12600878"/>
              <a:gd name="connsiteY4" fmla="*/ 10287794 h 10288588"/>
              <a:gd name="connsiteX5" fmla="*/ 365674 w 12600878"/>
              <a:gd name="connsiteY5" fmla="*/ 10287794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878" h="10288588">
                <a:moveTo>
                  <a:pt x="6299982" y="0"/>
                </a:moveTo>
                <a:lnTo>
                  <a:pt x="12600878" y="0"/>
                </a:lnTo>
                <a:lnTo>
                  <a:pt x="12600878" y="10288588"/>
                </a:lnTo>
                <a:lnTo>
                  <a:pt x="0" y="10288588"/>
                </a:lnTo>
                <a:lnTo>
                  <a:pt x="0" y="10287794"/>
                </a:lnTo>
                <a:lnTo>
                  <a:pt x="365674" y="10287794"/>
                </a:lnTo>
                <a:close/>
              </a:path>
            </a:pathLst>
          </a:custGeom>
        </p:spPr>
        <p:txBody>
          <a:bodyPr wrap="square">
            <a:noAutofit/>
          </a:bodyPr>
          <a:lstStyle/>
          <a:p>
            <a:endParaRPr lang="ru-RU" dirty="0"/>
          </a:p>
        </p:txBody>
      </p:sp>
      <p:sp>
        <p:nvSpPr>
          <p:cNvPr id="4" name="Рисунок 3">
            <a:extLst>
              <a:ext uri="{FF2B5EF4-FFF2-40B4-BE49-F238E27FC236}">
                <a16:creationId xmlns:a16="http://schemas.microsoft.com/office/drawing/2014/main" id="{87E9AB7A-C3C8-46F1-A09B-E9414F497531}"/>
              </a:ext>
            </a:extLst>
          </p:cNvPr>
          <p:cNvSpPr>
            <a:spLocks noGrp="1"/>
          </p:cNvSpPr>
          <p:nvPr>
            <p:ph type="pic" sz="quarter" idx="11"/>
          </p:nvPr>
        </p:nvSpPr>
        <p:spPr>
          <a:xfrm>
            <a:off x="6116320" y="1198880"/>
            <a:ext cx="6055360" cy="7985760"/>
          </a:xfrm>
          <a:prstGeom prst="rect">
            <a:avLst/>
          </a:prstGeom>
        </p:spPr>
        <p:txBody>
          <a:bodyPr/>
          <a:lstStyle/>
          <a:p>
            <a:endParaRPr lang="ru-RU"/>
          </a:p>
        </p:txBody>
      </p:sp>
    </p:spTree>
    <p:extLst>
      <p:ext uri="{BB962C8B-B14F-4D97-AF65-F5344CB8AC3E}">
        <p14:creationId xmlns:p14="http://schemas.microsoft.com/office/powerpoint/2010/main" val="3262622143"/>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375ADD85-21A5-4E7F-ADE4-174D093B5487}"/>
              </a:ext>
            </a:extLst>
          </p:cNvPr>
          <p:cNvSpPr>
            <a:spLocks noGrp="1"/>
          </p:cNvSpPr>
          <p:nvPr>
            <p:ph type="pic" sz="quarter" idx="10"/>
          </p:nvPr>
        </p:nvSpPr>
        <p:spPr>
          <a:xfrm>
            <a:off x="1481997" y="1771441"/>
            <a:ext cx="6868678" cy="6744117"/>
          </a:xfrm>
          <a:custGeom>
            <a:avLst/>
            <a:gdLst>
              <a:gd name="connsiteX0" fmla="*/ 1686029 w 6868678"/>
              <a:gd name="connsiteY0" fmla="*/ 0 h 6744117"/>
              <a:gd name="connsiteX1" fmla="*/ 6868678 w 6868678"/>
              <a:gd name="connsiteY1" fmla="*/ 0 h 6744117"/>
              <a:gd name="connsiteX2" fmla="*/ 5182649 w 6868678"/>
              <a:gd name="connsiteY2" fmla="*/ 6744117 h 6744117"/>
              <a:gd name="connsiteX3" fmla="*/ 0 w 6868678"/>
              <a:gd name="connsiteY3" fmla="*/ 6744117 h 6744117"/>
            </a:gdLst>
            <a:ahLst/>
            <a:cxnLst>
              <a:cxn ang="0">
                <a:pos x="connsiteX0" y="connsiteY0"/>
              </a:cxn>
              <a:cxn ang="0">
                <a:pos x="connsiteX1" y="connsiteY1"/>
              </a:cxn>
              <a:cxn ang="0">
                <a:pos x="connsiteX2" y="connsiteY2"/>
              </a:cxn>
              <a:cxn ang="0">
                <a:pos x="connsiteX3" y="connsiteY3"/>
              </a:cxn>
            </a:cxnLst>
            <a:rect l="l" t="t" r="r" b="b"/>
            <a:pathLst>
              <a:path w="6868678" h="6744117">
                <a:moveTo>
                  <a:pt x="1686029" y="0"/>
                </a:moveTo>
                <a:lnTo>
                  <a:pt x="6868678" y="0"/>
                </a:lnTo>
                <a:lnTo>
                  <a:pt x="5182649" y="6744117"/>
                </a:lnTo>
                <a:lnTo>
                  <a:pt x="0" y="6744117"/>
                </a:lnTo>
                <a:close/>
              </a:path>
            </a:pathLst>
          </a:custGeom>
        </p:spPr>
        <p:txBody>
          <a:bodyPr wrap="square">
            <a:noAutofit/>
          </a:bodyPr>
          <a:lstStyle/>
          <a:p>
            <a:endParaRPr lang="ru-RU" dirty="0"/>
          </a:p>
        </p:txBody>
      </p:sp>
    </p:spTree>
    <p:extLst>
      <p:ext uri="{BB962C8B-B14F-4D97-AF65-F5344CB8AC3E}">
        <p14:creationId xmlns:p14="http://schemas.microsoft.com/office/powerpoint/2010/main" val="136619488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3C770408-8870-44D0-A03E-5D065F7EBCCD}"/>
              </a:ext>
            </a:extLst>
          </p:cNvPr>
          <p:cNvSpPr>
            <a:spLocks noGrp="1"/>
          </p:cNvSpPr>
          <p:nvPr>
            <p:ph type="pic" sz="quarter" idx="10"/>
          </p:nvPr>
        </p:nvSpPr>
        <p:spPr>
          <a:xfrm>
            <a:off x="10536383" y="1828800"/>
            <a:ext cx="6629401" cy="6629400"/>
          </a:xfrm>
          <a:custGeom>
            <a:avLst/>
            <a:gdLst>
              <a:gd name="connsiteX0" fmla="*/ 1941685 w 6629401"/>
              <a:gd name="connsiteY0" fmla="*/ 0 h 6629400"/>
              <a:gd name="connsiteX1" fmla="*/ 4687715 w 6629401"/>
              <a:gd name="connsiteY1" fmla="*/ 0 h 6629400"/>
              <a:gd name="connsiteX2" fmla="*/ 6629401 w 6629401"/>
              <a:gd name="connsiteY2" fmla="*/ 1941685 h 6629400"/>
              <a:gd name="connsiteX3" fmla="*/ 6629401 w 6629401"/>
              <a:gd name="connsiteY3" fmla="*/ 4687715 h 6629400"/>
              <a:gd name="connsiteX4" fmla="*/ 4687715 w 6629401"/>
              <a:gd name="connsiteY4" fmla="*/ 6629400 h 6629400"/>
              <a:gd name="connsiteX5" fmla="*/ 1941685 w 6629401"/>
              <a:gd name="connsiteY5" fmla="*/ 6629400 h 6629400"/>
              <a:gd name="connsiteX6" fmla="*/ 0 w 6629401"/>
              <a:gd name="connsiteY6" fmla="*/ 4687715 h 6629400"/>
              <a:gd name="connsiteX7" fmla="*/ 0 w 6629401"/>
              <a:gd name="connsiteY7" fmla="*/ 1941685 h 66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401" h="6629400">
                <a:moveTo>
                  <a:pt x="1941685" y="0"/>
                </a:moveTo>
                <a:lnTo>
                  <a:pt x="4687715" y="0"/>
                </a:lnTo>
                <a:lnTo>
                  <a:pt x="6629401" y="1941685"/>
                </a:lnTo>
                <a:lnTo>
                  <a:pt x="6629401" y="4687715"/>
                </a:lnTo>
                <a:lnTo>
                  <a:pt x="4687715" y="6629400"/>
                </a:lnTo>
                <a:lnTo>
                  <a:pt x="1941685" y="6629400"/>
                </a:lnTo>
                <a:lnTo>
                  <a:pt x="0" y="4687715"/>
                </a:lnTo>
                <a:lnTo>
                  <a:pt x="0" y="1941685"/>
                </a:lnTo>
                <a:close/>
              </a:path>
            </a:pathLst>
          </a:custGeom>
        </p:spPr>
        <p:txBody>
          <a:bodyPr wrap="square">
            <a:noAutofit/>
          </a:bodyPr>
          <a:lstStyle/>
          <a:p>
            <a:endParaRPr lang="ru-RU" dirty="0"/>
          </a:p>
        </p:txBody>
      </p:sp>
    </p:spTree>
    <p:extLst>
      <p:ext uri="{BB962C8B-B14F-4D97-AF65-F5344CB8AC3E}">
        <p14:creationId xmlns:p14="http://schemas.microsoft.com/office/powerpoint/2010/main" val="420382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203F8B7B-D5C7-4243-AD35-F19B293C3E95}"/>
              </a:ext>
            </a:extLst>
          </p:cNvPr>
          <p:cNvSpPr>
            <a:spLocks noGrp="1"/>
          </p:cNvSpPr>
          <p:nvPr>
            <p:ph type="pic" sz="quarter" idx="10"/>
          </p:nvPr>
        </p:nvSpPr>
        <p:spPr>
          <a:xfrm>
            <a:off x="2461663" y="2395025"/>
            <a:ext cx="5757186" cy="5496950"/>
          </a:xfrm>
          <a:prstGeom prst="parallelogram">
            <a:avLst>
              <a:gd name="adj" fmla="val 27197"/>
            </a:avLst>
          </a:prstGeom>
        </p:spPr>
        <p:txBody>
          <a:bodyPr wrap="square">
            <a:noAutofit/>
          </a:bodyPr>
          <a:lstStyle/>
          <a:p>
            <a:endParaRPr lang="ru-RU" dirty="0"/>
          </a:p>
        </p:txBody>
      </p:sp>
    </p:spTree>
    <p:extLst>
      <p:ext uri="{BB962C8B-B14F-4D97-AF65-F5344CB8AC3E}">
        <p14:creationId xmlns:p14="http://schemas.microsoft.com/office/powerpoint/2010/main" val="3590409128"/>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1_Пользовательский макет">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093C5617-48D6-43FC-8632-074BA10FC4CA}"/>
              </a:ext>
            </a:extLst>
          </p:cNvPr>
          <p:cNvSpPr>
            <a:spLocks noGrp="1"/>
          </p:cNvSpPr>
          <p:nvPr>
            <p:ph type="pic" sz="quarter" idx="10"/>
          </p:nvPr>
        </p:nvSpPr>
        <p:spPr>
          <a:xfrm>
            <a:off x="6289288" y="1873406"/>
            <a:ext cx="3679902" cy="6534614"/>
          </a:xfrm>
          <a:prstGeom prst="rect">
            <a:avLst/>
          </a:prstGeom>
        </p:spPr>
        <p:txBody>
          <a:bodyPr/>
          <a:lstStyle/>
          <a:p>
            <a:endParaRPr lang="ru-RU" dirty="0"/>
          </a:p>
        </p:txBody>
      </p:sp>
    </p:spTree>
    <p:extLst>
      <p:ext uri="{BB962C8B-B14F-4D97-AF65-F5344CB8AC3E}">
        <p14:creationId xmlns:p14="http://schemas.microsoft.com/office/powerpoint/2010/main" val="3433117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Пользовательский макет">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0C765F57-2A05-4F2E-9F24-392D4A37A464}"/>
              </a:ext>
            </a:extLst>
          </p:cNvPr>
          <p:cNvSpPr>
            <a:spLocks noGrp="1"/>
          </p:cNvSpPr>
          <p:nvPr>
            <p:ph type="pic" sz="quarter" idx="10"/>
          </p:nvPr>
        </p:nvSpPr>
        <p:spPr>
          <a:xfrm>
            <a:off x="11128375" y="2452688"/>
            <a:ext cx="5621338" cy="7835900"/>
          </a:xfrm>
          <a:prstGeom prst="rect">
            <a:avLst/>
          </a:prstGeom>
        </p:spPr>
        <p:txBody>
          <a:bodyPr/>
          <a:lstStyle/>
          <a:p>
            <a:endParaRPr lang="ru-RU" dirty="0"/>
          </a:p>
        </p:txBody>
      </p:sp>
    </p:spTree>
    <p:extLst>
      <p:ext uri="{BB962C8B-B14F-4D97-AF65-F5344CB8AC3E}">
        <p14:creationId xmlns:p14="http://schemas.microsoft.com/office/powerpoint/2010/main" val="3962063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3C770408-8870-44D0-A03E-5D065F7EBCCD}"/>
              </a:ext>
            </a:extLst>
          </p:cNvPr>
          <p:cNvSpPr>
            <a:spLocks noGrp="1"/>
          </p:cNvSpPr>
          <p:nvPr>
            <p:ph type="pic" sz="quarter" idx="10"/>
          </p:nvPr>
        </p:nvSpPr>
        <p:spPr>
          <a:xfrm>
            <a:off x="6047336" y="3095051"/>
            <a:ext cx="6193330" cy="6193328"/>
          </a:xfrm>
          <a:custGeom>
            <a:avLst/>
            <a:gdLst>
              <a:gd name="connsiteX0" fmla="*/ 1941685 w 6629401"/>
              <a:gd name="connsiteY0" fmla="*/ 0 h 6629400"/>
              <a:gd name="connsiteX1" fmla="*/ 4687715 w 6629401"/>
              <a:gd name="connsiteY1" fmla="*/ 0 h 6629400"/>
              <a:gd name="connsiteX2" fmla="*/ 6629401 w 6629401"/>
              <a:gd name="connsiteY2" fmla="*/ 1941685 h 6629400"/>
              <a:gd name="connsiteX3" fmla="*/ 6629401 w 6629401"/>
              <a:gd name="connsiteY3" fmla="*/ 4687715 h 6629400"/>
              <a:gd name="connsiteX4" fmla="*/ 4687715 w 6629401"/>
              <a:gd name="connsiteY4" fmla="*/ 6629400 h 6629400"/>
              <a:gd name="connsiteX5" fmla="*/ 1941685 w 6629401"/>
              <a:gd name="connsiteY5" fmla="*/ 6629400 h 6629400"/>
              <a:gd name="connsiteX6" fmla="*/ 0 w 6629401"/>
              <a:gd name="connsiteY6" fmla="*/ 4687715 h 6629400"/>
              <a:gd name="connsiteX7" fmla="*/ 0 w 6629401"/>
              <a:gd name="connsiteY7" fmla="*/ 1941685 h 66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9401" h="6629400">
                <a:moveTo>
                  <a:pt x="1941685" y="0"/>
                </a:moveTo>
                <a:lnTo>
                  <a:pt x="4687715" y="0"/>
                </a:lnTo>
                <a:lnTo>
                  <a:pt x="6629401" y="1941685"/>
                </a:lnTo>
                <a:lnTo>
                  <a:pt x="6629401" y="4687715"/>
                </a:lnTo>
                <a:lnTo>
                  <a:pt x="4687715" y="6629400"/>
                </a:lnTo>
                <a:lnTo>
                  <a:pt x="1941685" y="6629400"/>
                </a:lnTo>
                <a:lnTo>
                  <a:pt x="0" y="4687715"/>
                </a:lnTo>
                <a:lnTo>
                  <a:pt x="0" y="1941685"/>
                </a:lnTo>
                <a:close/>
              </a:path>
            </a:pathLst>
          </a:custGeom>
        </p:spPr>
        <p:txBody>
          <a:bodyPr wrap="square">
            <a:noAutofit/>
          </a:bodyPr>
          <a:lstStyle/>
          <a:p>
            <a:endParaRPr lang="ru-RU" dirty="0"/>
          </a:p>
        </p:txBody>
      </p:sp>
    </p:spTree>
    <p:extLst>
      <p:ext uri="{BB962C8B-B14F-4D97-AF65-F5344CB8AC3E}">
        <p14:creationId xmlns:p14="http://schemas.microsoft.com/office/powerpoint/2010/main" val="2465710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4165600"/>
            <a:ext cx="18288000" cy="6122988"/>
          </a:xfrm>
          <a:prstGeom prst="rect">
            <a:avLst/>
          </a:prstGeom>
        </p:spPr>
        <p:txBody>
          <a:bodyPr/>
          <a:lstStyle/>
          <a:p>
            <a:endParaRPr lang="ru-RU" dirty="0"/>
          </a:p>
        </p:txBody>
      </p:sp>
    </p:spTree>
    <p:extLst>
      <p:ext uri="{BB962C8B-B14F-4D97-AF65-F5344CB8AC3E}">
        <p14:creationId xmlns:p14="http://schemas.microsoft.com/office/powerpoint/2010/main" val="2638176247"/>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0"/>
            <a:ext cx="18288000" cy="5143500"/>
          </a:xfrm>
          <a:prstGeom prst="rect">
            <a:avLst/>
          </a:prstGeom>
        </p:spPr>
        <p:txBody>
          <a:bodyPr/>
          <a:lstStyle/>
          <a:p>
            <a:endParaRPr lang="ru-RU" dirty="0"/>
          </a:p>
        </p:txBody>
      </p:sp>
    </p:spTree>
    <p:extLst>
      <p:ext uri="{BB962C8B-B14F-4D97-AF65-F5344CB8AC3E}">
        <p14:creationId xmlns:p14="http://schemas.microsoft.com/office/powerpoint/2010/main" val="1757911310"/>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0"/>
            <a:ext cx="18288000" cy="3738880"/>
          </a:xfrm>
          <a:prstGeom prst="rect">
            <a:avLst/>
          </a:prstGeom>
        </p:spPr>
        <p:txBody>
          <a:bodyPr/>
          <a:lstStyle/>
          <a:p>
            <a:endParaRPr lang="ru-RU" dirty="0"/>
          </a:p>
        </p:txBody>
      </p:sp>
    </p:spTree>
    <p:extLst>
      <p:ext uri="{BB962C8B-B14F-4D97-AF65-F5344CB8AC3E}">
        <p14:creationId xmlns:p14="http://schemas.microsoft.com/office/powerpoint/2010/main" val="186333561"/>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E8857BF7-86D0-4D43-A731-85DFD63A7A0F}"/>
              </a:ext>
            </a:extLst>
          </p:cNvPr>
          <p:cNvSpPr>
            <a:spLocks noGrp="1"/>
          </p:cNvSpPr>
          <p:nvPr>
            <p:ph type="pic" sz="quarter" idx="10"/>
          </p:nvPr>
        </p:nvSpPr>
        <p:spPr>
          <a:xfrm>
            <a:off x="0" y="5143500"/>
            <a:ext cx="18288000" cy="5143500"/>
          </a:xfrm>
          <a:prstGeom prst="rect">
            <a:avLst/>
          </a:prstGeom>
        </p:spPr>
        <p:txBody>
          <a:bodyPr/>
          <a:lstStyle/>
          <a:p>
            <a:endParaRPr lang="ru-RU" dirty="0"/>
          </a:p>
        </p:txBody>
      </p:sp>
    </p:spTree>
    <p:extLst>
      <p:ext uri="{BB962C8B-B14F-4D97-AF65-F5344CB8AC3E}">
        <p14:creationId xmlns:p14="http://schemas.microsoft.com/office/powerpoint/2010/main" val="2487265961"/>
      </p:ext>
    </p:extLst>
  </p:cSld>
  <p:clrMapOvr>
    <a:masterClrMapping/>
  </p:clrMapOvr>
  <p:extLst mod="1">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12" name="Рисунок 6">
            <a:extLst>
              <a:ext uri="{FF2B5EF4-FFF2-40B4-BE49-F238E27FC236}">
                <a16:creationId xmlns:a16="http://schemas.microsoft.com/office/drawing/2014/main" id="{A9C2D723-CE94-4E8B-880B-49C898F6EC94}"/>
              </a:ext>
            </a:extLst>
          </p:cNvPr>
          <p:cNvSpPr>
            <a:spLocks noGrp="1"/>
          </p:cNvSpPr>
          <p:nvPr>
            <p:ph type="pic" sz="quarter" idx="13"/>
          </p:nvPr>
        </p:nvSpPr>
        <p:spPr>
          <a:xfrm>
            <a:off x="0" y="0"/>
            <a:ext cx="18288000" cy="5143500"/>
          </a:xfrm>
          <a:prstGeom prst="rect">
            <a:avLst/>
          </a:prstGeom>
        </p:spPr>
        <p:txBody>
          <a:bodyPr/>
          <a:lstStyle/>
          <a:p>
            <a:endParaRPr lang="ru-RU" dirty="0"/>
          </a:p>
        </p:txBody>
      </p:sp>
      <p:sp>
        <p:nvSpPr>
          <p:cNvPr id="10" name="Рисунок 9">
            <a:extLst>
              <a:ext uri="{FF2B5EF4-FFF2-40B4-BE49-F238E27FC236}">
                <a16:creationId xmlns:a16="http://schemas.microsoft.com/office/drawing/2014/main" id="{0F56211A-7E0C-433D-843E-DB238B521082}"/>
              </a:ext>
            </a:extLst>
          </p:cNvPr>
          <p:cNvSpPr>
            <a:spLocks noGrp="1"/>
          </p:cNvSpPr>
          <p:nvPr>
            <p:ph type="pic" sz="quarter" idx="11"/>
          </p:nvPr>
        </p:nvSpPr>
        <p:spPr>
          <a:xfrm>
            <a:off x="7650826" y="3674773"/>
            <a:ext cx="2986348" cy="2986349"/>
          </a:xfrm>
          <a:custGeom>
            <a:avLst/>
            <a:gdLst>
              <a:gd name="connsiteX0" fmla="*/ 874671 w 2986348"/>
              <a:gd name="connsiteY0" fmla="*/ 0 h 2986349"/>
              <a:gd name="connsiteX1" fmla="*/ 2111677 w 2986348"/>
              <a:gd name="connsiteY1" fmla="*/ 0 h 2986349"/>
              <a:gd name="connsiteX2" fmla="*/ 2986348 w 2986348"/>
              <a:gd name="connsiteY2" fmla="*/ 874671 h 2986349"/>
              <a:gd name="connsiteX3" fmla="*/ 2986348 w 2986348"/>
              <a:gd name="connsiteY3" fmla="*/ 2111678 h 2986349"/>
              <a:gd name="connsiteX4" fmla="*/ 2111677 w 2986348"/>
              <a:gd name="connsiteY4" fmla="*/ 2986349 h 2986349"/>
              <a:gd name="connsiteX5" fmla="*/ 874671 w 2986348"/>
              <a:gd name="connsiteY5" fmla="*/ 2986349 h 2986349"/>
              <a:gd name="connsiteX6" fmla="*/ 0 w 2986348"/>
              <a:gd name="connsiteY6" fmla="*/ 2111678 h 2986349"/>
              <a:gd name="connsiteX7" fmla="*/ 0 w 2986348"/>
              <a:gd name="connsiteY7" fmla="*/ 874671 h 298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348" h="2986349">
                <a:moveTo>
                  <a:pt x="874671" y="0"/>
                </a:moveTo>
                <a:lnTo>
                  <a:pt x="2111677" y="0"/>
                </a:lnTo>
                <a:lnTo>
                  <a:pt x="2986348" y="874671"/>
                </a:lnTo>
                <a:lnTo>
                  <a:pt x="2986348" y="2111678"/>
                </a:lnTo>
                <a:lnTo>
                  <a:pt x="2111677" y="2986349"/>
                </a:lnTo>
                <a:lnTo>
                  <a:pt x="874671" y="2986349"/>
                </a:lnTo>
                <a:lnTo>
                  <a:pt x="0" y="2111678"/>
                </a:lnTo>
                <a:lnTo>
                  <a:pt x="0" y="874671"/>
                </a:lnTo>
                <a:close/>
              </a:path>
            </a:pathLst>
          </a:custGeom>
        </p:spPr>
        <p:txBody>
          <a:bodyPr wrap="square">
            <a:noAutofit/>
          </a:bodyPr>
          <a:lstStyle/>
          <a:p>
            <a:endParaRPr lang="ru-RU" dirty="0"/>
          </a:p>
        </p:txBody>
      </p:sp>
      <p:sp>
        <p:nvSpPr>
          <p:cNvPr id="11" name="Рисунок 10">
            <a:extLst>
              <a:ext uri="{FF2B5EF4-FFF2-40B4-BE49-F238E27FC236}">
                <a16:creationId xmlns:a16="http://schemas.microsoft.com/office/drawing/2014/main" id="{F0FCA823-3DBB-4096-A338-8570261A4F1B}"/>
              </a:ext>
            </a:extLst>
          </p:cNvPr>
          <p:cNvSpPr>
            <a:spLocks noGrp="1"/>
          </p:cNvSpPr>
          <p:nvPr>
            <p:ph type="pic" sz="quarter" idx="12"/>
          </p:nvPr>
        </p:nvSpPr>
        <p:spPr>
          <a:xfrm>
            <a:off x="12867242" y="3674773"/>
            <a:ext cx="2986348" cy="2986349"/>
          </a:xfrm>
          <a:custGeom>
            <a:avLst/>
            <a:gdLst>
              <a:gd name="connsiteX0" fmla="*/ 874671 w 2986348"/>
              <a:gd name="connsiteY0" fmla="*/ 0 h 2986349"/>
              <a:gd name="connsiteX1" fmla="*/ 2111677 w 2986348"/>
              <a:gd name="connsiteY1" fmla="*/ 0 h 2986349"/>
              <a:gd name="connsiteX2" fmla="*/ 2986348 w 2986348"/>
              <a:gd name="connsiteY2" fmla="*/ 874671 h 2986349"/>
              <a:gd name="connsiteX3" fmla="*/ 2986348 w 2986348"/>
              <a:gd name="connsiteY3" fmla="*/ 2111678 h 2986349"/>
              <a:gd name="connsiteX4" fmla="*/ 2111677 w 2986348"/>
              <a:gd name="connsiteY4" fmla="*/ 2986349 h 2986349"/>
              <a:gd name="connsiteX5" fmla="*/ 874671 w 2986348"/>
              <a:gd name="connsiteY5" fmla="*/ 2986349 h 2986349"/>
              <a:gd name="connsiteX6" fmla="*/ 0 w 2986348"/>
              <a:gd name="connsiteY6" fmla="*/ 2111678 h 2986349"/>
              <a:gd name="connsiteX7" fmla="*/ 0 w 2986348"/>
              <a:gd name="connsiteY7" fmla="*/ 874671 h 298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348" h="2986349">
                <a:moveTo>
                  <a:pt x="874671" y="0"/>
                </a:moveTo>
                <a:lnTo>
                  <a:pt x="2111677" y="0"/>
                </a:lnTo>
                <a:lnTo>
                  <a:pt x="2986348" y="874671"/>
                </a:lnTo>
                <a:lnTo>
                  <a:pt x="2986348" y="2111678"/>
                </a:lnTo>
                <a:lnTo>
                  <a:pt x="2111677" y="2986349"/>
                </a:lnTo>
                <a:lnTo>
                  <a:pt x="874671" y="2986349"/>
                </a:lnTo>
                <a:lnTo>
                  <a:pt x="0" y="2111678"/>
                </a:lnTo>
                <a:lnTo>
                  <a:pt x="0" y="874671"/>
                </a:lnTo>
                <a:close/>
              </a:path>
            </a:pathLst>
          </a:custGeom>
        </p:spPr>
        <p:txBody>
          <a:bodyPr wrap="square">
            <a:noAutofit/>
          </a:bodyPr>
          <a:lstStyle/>
          <a:p>
            <a:endParaRPr lang="ru-RU" dirty="0"/>
          </a:p>
        </p:txBody>
      </p:sp>
      <p:sp>
        <p:nvSpPr>
          <p:cNvPr id="9" name="Рисунок 8">
            <a:extLst>
              <a:ext uri="{FF2B5EF4-FFF2-40B4-BE49-F238E27FC236}">
                <a16:creationId xmlns:a16="http://schemas.microsoft.com/office/drawing/2014/main" id="{6756F141-43A2-4F6F-A34A-13845E25225F}"/>
              </a:ext>
            </a:extLst>
          </p:cNvPr>
          <p:cNvSpPr>
            <a:spLocks noGrp="1"/>
          </p:cNvSpPr>
          <p:nvPr>
            <p:ph type="pic" sz="quarter" idx="10"/>
          </p:nvPr>
        </p:nvSpPr>
        <p:spPr>
          <a:xfrm>
            <a:off x="2434411" y="3674773"/>
            <a:ext cx="2986348" cy="2986349"/>
          </a:xfrm>
          <a:custGeom>
            <a:avLst/>
            <a:gdLst>
              <a:gd name="connsiteX0" fmla="*/ 874671 w 2986348"/>
              <a:gd name="connsiteY0" fmla="*/ 0 h 2986349"/>
              <a:gd name="connsiteX1" fmla="*/ 2111677 w 2986348"/>
              <a:gd name="connsiteY1" fmla="*/ 0 h 2986349"/>
              <a:gd name="connsiteX2" fmla="*/ 2986348 w 2986348"/>
              <a:gd name="connsiteY2" fmla="*/ 874671 h 2986349"/>
              <a:gd name="connsiteX3" fmla="*/ 2986348 w 2986348"/>
              <a:gd name="connsiteY3" fmla="*/ 2111678 h 2986349"/>
              <a:gd name="connsiteX4" fmla="*/ 2111677 w 2986348"/>
              <a:gd name="connsiteY4" fmla="*/ 2986349 h 2986349"/>
              <a:gd name="connsiteX5" fmla="*/ 874671 w 2986348"/>
              <a:gd name="connsiteY5" fmla="*/ 2986349 h 2986349"/>
              <a:gd name="connsiteX6" fmla="*/ 0 w 2986348"/>
              <a:gd name="connsiteY6" fmla="*/ 2111678 h 2986349"/>
              <a:gd name="connsiteX7" fmla="*/ 0 w 2986348"/>
              <a:gd name="connsiteY7" fmla="*/ 874671 h 298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348" h="2986349">
                <a:moveTo>
                  <a:pt x="874671" y="0"/>
                </a:moveTo>
                <a:lnTo>
                  <a:pt x="2111677" y="0"/>
                </a:lnTo>
                <a:lnTo>
                  <a:pt x="2986348" y="874671"/>
                </a:lnTo>
                <a:lnTo>
                  <a:pt x="2986348" y="2111678"/>
                </a:lnTo>
                <a:lnTo>
                  <a:pt x="2111677" y="2986349"/>
                </a:lnTo>
                <a:lnTo>
                  <a:pt x="874671" y="2986349"/>
                </a:lnTo>
                <a:lnTo>
                  <a:pt x="0" y="2111678"/>
                </a:lnTo>
                <a:lnTo>
                  <a:pt x="0" y="874671"/>
                </a:lnTo>
                <a:close/>
              </a:path>
            </a:pathLst>
          </a:custGeom>
        </p:spPr>
        <p:txBody>
          <a:bodyPr wrap="square">
            <a:noAutofit/>
          </a:bodyPr>
          <a:lstStyle/>
          <a:p>
            <a:endParaRPr lang="ru-RU" dirty="0"/>
          </a:p>
        </p:txBody>
      </p:sp>
    </p:spTree>
    <p:extLst>
      <p:ext uri="{BB962C8B-B14F-4D97-AF65-F5344CB8AC3E}">
        <p14:creationId xmlns:p14="http://schemas.microsoft.com/office/powerpoint/2010/main" val="58622879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507C8BE7-5E6C-4CAC-B9AC-9A04116516EE}"/>
              </a:ext>
            </a:extLst>
          </p:cNvPr>
          <p:cNvSpPr>
            <a:spLocks noGrp="1"/>
          </p:cNvSpPr>
          <p:nvPr>
            <p:ph type="pic" sz="quarter" idx="10"/>
          </p:nvPr>
        </p:nvSpPr>
        <p:spPr>
          <a:xfrm>
            <a:off x="9656259" y="1018382"/>
            <a:ext cx="8251825" cy="8251825"/>
          </a:xfrm>
          <a:prstGeom prst="rect">
            <a:avLst/>
          </a:prstGeom>
        </p:spPr>
        <p:txBody>
          <a:bodyPr/>
          <a:lstStyle/>
          <a:p>
            <a:endParaRPr lang="ru-RU" dirty="0"/>
          </a:p>
        </p:txBody>
      </p:sp>
    </p:spTree>
    <p:extLst>
      <p:ext uri="{BB962C8B-B14F-4D97-AF65-F5344CB8AC3E}">
        <p14:creationId xmlns:p14="http://schemas.microsoft.com/office/powerpoint/2010/main" val="1454281754"/>
      </p:ext>
    </p:extLst>
  </p:cSld>
  <p:clrMapOvr>
    <a:masterClrMapping/>
  </p:clrMapOvr>
  <p:extLst>
    <p:ext uri="{DCECCB84-F9BA-43D5-87BE-67443E8EF086}">
      <p15:sldGuideLst xmlns:p15="http://schemas.microsoft.com/office/powerpoint/2012/main">
        <p15:guide id="1" pos="57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3_Пользовательский макет">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BD2DB421-5F86-4F81-940D-151409ABFC59}"/>
              </a:ext>
            </a:extLst>
          </p:cNvPr>
          <p:cNvSpPr>
            <a:spLocks noGrp="1"/>
          </p:cNvSpPr>
          <p:nvPr>
            <p:ph type="pic" sz="quarter" idx="10"/>
          </p:nvPr>
        </p:nvSpPr>
        <p:spPr>
          <a:xfrm>
            <a:off x="7281747" y="1876909"/>
            <a:ext cx="3724507" cy="6534770"/>
          </a:xfrm>
          <a:prstGeom prst="rect">
            <a:avLst/>
          </a:prstGeom>
        </p:spPr>
        <p:txBody>
          <a:bodyPr/>
          <a:lstStyle/>
          <a:p>
            <a:endParaRPr lang="ru-RU" dirty="0"/>
          </a:p>
        </p:txBody>
      </p:sp>
    </p:spTree>
    <p:extLst>
      <p:ext uri="{BB962C8B-B14F-4D97-AF65-F5344CB8AC3E}">
        <p14:creationId xmlns:p14="http://schemas.microsoft.com/office/powerpoint/2010/main" val="387117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0_Пользовательский макет">
    <p:spTree>
      <p:nvGrpSpPr>
        <p:cNvPr id="1" name=""/>
        <p:cNvGrpSpPr/>
        <p:nvPr/>
      </p:nvGrpSpPr>
      <p:grpSpPr>
        <a:xfrm>
          <a:off x="0" y="0"/>
          <a:ext cx="0" cy="0"/>
          <a:chOff x="0" y="0"/>
          <a:chExt cx="0" cy="0"/>
        </a:xfrm>
      </p:grpSpPr>
      <p:sp>
        <p:nvSpPr>
          <p:cNvPr id="13" name="Рисунок 12"/>
          <p:cNvSpPr>
            <a:spLocks noGrp="1"/>
          </p:cNvSpPr>
          <p:nvPr>
            <p:ph type="pic" sz="quarter" idx="11"/>
          </p:nvPr>
        </p:nvSpPr>
        <p:spPr>
          <a:xfrm>
            <a:off x="0" y="0"/>
            <a:ext cx="7877908" cy="10288588"/>
          </a:xfrm>
          <a:custGeom>
            <a:avLst/>
            <a:gdLst>
              <a:gd name="connsiteX0" fmla="*/ 0 w 7877908"/>
              <a:gd name="connsiteY0" fmla="*/ 0 h 10288588"/>
              <a:gd name="connsiteX1" fmla="*/ 7877908 w 7877908"/>
              <a:gd name="connsiteY1" fmla="*/ 0 h 10288588"/>
              <a:gd name="connsiteX2" fmla="*/ 1939747 w 7877908"/>
              <a:gd name="connsiteY2" fmla="*/ 10288588 h 10288588"/>
              <a:gd name="connsiteX3" fmla="*/ 0 w 7877908"/>
              <a:gd name="connsiteY3" fmla="*/ 10288588 h 10288588"/>
            </a:gdLst>
            <a:ahLst/>
            <a:cxnLst>
              <a:cxn ang="0">
                <a:pos x="connsiteX0" y="connsiteY0"/>
              </a:cxn>
              <a:cxn ang="0">
                <a:pos x="connsiteX1" y="connsiteY1"/>
              </a:cxn>
              <a:cxn ang="0">
                <a:pos x="connsiteX2" y="connsiteY2"/>
              </a:cxn>
              <a:cxn ang="0">
                <a:pos x="connsiteX3" y="connsiteY3"/>
              </a:cxn>
            </a:cxnLst>
            <a:rect l="l" t="t" r="r" b="b"/>
            <a:pathLst>
              <a:path w="7877908" h="10288588">
                <a:moveTo>
                  <a:pt x="0" y="0"/>
                </a:moveTo>
                <a:lnTo>
                  <a:pt x="7877908" y="0"/>
                </a:lnTo>
                <a:lnTo>
                  <a:pt x="1939747" y="10288588"/>
                </a:lnTo>
                <a:lnTo>
                  <a:pt x="0" y="10288588"/>
                </a:lnTo>
                <a:close/>
              </a:path>
            </a:pathLst>
          </a:custGeom>
        </p:spPr>
        <p:txBody>
          <a:bodyPr wrap="square">
            <a:noAutofit/>
          </a:bodyPr>
          <a:lstStyle/>
          <a:p>
            <a:endParaRPr lang="ru-RU"/>
          </a:p>
        </p:txBody>
      </p:sp>
      <p:sp>
        <p:nvSpPr>
          <p:cNvPr id="19" name="Рисунок 18"/>
          <p:cNvSpPr>
            <a:spLocks noGrp="1"/>
          </p:cNvSpPr>
          <p:nvPr>
            <p:ph type="pic" sz="quarter" idx="12"/>
          </p:nvPr>
        </p:nvSpPr>
        <p:spPr>
          <a:xfrm>
            <a:off x="12618132" y="431720"/>
            <a:ext cx="5669868" cy="9856868"/>
          </a:xfrm>
          <a:custGeom>
            <a:avLst/>
            <a:gdLst>
              <a:gd name="connsiteX0" fmla="*/ 5669868 w 5669868"/>
              <a:gd name="connsiteY0" fmla="*/ 0 h 9856868"/>
              <a:gd name="connsiteX1" fmla="*/ 5669868 w 5669868"/>
              <a:gd name="connsiteY1" fmla="*/ 9856868 h 9856868"/>
              <a:gd name="connsiteX2" fmla="*/ 0 w 5669868"/>
              <a:gd name="connsiteY2" fmla="*/ 9856868 h 9856868"/>
            </a:gdLst>
            <a:ahLst/>
            <a:cxnLst>
              <a:cxn ang="0">
                <a:pos x="connsiteX0" y="connsiteY0"/>
              </a:cxn>
              <a:cxn ang="0">
                <a:pos x="connsiteX1" y="connsiteY1"/>
              </a:cxn>
              <a:cxn ang="0">
                <a:pos x="connsiteX2" y="connsiteY2"/>
              </a:cxn>
            </a:cxnLst>
            <a:rect l="l" t="t" r="r" b="b"/>
            <a:pathLst>
              <a:path w="5669868" h="9856868">
                <a:moveTo>
                  <a:pt x="5669868" y="0"/>
                </a:moveTo>
                <a:lnTo>
                  <a:pt x="5669868" y="9856868"/>
                </a:lnTo>
                <a:lnTo>
                  <a:pt x="0" y="9856868"/>
                </a:lnTo>
                <a:close/>
              </a:path>
            </a:pathLst>
          </a:custGeom>
        </p:spPr>
        <p:txBody>
          <a:bodyPr wrap="square">
            <a:noAutofit/>
          </a:bodyPr>
          <a:lstStyle/>
          <a:p>
            <a:endParaRPr lang="ru-RU"/>
          </a:p>
        </p:txBody>
      </p:sp>
    </p:spTree>
    <p:extLst>
      <p:ext uri="{BB962C8B-B14F-4D97-AF65-F5344CB8AC3E}">
        <p14:creationId xmlns:p14="http://schemas.microsoft.com/office/powerpoint/2010/main" val="1450377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6_Пользовательский макет">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34B5F254-8C22-44D1-9020-25F739BA8EE4}"/>
              </a:ext>
            </a:extLst>
          </p:cNvPr>
          <p:cNvSpPr>
            <a:spLocks noGrp="1"/>
          </p:cNvSpPr>
          <p:nvPr>
            <p:ph type="pic" sz="quarter" idx="10"/>
          </p:nvPr>
        </p:nvSpPr>
        <p:spPr>
          <a:xfrm>
            <a:off x="1209675" y="1533525"/>
            <a:ext cx="7758113" cy="8755063"/>
          </a:xfrm>
          <a:prstGeom prst="rect">
            <a:avLst/>
          </a:prstGeom>
        </p:spPr>
        <p:txBody>
          <a:bodyPr/>
          <a:lstStyle/>
          <a:p>
            <a:endParaRPr lang="ru-RU"/>
          </a:p>
        </p:txBody>
      </p:sp>
    </p:spTree>
    <p:extLst>
      <p:ext uri="{BB962C8B-B14F-4D97-AF65-F5344CB8AC3E}">
        <p14:creationId xmlns:p14="http://schemas.microsoft.com/office/powerpoint/2010/main" val="4289455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Пользовательский макет">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C7F22EA6-AF1A-4567-B23E-D2CDB94C5CE2}"/>
              </a:ext>
            </a:extLst>
          </p:cNvPr>
          <p:cNvSpPr>
            <a:spLocks noGrp="1"/>
          </p:cNvSpPr>
          <p:nvPr>
            <p:ph type="pic" sz="quarter" idx="10"/>
          </p:nvPr>
        </p:nvSpPr>
        <p:spPr>
          <a:xfrm>
            <a:off x="10677525" y="1209675"/>
            <a:ext cx="6076950" cy="7993063"/>
          </a:xfrm>
          <a:prstGeom prst="rect">
            <a:avLst/>
          </a:prstGeom>
        </p:spPr>
        <p:txBody>
          <a:bodyPr/>
          <a:lstStyle/>
          <a:p>
            <a:endParaRPr lang="ru-RU"/>
          </a:p>
        </p:txBody>
      </p:sp>
    </p:spTree>
    <p:extLst>
      <p:ext uri="{BB962C8B-B14F-4D97-AF65-F5344CB8AC3E}">
        <p14:creationId xmlns:p14="http://schemas.microsoft.com/office/powerpoint/2010/main" val="1053900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A1A436E2-E7CC-47F7-8FBA-9777BD66647D}"/>
              </a:ext>
            </a:extLst>
          </p:cNvPr>
          <p:cNvSpPr>
            <a:spLocks noGrp="1"/>
          </p:cNvSpPr>
          <p:nvPr>
            <p:ph type="pic" sz="quarter" idx="10"/>
          </p:nvPr>
        </p:nvSpPr>
        <p:spPr>
          <a:xfrm>
            <a:off x="549275" y="2329657"/>
            <a:ext cx="17189450" cy="5629275"/>
          </a:xfrm>
          <a:prstGeom prst="rect">
            <a:avLst/>
          </a:prstGeom>
        </p:spPr>
        <p:txBody>
          <a:bodyPr/>
          <a:lstStyle/>
          <a:p>
            <a:endParaRPr lang="ru-RU" dirty="0"/>
          </a:p>
        </p:txBody>
      </p:sp>
    </p:spTree>
    <p:extLst>
      <p:ext uri="{BB962C8B-B14F-4D97-AF65-F5344CB8AC3E}">
        <p14:creationId xmlns:p14="http://schemas.microsoft.com/office/powerpoint/2010/main" val="1581746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_Пользовательский макет">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EEA4D0F2-118E-4D3B-983C-CBDDAA66C468}"/>
              </a:ext>
            </a:extLst>
          </p:cNvPr>
          <p:cNvSpPr>
            <a:spLocks noGrp="1"/>
          </p:cNvSpPr>
          <p:nvPr>
            <p:ph type="pic" sz="quarter" idx="10"/>
          </p:nvPr>
        </p:nvSpPr>
        <p:spPr>
          <a:xfrm>
            <a:off x="7825698" y="1417638"/>
            <a:ext cx="9372600" cy="5486082"/>
          </a:xfrm>
          <a:prstGeom prst="rect">
            <a:avLst/>
          </a:prstGeom>
        </p:spPr>
        <p:txBody>
          <a:bodyPr/>
          <a:lstStyle/>
          <a:p>
            <a:endParaRPr lang="ru-RU"/>
          </a:p>
        </p:txBody>
      </p:sp>
    </p:spTree>
    <p:extLst>
      <p:ext uri="{BB962C8B-B14F-4D97-AF65-F5344CB8AC3E}">
        <p14:creationId xmlns:p14="http://schemas.microsoft.com/office/powerpoint/2010/main" val="567057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_Пользовательский макет">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092566D2-7C1E-4137-9834-CBE05F74E11D}"/>
              </a:ext>
            </a:extLst>
          </p:cNvPr>
          <p:cNvSpPr>
            <a:spLocks noGrp="1"/>
          </p:cNvSpPr>
          <p:nvPr>
            <p:ph type="pic" sz="quarter" idx="10"/>
          </p:nvPr>
        </p:nvSpPr>
        <p:spPr>
          <a:xfrm>
            <a:off x="5600700" y="3406775"/>
            <a:ext cx="7086600" cy="4137025"/>
          </a:xfrm>
          <a:prstGeom prst="rect">
            <a:avLst/>
          </a:prstGeom>
        </p:spPr>
        <p:txBody>
          <a:bodyPr/>
          <a:lstStyle/>
          <a:p>
            <a:endParaRPr lang="ru-RU"/>
          </a:p>
        </p:txBody>
      </p:sp>
    </p:spTree>
    <p:extLst>
      <p:ext uri="{BB962C8B-B14F-4D97-AF65-F5344CB8AC3E}">
        <p14:creationId xmlns:p14="http://schemas.microsoft.com/office/powerpoint/2010/main" val="4229204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1_Пользовательский макет">
    <p:spTree>
      <p:nvGrpSpPr>
        <p:cNvPr id="1" name=""/>
        <p:cNvGrpSpPr/>
        <p:nvPr/>
      </p:nvGrpSpPr>
      <p:grpSpPr>
        <a:xfrm>
          <a:off x="0" y="0"/>
          <a:ext cx="0" cy="0"/>
          <a:chOff x="0" y="0"/>
          <a:chExt cx="0" cy="0"/>
        </a:xfrm>
      </p:grpSpPr>
      <p:sp>
        <p:nvSpPr>
          <p:cNvPr id="196" name="Рисунок 195"/>
          <p:cNvSpPr>
            <a:spLocks noGrp="1"/>
          </p:cNvSpPr>
          <p:nvPr>
            <p:ph type="pic" sz="quarter" idx="10"/>
          </p:nvPr>
        </p:nvSpPr>
        <p:spPr>
          <a:xfrm>
            <a:off x="3497182" y="295180"/>
            <a:ext cx="11293641" cy="6828021"/>
          </a:xfrm>
          <a:custGeom>
            <a:avLst/>
            <a:gdLst>
              <a:gd name="connsiteX0" fmla="*/ 9720856 w 11293641"/>
              <a:gd name="connsiteY0" fmla="*/ 6543935 h 6828021"/>
              <a:gd name="connsiteX1" fmla="*/ 9720856 w 11293641"/>
              <a:gd name="connsiteY1" fmla="*/ 6543936 h 6828021"/>
              <a:gd name="connsiteX2" fmla="*/ 9750766 w 11293641"/>
              <a:gd name="connsiteY2" fmla="*/ 6578823 h 6828021"/>
              <a:gd name="connsiteX3" fmla="*/ 5832513 w 11293641"/>
              <a:gd name="connsiteY3" fmla="*/ 6080427 h 6828021"/>
              <a:gd name="connsiteX4" fmla="*/ 5842483 w 11293641"/>
              <a:gd name="connsiteY4" fmla="*/ 6080427 h 6828021"/>
              <a:gd name="connsiteX5" fmla="*/ 5852454 w 11293641"/>
              <a:gd name="connsiteY5" fmla="*/ 6080427 h 6828021"/>
              <a:gd name="connsiteX6" fmla="*/ 5862424 w 11293641"/>
              <a:gd name="connsiteY6" fmla="*/ 6085411 h 6828021"/>
              <a:gd name="connsiteX7" fmla="*/ 5872394 w 11293641"/>
              <a:gd name="connsiteY7" fmla="*/ 6090395 h 6828021"/>
              <a:gd name="connsiteX8" fmla="*/ 5882364 w 11293641"/>
              <a:gd name="connsiteY8" fmla="*/ 6095379 h 6828021"/>
              <a:gd name="connsiteX9" fmla="*/ 5887349 w 11293641"/>
              <a:gd name="connsiteY9" fmla="*/ 6100363 h 6828021"/>
              <a:gd name="connsiteX10" fmla="*/ 5887349 w 11293641"/>
              <a:gd name="connsiteY10" fmla="*/ 6110331 h 6828021"/>
              <a:gd name="connsiteX11" fmla="*/ 5882364 w 11293641"/>
              <a:gd name="connsiteY11" fmla="*/ 6120299 h 6828021"/>
              <a:gd name="connsiteX12" fmla="*/ 5877379 w 11293641"/>
              <a:gd name="connsiteY12" fmla="*/ 6130267 h 6828021"/>
              <a:gd name="connsiteX13" fmla="*/ 5872394 w 11293641"/>
              <a:gd name="connsiteY13" fmla="*/ 6140235 h 6828021"/>
              <a:gd name="connsiteX14" fmla="*/ 5867409 w 11293641"/>
              <a:gd name="connsiteY14" fmla="*/ 6145219 h 6828021"/>
              <a:gd name="connsiteX15" fmla="*/ 5862424 w 11293641"/>
              <a:gd name="connsiteY15" fmla="*/ 6150203 h 6828021"/>
              <a:gd name="connsiteX16" fmla="*/ 5857439 w 11293641"/>
              <a:gd name="connsiteY16" fmla="*/ 6155187 h 6828021"/>
              <a:gd name="connsiteX17" fmla="*/ 5842483 w 11293641"/>
              <a:gd name="connsiteY17" fmla="*/ 6185090 h 6828021"/>
              <a:gd name="connsiteX18" fmla="*/ 5842483 w 11293641"/>
              <a:gd name="connsiteY18" fmla="*/ 6190074 h 6828021"/>
              <a:gd name="connsiteX19" fmla="*/ 5837498 w 11293641"/>
              <a:gd name="connsiteY19" fmla="*/ 6195058 h 6828021"/>
              <a:gd name="connsiteX20" fmla="*/ 5832513 w 11293641"/>
              <a:gd name="connsiteY20" fmla="*/ 6205026 h 6828021"/>
              <a:gd name="connsiteX21" fmla="*/ 5822543 w 11293641"/>
              <a:gd name="connsiteY21" fmla="*/ 6214994 h 6828021"/>
              <a:gd name="connsiteX22" fmla="*/ 5812573 w 11293641"/>
              <a:gd name="connsiteY22" fmla="*/ 6229946 h 6828021"/>
              <a:gd name="connsiteX23" fmla="*/ 5802603 w 11293641"/>
              <a:gd name="connsiteY23" fmla="*/ 6239914 h 6828021"/>
              <a:gd name="connsiteX24" fmla="*/ 5792633 w 11293641"/>
              <a:gd name="connsiteY24" fmla="*/ 6244898 h 6828021"/>
              <a:gd name="connsiteX25" fmla="*/ 5787648 w 11293641"/>
              <a:gd name="connsiteY25" fmla="*/ 6254866 h 6828021"/>
              <a:gd name="connsiteX26" fmla="*/ 5782663 w 11293641"/>
              <a:gd name="connsiteY26" fmla="*/ 6264834 h 6828021"/>
              <a:gd name="connsiteX27" fmla="*/ 5787648 w 11293641"/>
              <a:gd name="connsiteY27" fmla="*/ 6274802 h 6828021"/>
              <a:gd name="connsiteX28" fmla="*/ 5787648 w 11293641"/>
              <a:gd name="connsiteY28" fmla="*/ 6284770 h 6828021"/>
              <a:gd name="connsiteX29" fmla="*/ 5787648 w 11293641"/>
              <a:gd name="connsiteY29" fmla="*/ 6294738 h 6828021"/>
              <a:gd name="connsiteX30" fmla="*/ 5782663 w 11293641"/>
              <a:gd name="connsiteY30" fmla="*/ 6304706 h 6828021"/>
              <a:gd name="connsiteX31" fmla="*/ 5777678 w 11293641"/>
              <a:gd name="connsiteY31" fmla="*/ 6314673 h 6828021"/>
              <a:gd name="connsiteX32" fmla="*/ 5767707 w 11293641"/>
              <a:gd name="connsiteY32" fmla="*/ 6324641 h 6828021"/>
              <a:gd name="connsiteX33" fmla="*/ 5757737 w 11293641"/>
              <a:gd name="connsiteY33" fmla="*/ 6334609 h 6828021"/>
              <a:gd name="connsiteX34" fmla="*/ 5747767 w 11293641"/>
              <a:gd name="connsiteY34" fmla="*/ 6339593 h 6828021"/>
              <a:gd name="connsiteX35" fmla="*/ 5742782 w 11293641"/>
              <a:gd name="connsiteY35" fmla="*/ 6339593 h 6828021"/>
              <a:gd name="connsiteX36" fmla="*/ 5727827 w 11293641"/>
              <a:gd name="connsiteY36" fmla="*/ 6339593 h 6828021"/>
              <a:gd name="connsiteX37" fmla="*/ 5712872 w 11293641"/>
              <a:gd name="connsiteY37" fmla="*/ 6334609 h 6828021"/>
              <a:gd name="connsiteX38" fmla="*/ 5697917 w 11293641"/>
              <a:gd name="connsiteY38" fmla="*/ 6329625 h 6828021"/>
              <a:gd name="connsiteX39" fmla="*/ 5682961 w 11293641"/>
              <a:gd name="connsiteY39" fmla="*/ 6324641 h 6828021"/>
              <a:gd name="connsiteX40" fmla="*/ 5668006 w 11293641"/>
              <a:gd name="connsiteY40" fmla="*/ 6319657 h 6828021"/>
              <a:gd name="connsiteX41" fmla="*/ 5658036 w 11293641"/>
              <a:gd name="connsiteY41" fmla="*/ 6314673 h 6828021"/>
              <a:gd name="connsiteX42" fmla="*/ 5658036 w 11293641"/>
              <a:gd name="connsiteY42" fmla="*/ 6304706 h 6828021"/>
              <a:gd name="connsiteX43" fmla="*/ 5658036 w 11293641"/>
              <a:gd name="connsiteY43" fmla="*/ 6299722 h 6828021"/>
              <a:gd name="connsiteX44" fmla="*/ 5658036 w 11293641"/>
              <a:gd name="connsiteY44" fmla="*/ 6289754 h 6828021"/>
              <a:gd name="connsiteX45" fmla="*/ 5663021 w 11293641"/>
              <a:gd name="connsiteY45" fmla="*/ 6284770 h 6828021"/>
              <a:gd name="connsiteX46" fmla="*/ 5668006 w 11293641"/>
              <a:gd name="connsiteY46" fmla="*/ 6279786 h 6828021"/>
              <a:gd name="connsiteX47" fmla="*/ 5672991 w 11293641"/>
              <a:gd name="connsiteY47" fmla="*/ 6269818 h 6828021"/>
              <a:gd name="connsiteX48" fmla="*/ 5677976 w 11293641"/>
              <a:gd name="connsiteY48" fmla="*/ 6259850 h 6828021"/>
              <a:gd name="connsiteX49" fmla="*/ 5687946 w 11293641"/>
              <a:gd name="connsiteY49" fmla="*/ 6259850 h 6828021"/>
              <a:gd name="connsiteX50" fmla="*/ 5692931 w 11293641"/>
              <a:gd name="connsiteY50" fmla="*/ 6259850 h 6828021"/>
              <a:gd name="connsiteX51" fmla="*/ 5707887 w 11293641"/>
              <a:gd name="connsiteY51" fmla="*/ 6234930 h 6828021"/>
              <a:gd name="connsiteX52" fmla="*/ 5737797 w 11293641"/>
              <a:gd name="connsiteY52" fmla="*/ 6190074 h 6828021"/>
              <a:gd name="connsiteX53" fmla="*/ 5762722 w 11293641"/>
              <a:gd name="connsiteY53" fmla="*/ 6170139 h 6828021"/>
              <a:gd name="connsiteX54" fmla="*/ 5802603 w 11293641"/>
              <a:gd name="connsiteY54" fmla="*/ 6145219 h 6828021"/>
              <a:gd name="connsiteX55" fmla="*/ 5807588 w 11293641"/>
              <a:gd name="connsiteY55" fmla="*/ 6110331 h 6828021"/>
              <a:gd name="connsiteX56" fmla="*/ 5812573 w 11293641"/>
              <a:gd name="connsiteY56" fmla="*/ 6105347 h 6828021"/>
              <a:gd name="connsiteX57" fmla="*/ 5817558 w 11293641"/>
              <a:gd name="connsiteY57" fmla="*/ 6100363 h 6828021"/>
              <a:gd name="connsiteX58" fmla="*/ 5822543 w 11293641"/>
              <a:gd name="connsiteY58" fmla="*/ 6090395 h 6828021"/>
              <a:gd name="connsiteX59" fmla="*/ 5827528 w 11293641"/>
              <a:gd name="connsiteY59" fmla="*/ 6085411 h 6828021"/>
              <a:gd name="connsiteX60" fmla="*/ 5234307 w 11293641"/>
              <a:gd name="connsiteY60" fmla="*/ 5871101 h 6828021"/>
              <a:gd name="connsiteX61" fmla="*/ 5239292 w 11293641"/>
              <a:gd name="connsiteY61" fmla="*/ 5871101 h 6828021"/>
              <a:gd name="connsiteX62" fmla="*/ 5249263 w 11293641"/>
              <a:gd name="connsiteY62" fmla="*/ 5871101 h 6828021"/>
              <a:gd name="connsiteX63" fmla="*/ 5259233 w 11293641"/>
              <a:gd name="connsiteY63" fmla="*/ 5876085 h 6828021"/>
              <a:gd name="connsiteX64" fmla="*/ 5264218 w 11293641"/>
              <a:gd name="connsiteY64" fmla="*/ 5881069 h 6828021"/>
              <a:gd name="connsiteX65" fmla="*/ 5269203 w 11293641"/>
              <a:gd name="connsiteY65" fmla="*/ 5886053 h 6828021"/>
              <a:gd name="connsiteX66" fmla="*/ 5274188 w 11293641"/>
              <a:gd name="connsiteY66" fmla="*/ 5886053 h 6828021"/>
              <a:gd name="connsiteX67" fmla="*/ 5274188 w 11293641"/>
              <a:gd name="connsiteY67" fmla="*/ 5891037 h 6828021"/>
              <a:gd name="connsiteX68" fmla="*/ 5274188 w 11293641"/>
              <a:gd name="connsiteY68" fmla="*/ 5901005 h 6828021"/>
              <a:gd name="connsiteX69" fmla="*/ 5274188 w 11293641"/>
              <a:gd name="connsiteY69" fmla="*/ 5915957 h 6828021"/>
              <a:gd name="connsiteX70" fmla="*/ 5274188 w 11293641"/>
              <a:gd name="connsiteY70" fmla="*/ 5930909 h 6828021"/>
              <a:gd name="connsiteX71" fmla="*/ 5279173 w 11293641"/>
              <a:gd name="connsiteY71" fmla="*/ 5945861 h 6828021"/>
              <a:gd name="connsiteX72" fmla="*/ 5274188 w 11293641"/>
              <a:gd name="connsiteY72" fmla="*/ 5955829 h 6828021"/>
              <a:gd name="connsiteX73" fmla="*/ 5269203 w 11293641"/>
              <a:gd name="connsiteY73" fmla="*/ 5970781 h 6828021"/>
              <a:gd name="connsiteX74" fmla="*/ 5259233 w 11293641"/>
              <a:gd name="connsiteY74" fmla="*/ 5980748 h 6828021"/>
              <a:gd name="connsiteX75" fmla="*/ 5249263 w 11293641"/>
              <a:gd name="connsiteY75" fmla="*/ 5995700 h 6828021"/>
              <a:gd name="connsiteX76" fmla="*/ 5239292 w 11293641"/>
              <a:gd name="connsiteY76" fmla="*/ 6000684 h 6828021"/>
              <a:gd name="connsiteX77" fmla="*/ 5234307 w 11293641"/>
              <a:gd name="connsiteY77" fmla="*/ 6005668 h 6828021"/>
              <a:gd name="connsiteX78" fmla="*/ 5224337 w 11293641"/>
              <a:gd name="connsiteY78" fmla="*/ 6010652 h 6828021"/>
              <a:gd name="connsiteX79" fmla="*/ 5214367 w 11293641"/>
              <a:gd name="connsiteY79" fmla="*/ 6005668 h 6828021"/>
              <a:gd name="connsiteX80" fmla="*/ 5199412 w 11293641"/>
              <a:gd name="connsiteY80" fmla="*/ 6000684 h 6828021"/>
              <a:gd name="connsiteX81" fmla="*/ 5189442 w 11293641"/>
              <a:gd name="connsiteY81" fmla="*/ 5995700 h 6828021"/>
              <a:gd name="connsiteX82" fmla="*/ 5179472 w 11293641"/>
              <a:gd name="connsiteY82" fmla="*/ 5985732 h 6828021"/>
              <a:gd name="connsiteX83" fmla="*/ 5169501 w 11293641"/>
              <a:gd name="connsiteY83" fmla="*/ 5980748 h 6828021"/>
              <a:gd name="connsiteX84" fmla="*/ 5169501 w 11293641"/>
              <a:gd name="connsiteY84" fmla="*/ 5970781 h 6828021"/>
              <a:gd name="connsiteX85" fmla="*/ 5159531 w 11293641"/>
              <a:gd name="connsiteY85" fmla="*/ 5960813 h 6828021"/>
              <a:gd name="connsiteX86" fmla="*/ 5154546 w 11293641"/>
              <a:gd name="connsiteY86" fmla="*/ 5950845 h 6828021"/>
              <a:gd name="connsiteX87" fmla="*/ 5149561 w 11293641"/>
              <a:gd name="connsiteY87" fmla="*/ 5945861 h 6828021"/>
              <a:gd name="connsiteX88" fmla="*/ 5134606 w 11293641"/>
              <a:gd name="connsiteY88" fmla="*/ 5905989 h 6828021"/>
              <a:gd name="connsiteX89" fmla="*/ 5134606 w 11293641"/>
              <a:gd name="connsiteY89" fmla="*/ 5891037 h 6828021"/>
              <a:gd name="connsiteX90" fmla="*/ 5139591 w 11293641"/>
              <a:gd name="connsiteY90" fmla="*/ 5886053 h 6828021"/>
              <a:gd name="connsiteX91" fmla="*/ 5144576 w 11293641"/>
              <a:gd name="connsiteY91" fmla="*/ 5881069 h 6828021"/>
              <a:gd name="connsiteX92" fmla="*/ 5149561 w 11293641"/>
              <a:gd name="connsiteY92" fmla="*/ 5876085 h 6828021"/>
              <a:gd name="connsiteX93" fmla="*/ 5154546 w 11293641"/>
              <a:gd name="connsiteY93" fmla="*/ 5876085 h 6828021"/>
              <a:gd name="connsiteX94" fmla="*/ 5159531 w 11293641"/>
              <a:gd name="connsiteY94" fmla="*/ 5876085 h 6828021"/>
              <a:gd name="connsiteX95" fmla="*/ 5174487 w 11293641"/>
              <a:gd name="connsiteY95" fmla="*/ 5876085 h 6828021"/>
              <a:gd name="connsiteX96" fmla="*/ 5214367 w 11293641"/>
              <a:gd name="connsiteY96" fmla="*/ 5896021 h 6828021"/>
              <a:gd name="connsiteX97" fmla="*/ 5219352 w 11293641"/>
              <a:gd name="connsiteY97" fmla="*/ 5891037 h 6828021"/>
              <a:gd name="connsiteX98" fmla="*/ 5224337 w 11293641"/>
              <a:gd name="connsiteY98" fmla="*/ 5881069 h 6828021"/>
              <a:gd name="connsiteX99" fmla="*/ 5229322 w 11293641"/>
              <a:gd name="connsiteY99" fmla="*/ 5876085 h 6828021"/>
              <a:gd name="connsiteX100" fmla="*/ 5852453 w 11293641"/>
              <a:gd name="connsiteY100" fmla="*/ 5821262 h 6828021"/>
              <a:gd name="connsiteX101" fmla="*/ 5857438 w 11293641"/>
              <a:gd name="connsiteY101" fmla="*/ 5821262 h 6828021"/>
              <a:gd name="connsiteX102" fmla="*/ 5862423 w 11293641"/>
              <a:gd name="connsiteY102" fmla="*/ 5826246 h 6828021"/>
              <a:gd name="connsiteX103" fmla="*/ 5872393 w 11293641"/>
              <a:gd name="connsiteY103" fmla="*/ 5826246 h 6828021"/>
              <a:gd name="connsiteX104" fmla="*/ 5877378 w 11293641"/>
              <a:gd name="connsiteY104" fmla="*/ 5836214 h 6828021"/>
              <a:gd name="connsiteX105" fmla="*/ 5877378 w 11293641"/>
              <a:gd name="connsiteY105" fmla="*/ 5841198 h 6828021"/>
              <a:gd name="connsiteX106" fmla="*/ 5877378 w 11293641"/>
              <a:gd name="connsiteY106" fmla="*/ 5846182 h 6828021"/>
              <a:gd name="connsiteX107" fmla="*/ 5912274 w 11293641"/>
              <a:gd name="connsiteY107" fmla="*/ 5891038 h 6828021"/>
              <a:gd name="connsiteX108" fmla="*/ 5912274 w 11293641"/>
              <a:gd name="connsiteY108" fmla="*/ 5896022 h 6828021"/>
              <a:gd name="connsiteX109" fmla="*/ 5917259 w 11293641"/>
              <a:gd name="connsiteY109" fmla="*/ 5901006 h 6828021"/>
              <a:gd name="connsiteX110" fmla="*/ 5922244 w 11293641"/>
              <a:gd name="connsiteY110" fmla="*/ 5910974 h 6828021"/>
              <a:gd name="connsiteX111" fmla="*/ 5927229 w 11293641"/>
              <a:gd name="connsiteY111" fmla="*/ 5920942 h 6828021"/>
              <a:gd name="connsiteX112" fmla="*/ 5937199 w 11293641"/>
              <a:gd name="connsiteY112" fmla="*/ 5930909 h 6828021"/>
              <a:gd name="connsiteX113" fmla="*/ 5947169 w 11293641"/>
              <a:gd name="connsiteY113" fmla="*/ 5940877 h 6828021"/>
              <a:gd name="connsiteX114" fmla="*/ 5952154 w 11293641"/>
              <a:gd name="connsiteY114" fmla="*/ 5945861 h 6828021"/>
              <a:gd name="connsiteX115" fmla="*/ 5967109 w 11293641"/>
              <a:gd name="connsiteY115" fmla="*/ 5950845 h 6828021"/>
              <a:gd name="connsiteX116" fmla="*/ 5977080 w 11293641"/>
              <a:gd name="connsiteY116" fmla="*/ 5950845 h 6828021"/>
              <a:gd name="connsiteX117" fmla="*/ 5992035 w 11293641"/>
              <a:gd name="connsiteY117" fmla="*/ 5950845 h 6828021"/>
              <a:gd name="connsiteX118" fmla="*/ 6002005 w 11293641"/>
              <a:gd name="connsiteY118" fmla="*/ 5945861 h 6828021"/>
              <a:gd name="connsiteX119" fmla="*/ 6011975 w 11293641"/>
              <a:gd name="connsiteY119" fmla="*/ 5945861 h 6828021"/>
              <a:gd name="connsiteX120" fmla="*/ 6011975 w 11293641"/>
              <a:gd name="connsiteY120" fmla="*/ 5955829 h 6828021"/>
              <a:gd name="connsiteX121" fmla="*/ 6006990 w 11293641"/>
              <a:gd name="connsiteY121" fmla="*/ 5965797 h 6828021"/>
              <a:gd name="connsiteX122" fmla="*/ 6002005 w 11293641"/>
              <a:gd name="connsiteY122" fmla="*/ 5980749 h 6828021"/>
              <a:gd name="connsiteX123" fmla="*/ 5997020 w 11293641"/>
              <a:gd name="connsiteY123" fmla="*/ 5990717 h 6828021"/>
              <a:gd name="connsiteX124" fmla="*/ 5992035 w 11293641"/>
              <a:gd name="connsiteY124" fmla="*/ 6005669 h 6828021"/>
              <a:gd name="connsiteX125" fmla="*/ 5982065 w 11293641"/>
              <a:gd name="connsiteY125" fmla="*/ 6015637 h 6828021"/>
              <a:gd name="connsiteX126" fmla="*/ 5972095 w 11293641"/>
              <a:gd name="connsiteY126" fmla="*/ 6020621 h 6828021"/>
              <a:gd name="connsiteX127" fmla="*/ 5967109 w 11293641"/>
              <a:gd name="connsiteY127" fmla="*/ 6025605 h 6828021"/>
              <a:gd name="connsiteX128" fmla="*/ 5957139 w 11293641"/>
              <a:gd name="connsiteY128" fmla="*/ 6035573 h 6828021"/>
              <a:gd name="connsiteX129" fmla="*/ 5947169 w 11293641"/>
              <a:gd name="connsiteY129" fmla="*/ 6045541 h 6828021"/>
              <a:gd name="connsiteX130" fmla="*/ 5942184 w 11293641"/>
              <a:gd name="connsiteY130" fmla="*/ 6060492 h 6828021"/>
              <a:gd name="connsiteX131" fmla="*/ 5932214 w 11293641"/>
              <a:gd name="connsiteY131" fmla="*/ 6075444 h 6828021"/>
              <a:gd name="connsiteX132" fmla="*/ 5927229 w 11293641"/>
              <a:gd name="connsiteY132" fmla="*/ 6085412 h 6828021"/>
              <a:gd name="connsiteX133" fmla="*/ 5927229 w 11293641"/>
              <a:gd name="connsiteY133" fmla="*/ 6095380 h 6828021"/>
              <a:gd name="connsiteX134" fmla="*/ 5922244 w 11293641"/>
              <a:gd name="connsiteY134" fmla="*/ 6095380 h 6828021"/>
              <a:gd name="connsiteX135" fmla="*/ 5917259 w 11293641"/>
              <a:gd name="connsiteY135" fmla="*/ 6085412 h 6828021"/>
              <a:gd name="connsiteX136" fmla="*/ 5912274 w 11293641"/>
              <a:gd name="connsiteY136" fmla="*/ 6075444 h 6828021"/>
              <a:gd name="connsiteX137" fmla="*/ 5907289 w 11293641"/>
              <a:gd name="connsiteY137" fmla="*/ 6060492 h 6828021"/>
              <a:gd name="connsiteX138" fmla="*/ 5902304 w 11293641"/>
              <a:gd name="connsiteY138" fmla="*/ 6050525 h 6828021"/>
              <a:gd name="connsiteX139" fmla="*/ 5892334 w 11293641"/>
              <a:gd name="connsiteY139" fmla="*/ 6040557 h 6828021"/>
              <a:gd name="connsiteX140" fmla="*/ 5887349 w 11293641"/>
              <a:gd name="connsiteY140" fmla="*/ 6030589 h 6828021"/>
              <a:gd name="connsiteX141" fmla="*/ 5877378 w 11293641"/>
              <a:gd name="connsiteY141" fmla="*/ 6020621 h 6828021"/>
              <a:gd name="connsiteX142" fmla="*/ 5877378 w 11293641"/>
              <a:gd name="connsiteY142" fmla="*/ 6015637 h 6828021"/>
              <a:gd name="connsiteX143" fmla="*/ 5877378 w 11293641"/>
              <a:gd name="connsiteY143" fmla="*/ 6005669 h 6828021"/>
              <a:gd name="connsiteX144" fmla="*/ 5882364 w 11293641"/>
              <a:gd name="connsiteY144" fmla="*/ 5980749 h 6828021"/>
              <a:gd name="connsiteX145" fmla="*/ 5887349 w 11293641"/>
              <a:gd name="connsiteY145" fmla="*/ 5955829 h 6828021"/>
              <a:gd name="connsiteX146" fmla="*/ 5887349 w 11293641"/>
              <a:gd name="connsiteY146" fmla="*/ 5930909 h 6828021"/>
              <a:gd name="connsiteX147" fmla="*/ 5887349 w 11293641"/>
              <a:gd name="connsiteY147" fmla="*/ 5920942 h 6828021"/>
              <a:gd name="connsiteX148" fmla="*/ 5882364 w 11293641"/>
              <a:gd name="connsiteY148" fmla="*/ 5915958 h 6828021"/>
              <a:gd name="connsiteX149" fmla="*/ 5872393 w 11293641"/>
              <a:gd name="connsiteY149" fmla="*/ 5905990 h 6828021"/>
              <a:gd name="connsiteX150" fmla="*/ 5867408 w 11293641"/>
              <a:gd name="connsiteY150" fmla="*/ 5896022 h 6828021"/>
              <a:gd name="connsiteX151" fmla="*/ 5857438 w 11293641"/>
              <a:gd name="connsiteY151" fmla="*/ 5886054 h 6828021"/>
              <a:gd name="connsiteX152" fmla="*/ 5852453 w 11293641"/>
              <a:gd name="connsiteY152" fmla="*/ 5871102 h 6828021"/>
              <a:gd name="connsiteX153" fmla="*/ 5842483 w 11293641"/>
              <a:gd name="connsiteY153" fmla="*/ 5861134 h 6828021"/>
              <a:gd name="connsiteX154" fmla="*/ 5837498 w 11293641"/>
              <a:gd name="connsiteY154" fmla="*/ 5851166 h 6828021"/>
              <a:gd name="connsiteX155" fmla="*/ 5832513 w 11293641"/>
              <a:gd name="connsiteY155" fmla="*/ 5841198 h 6828021"/>
              <a:gd name="connsiteX156" fmla="*/ 5837498 w 11293641"/>
              <a:gd name="connsiteY156" fmla="*/ 5831230 h 6828021"/>
              <a:gd name="connsiteX157" fmla="*/ 5837498 w 11293641"/>
              <a:gd name="connsiteY157" fmla="*/ 5826246 h 6828021"/>
              <a:gd name="connsiteX158" fmla="*/ 5842483 w 11293641"/>
              <a:gd name="connsiteY158" fmla="*/ 5826246 h 6828021"/>
              <a:gd name="connsiteX159" fmla="*/ 5847468 w 11293641"/>
              <a:gd name="connsiteY159" fmla="*/ 5826246 h 6828021"/>
              <a:gd name="connsiteX160" fmla="*/ 10284168 w 11293641"/>
              <a:gd name="connsiteY160" fmla="*/ 5516244 h 6828021"/>
              <a:gd name="connsiteX161" fmla="*/ 10284168 w 11293641"/>
              <a:gd name="connsiteY161" fmla="*/ 5517240 h 6828021"/>
              <a:gd name="connsiteX162" fmla="*/ 10289153 w 11293641"/>
              <a:gd name="connsiteY162" fmla="*/ 5522224 h 6828021"/>
              <a:gd name="connsiteX163" fmla="*/ 10294138 w 11293641"/>
              <a:gd name="connsiteY163" fmla="*/ 5527208 h 6828021"/>
              <a:gd name="connsiteX164" fmla="*/ 10304108 w 11293641"/>
              <a:gd name="connsiteY164" fmla="*/ 5537176 h 6828021"/>
              <a:gd name="connsiteX165" fmla="*/ 10324048 w 11293641"/>
              <a:gd name="connsiteY165" fmla="*/ 5542160 h 6828021"/>
              <a:gd name="connsiteX166" fmla="*/ 10343988 w 11293641"/>
              <a:gd name="connsiteY166" fmla="*/ 5552128 h 6828021"/>
              <a:gd name="connsiteX167" fmla="*/ 10353958 w 11293641"/>
              <a:gd name="connsiteY167" fmla="*/ 5557112 h 6828021"/>
              <a:gd name="connsiteX168" fmla="*/ 10358943 w 11293641"/>
              <a:gd name="connsiteY168" fmla="*/ 5562096 h 6828021"/>
              <a:gd name="connsiteX169" fmla="*/ 10363927 w 11293641"/>
              <a:gd name="connsiteY169" fmla="*/ 5567078 h 6828021"/>
              <a:gd name="connsiteX170" fmla="*/ 10358943 w 11293641"/>
              <a:gd name="connsiteY170" fmla="*/ 5557112 h 6828021"/>
              <a:gd name="connsiteX171" fmla="*/ 10348973 w 11293641"/>
              <a:gd name="connsiteY171" fmla="*/ 5552128 h 6828021"/>
              <a:gd name="connsiteX172" fmla="*/ 10339003 w 11293641"/>
              <a:gd name="connsiteY172" fmla="*/ 5547144 h 6828021"/>
              <a:gd name="connsiteX173" fmla="*/ 10324048 w 11293641"/>
              <a:gd name="connsiteY173" fmla="*/ 5542160 h 6828021"/>
              <a:gd name="connsiteX174" fmla="*/ 10314078 w 11293641"/>
              <a:gd name="connsiteY174" fmla="*/ 5537176 h 6828021"/>
              <a:gd name="connsiteX175" fmla="*/ 10304108 w 11293641"/>
              <a:gd name="connsiteY175" fmla="*/ 5537176 h 6828021"/>
              <a:gd name="connsiteX176" fmla="*/ 10304108 w 11293641"/>
              <a:gd name="connsiteY176" fmla="*/ 5532192 h 6828021"/>
              <a:gd name="connsiteX177" fmla="*/ 10289156 w 11293641"/>
              <a:gd name="connsiteY177" fmla="*/ 5437494 h 6828021"/>
              <a:gd name="connsiteX178" fmla="*/ 10289152 w 11293641"/>
              <a:gd name="connsiteY178" fmla="*/ 5437497 h 6828021"/>
              <a:gd name="connsiteX179" fmla="*/ 10289153 w 11293641"/>
              <a:gd name="connsiteY179" fmla="*/ 5437497 h 6828021"/>
              <a:gd name="connsiteX180" fmla="*/ 10334996 w 11293641"/>
              <a:gd name="connsiteY180" fmla="*/ 5355797 h 6828021"/>
              <a:gd name="connsiteX181" fmla="*/ 10334018 w 11293641"/>
              <a:gd name="connsiteY181" fmla="*/ 5357753 h 6828021"/>
              <a:gd name="connsiteX182" fmla="*/ 10332800 w 11293641"/>
              <a:gd name="connsiteY182" fmla="*/ 5360188 h 6828021"/>
              <a:gd name="connsiteX183" fmla="*/ 10334018 w 11293641"/>
              <a:gd name="connsiteY183" fmla="*/ 5357754 h 6828021"/>
              <a:gd name="connsiteX184" fmla="*/ 10378884 w 11293641"/>
              <a:gd name="connsiteY184" fmla="*/ 5352768 h 6828021"/>
              <a:gd name="connsiteX185" fmla="*/ 10378883 w 11293641"/>
              <a:gd name="connsiteY185" fmla="*/ 5352770 h 6828021"/>
              <a:gd name="connsiteX186" fmla="*/ 10378882 w 11293641"/>
              <a:gd name="connsiteY186" fmla="*/ 5352772 h 6828021"/>
              <a:gd name="connsiteX187" fmla="*/ 10378884 w 11293641"/>
              <a:gd name="connsiteY187" fmla="*/ 5352769 h 6828021"/>
              <a:gd name="connsiteX188" fmla="*/ 1131607 w 11293641"/>
              <a:gd name="connsiteY188" fmla="*/ 5322865 h 6828021"/>
              <a:gd name="connsiteX189" fmla="*/ 1131608 w 11293641"/>
              <a:gd name="connsiteY189" fmla="*/ 5322866 h 6828021"/>
              <a:gd name="connsiteX190" fmla="*/ 1136593 w 11293641"/>
              <a:gd name="connsiteY190" fmla="*/ 5322866 h 6828021"/>
              <a:gd name="connsiteX191" fmla="*/ 1151551 w 11293641"/>
              <a:gd name="connsiteY191" fmla="*/ 5322866 h 6828021"/>
              <a:gd name="connsiteX192" fmla="*/ 1151548 w 11293641"/>
              <a:gd name="connsiteY192" fmla="*/ 5322865 h 6828021"/>
              <a:gd name="connsiteX193" fmla="*/ 1136593 w 11293641"/>
              <a:gd name="connsiteY193" fmla="*/ 5322865 h 6828021"/>
              <a:gd name="connsiteX194" fmla="*/ 10368913 w 11293641"/>
              <a:gd name="connsiteY194" fmla="*/ 5317881 h 6828021"/>
              <a:gd name="connsiteX195" fmla="*/ 10368913 w 11293641"/>
              <a:gd name="connsiteY195" fmla="*/ 5317882 h 6828021"/>
              <a:gd name="connsiteX196" fmla="*/ 10368914 w 11293641"/>
              <a:gd name="connsiteY196" fmla="*/ 5317882 h 6828021"/>
              <a:gd name="connsiteX197" fmla="*/ 1201398 w 11293641"/>
              <a:gd name="connsiteY197" fmla="*/ 5312897 h 6828021"/>
              <a:gd name="connsiteX198" fmla="*/ 1196412 w 11293641"/>
              <a:gd name="connsiteY198" fmla="*/ 5317881 h 6828021"/>
              <a:gd name="connsiteX199" fmla="*/ 1186444 w 11293641"/>
              <a:gd name="connsiteY199" fmla="*/ 5322865 h 6828021"/>
              <a:gd name="connsiteX200" fmla="*/ 1186441 w 11293641"/>
              <a:gd name="connsiteY200" fmla="*/ 5322866 h 6828021"/>
              <a:gd name="connsiteX201" fmla="*/ 1191428 w 11293641"/>
              <a:gd name="connsiteY201" fmla="*/ 5322866 h 6828021"/>
              <a:gd name="connsiteX202" fmla="*/ 1196414 w 11293641"/>
              <a:gd name="connsiteY202" fmla="*/ 5317882 h 6828021"/>
              <a:gd name="connsiteX203" fmla="*/ 1201398 w 11293641"/>
              <a:gd name="connsiteY203" fmla="*/ 5317882 h 6828021"/>
              <a:gd name="connsiteX204" fmla="*/ 1201398 w 11293641"/>
              <a:gd name="connsiteY204" fmla="*/ 5312898 h 6828021"/>
              <a:gd name="connsiteX205" fmla="*/ 1116653 w 11293641"/>
              <a:gd name="connsiteY205" fmla="*/ 5292962 h 6828021"/>
              <a:gd name="connsiteX206" fmla="*/ 1116653 w 11293641"/>
              <a:gd name="connsiteY206" fmla="*/ 5292963 h 6828021"/>
              <a:gd name="connsiteX207" fmla="*/ 1121637 w 11293641"/>
              <a:gd name="connsiteY207" fmla="*/ 5292963 h 6828021"/>
              <a:gd name="connsiteX208" fmla="*/ 1121637 w 11293641"/>
              <a:gd name="connsiteY208" fmla="*/ 5292962 h 6828021"/>
              <a:gd name="connsiteX209" fmla="*/ 1111667 w 11293641"/>
              <a:gd name="connsiteY209" fmla="*/ 5287978 h 6828021"/>
              <a:gd name="connsiteX210" fmla="*/ 1111667 w 11293641"/>
              <a:gd name="connsiteY210" fmla="*/ 5287979 h 6828021"/>
              <a:gd name="connsiteX211" fmla="*/ 1111668 w 11293641"/>
              <a:gd name="connsiteY211" fmla="*/ 5287979 h 6828021"/>
              <a:gd name="connsiteX212" fmla="*/ 1301100 w 11293641"/>
              <a:gd name="connsiteY212" fmla="*/ 5253090 h 6828021"/>
              <a:gd name="connsiteX213" fmla="*/ 1301099 w 11293641"/>
              <a:gd name="connsiteY213" fmla="*/ 5253091 h 6828021"/>
              <a:gd name="connsiteX214" fmla="*/ 1301099 w 11293641"/>
              <a:gd name="connsiteY214" fmla="*/ 5258075 h 6828021"/>
              <a:gd name="connsiteX215" fmla="*/ 1296114 w 11293641"/>
              <a:gd name="connsiteY215" fmla="*/ 5258075 h 6828021"/>
              <a:gd name="connsiteX216" fmla="*/ 1281159 w 11293641"/>
              <a:gd name="connsiteY216" fmla="*/ 5273026 h 6828021"/>
              <a:gd name="connsiteX217" fmla="*/ 1266203 w 11293641"/>
              <a:gd name="connsiteY217" fmla="*/ 5282994 h 6828021"/>
              <a:gd name="connsiteX218" fmla="*/ 1251249 w 11293641"/>
              <a:gd name="connsiteY218" fmla="*/ 5287978 h 6828021"/>
              <a:gd name="connsiteX219" fmla="*/ 1251249 w 11293641"/>
              <a:gd name="connsiteY219" fmla="*/ 5287979 h 6828021"/>
              <a:gd name="connsiteX220" fmla="*/ 1266203 w 11293641"/>
              <a:gd name="connsiteY220" fmla="*/ 5282995 h 6828021"/>
              <a:gd name="connsiteX221" fmla="*/ 1286144 w 11293641"/>
              <a:gd name="connsiteY221" fmla="*/ 5273027 h 6828021"/>
              <a:gd name="connsiteX222" fmla="*/ 1301100 w 11293641"/>
              <a:gd name="connsiteY222" fmla="*/ 5258075 h 6828021"/>
              <a:gd name="connsiteX223" fmla="*/ 1301100 w 11293641"/>
              <a:gd name="connsiteY223" fmla="*/ 5253091 h 6828021"/>
              <a:gd name="connsiteX224" fmla="*/ 10299123 w 11293641"/>
              <a:gd name="connsiteY224" fmla="*/ 5243122 h 6828021"/>
              <a:gd name="connsiteX225" fmla="*/ 10299122 w 11293641"/>
              <a:gd name="connsiteY225" fmla="*/ 5243123 h 6828021"/>
              <a:gd name="connsiteX226" fmla="*/ 10295384 w 11293641"/>
              <a:gd name="connsiteY226" fmla="*/ 5246861 h 6828021"/>
              <a:gd name="connsiteX227" fmla="*/ 10299122 w 11293641"/>
              <a:gd name="connsiteY227" fmla="*/ 5248107 h 6828021"/>
              <a:gd name="connsiteX228" fmla="*/ 10299122 w 11293641"/>
              <a:gd name="connsiteY228" fmla="*/ 5243123 h 6828021"/>
              <a:gd name="connsiteX229" fmla="*/ 10304108 w 11293641"/>
              <a:gd name="connsiteY229" fmla="*/ 5243123 h 6828021"/>
              <a:gd name="connsiteX230" fmla="*/ 10309093 w 11293641"/>
              <a:gd name="connsiteY230" fmla="*/ 5243123 h 6828021"/>
              <a:gd name="connsiteX231" fmla="*/ 10319063 w 11293641"/>
              <a:gd name="connsiteY231" fmla="*/ 5243123 h 6828021"/>
              <a:gd name="connsiteX232" fmla="*/ 10319064 w 11293641"/>
              <a:gd name="connsiteY232" fmla="*/ 5243123 h 6828021"/>
              <a:gd name="connsiteX233" fmla="*/ 10319063 w 11293641"/>
              <a:gd name="connsiteY233" fmla="*/ 5243122 h 6828021"/>
              <a:gd name="connsiteX234" fmla="*/ 10314078 w 11293641"/>
              <a:gd name="connsiteY234" fmla="*/ 5243122 h 6828021"/>
              <a:gd name="connsiteX235" fmla="*/ 10309093 w 11293641"/>
              <a:gd name="connsiteY235" fmla="*/ 5243122 h 6828021"/>
              <a:gd name="connsiteX236" fmla="*/ 10304108 w 11293641"/>
              <a:gd name="connsiteY236" fmla="*/ 5243122 h 6828021"/>
              <a:gd name="connsiteX237" fmla="*/ 10264226 w 11293641"/>
              <a:gd name="connsiteY237" fmla="*/ 5238138 h 6828021"/>
              <a:gd name="connsiteX238" fmla="*/ 10264227 w 11293641"/>
              <a:gd name="connsiteY238" fmla="*/ 5238139 h 6828021"/>
              <a:gd name="connsiteX239" fmla="*/ 10269212 w 11293641"/>
              <a:gd name="connsiteY239" fmla="*/ 5238139 h 6828021"/>
              <a:gd name="connsiteX240" fmla="*/ 10269219 w 11293641"/>
              <a:gd name="connsiteY240" fmla="*/ 5238141 h 6828021"/>
              <a:gd name="connsiteX241" fmla="*/ 10269212 w 11293641"/>
              <a:gd name="connsiteY241" fmla="*/ 5238138 h 6828021"/>
              <a:gd name="connsiteX242" fmla="*/ 1600204 w 11293641"/>
              <a:gd name="connsiteY242" fmla="*/ 5228173 h 6828021"/>
              <a:gd name="connsiteX243" fmla="*/ 1600204 w 11293641"/>
              <a:gd name="connsiteY243" fmla="*/ 5228175 h 6828021"/>
              <a:gd name="connsiteX244" fmla="*/ 1605186 w 11293641"/>
              <a:gd name="connsiteY244" fmla="*/ 5248106 h 6828021"/>
              <a:gd name="connsiteX245" fmla="*/ 1605186 w 11293641"/>
              <a:gd name="connsiteY245" fmla="*/ 5248107 h 6828021"/>
              <a:gd name="connsiteX246" fmla="*/ 1605188 w 11293641"/>
              <a:gd name="connsiteY246" fmla="*/ 5248107 h 6828021"/>
              <a:gd name="connsiteX247" fmla="*/ 1316054 w 11293641"/>
              <a:gd name="connsiteY247" fmla="*/ 5223187 h 6828021"/>
              <a:gd name="connsiteX248" fmla="*/ 1311069 w 11293641"/>
              <a:gd name="connsiteY248" fmla="*/ 5228171 h 6828021"/>
              <a:gd name="connsiteX249" fmla="*/ 1311069 w 11293641"/>
              <a:gd name="connsiteY249" fmla="*/ 5233156 h 6828021"/>
              <a:gd name="connsiteX250" fmla="*/ 1311071 w 11293641"/>
              <a:gd name="connsiteY250" fmla="*/ 5233155 h 6828021"/>
              <a:gd name="connsiteX251" fmla="*/ 1311071 w 11293641"/>
              <a:gd name="connsiteY251" fmla="*/ 5228171 h 6828021"/>
              <a:gd name="connsiteX252" fmla="*/ 10099720 w 11293641"/>
              <a:gd name="connsiteY252" fmla="*/ 5218203 h 6828021"/>
              <a:gd name="connsiteX253" fmla="*/ 10139600 w 11293641"/>
              <a:gd name="connsiteY253" fmla="*/ 5233155 h 6828021"/>
              <a:gd name="connsiteX254" fmla="*/ 10154556 w 11293641"/>
              <a:gd name="connsiteY254" fmla="*/ 5248107 h 6828021"/>
              <a:gd name="connsiteX255" fmla="*/ 10139601 w 11293641"/>
              <a:gd name="connsiteY255" fmla="*/ 5233155 h 6828021"/>
              <a:gd name="connsiteX256" fmla="*/ 1400800 w 11293641"/>
              <a:gd name="connsiteY256" fmla="*/ 5203251 h 6828021"/>
              <a:gd name="connsiteX257" fmla="*/ 1390829 w 11293641"/>
              <a:gd name="connsiteY257" fmla="*/ 5213219 h 6828021"/>
              <a:gd name="connsiteX258" fmla="*/ 1385845 w 11293641"/>
              <a:gd name="connsiteY258" fmla="*/ 5228171 h 6828021"/>
              <a:gd name="connsiteX259" fmla="*/ 1385845 w 11293641"/>
              <a:gd name="connsiteY259" fmla="*/ 5233155 h 6828021"/>
              <a:gd name="connsiteX260" fmla="*/ 1385845 w 11293641"/>
              <a:gd name="connsiteY260" fmla="*/ 5238139 h 6828021"/>
              <a:gd name="connsiteX261" fmla="*/ 1385846 w 11293641"/>
              <a:gd name="connsiteY261" fmla="*/ 5238139 h 6828021"/>
              <a:gd name="connsiteX262" fmla="*/ 1385846 w 11293641"/>
              <a:gd name="connsiteY262" fmla="*/ 5233155 h 6828021"/>
              <a:gd name="connsiteX263" fmla="*/ 1390829 w 11293641"/>
              <a:gd name="connsiteY263" fmla="*/ 5223187 h 6828021"/>
              <a:gd name="connsiteX264" fmla="*/ 1395817 w 11293641"/>
              <a:gd name="connsiteY264" fmla="*/ 5213219 h 6828021"/>
              <a:gd name="connsiteX265" fmla="*/ 1590235 w 11293641"/>
              <a:gd name="connsiteY265" fmla="*/ 5198269 h 6828021"/>
              <a:gd name="connsiteX266" fmla="*/ 1595218 w 11293641"/>
              <a:gd name="connsiteY266" fmla="*/ 5208235 h 6828021"/>
              <a:gd name="connsiteX267" fmla="*/ 1595218 w 11293641"/>
              <a:gd name="connsiteY267" fmla="*/ 5203252 h 6828021"/>
              <a:gd name="connsiteX268" fmla="*/ 9925243 w 11293641"/>
              <a:gd name="connsiteY268" fmla="*/ 5198267 h 6828021"/>
              <a:gd name="connsiteX269" fmla="*/ 9920258 w 11293641"/>
              <a:gd name="connsiteY269" fmla="*/ 5203251 h 6828021"/>
              <a:gd name="connsiteX270" fmla="*/ 9920258 w 11293641"/>
              <a:gd name="connsiteY270" fmla="*/ 5208235 h 6828021"/>
              <a:gd name="connsiteX271" fmla="*/ 9915273 w 11293641"/>
              <a:gd name="connsiteY271" fmla="*/ 5208235 h 6828021"/>
              <a:gd name="connsiteX272" fmla="*/ 9910289 w 11293641"/>
              <a:gd name="connsiteY272" fmla="*/ 5213219 h 6828021"/>
              <a:gd name="connsiteX273" fmla="*/ 9915273 w 11293641"/>
              <a:gd name="connsiteY273" fmla="*/ 5213219 h 6828021"/>
              <a:gd name="connsiteX274" fmla="*/ 9920258 w 11293641"/>
              <a:gd name="connsiteY274" fmla="*/ 5208235 h 6828021"/>
              <a:gd name="connsiteX275" fmla="*/ 9930228 w 11293641"/>
              <a:gd name="connsiteY275" fmla="*/ 5198267 h 6828021"/>
              <a:gd name="connsiteX276" fmla="*/ 1586908 w 11293641"/>
              <a:gd name="connsiteY276" fmla="*/ 5189963 h 6828021"/>
              <a:gd name="connsiteX277" fmla="*/ 1585249 w 11293641"/>
              <a:gd name="connsiteY277" fmla="*/ 5193284 h 6828021"/>
              <a:gd name="connsiteX278" fmla="*/ 1586078 w 11293641"/>
              <a:gd name="connsiteY278" fmla="*/ 5194114 h 6828021"/>
              <a:gd name="connsiteX279" fmla="*/ 10039897 w 11293641"/>
              <a:gd name="connsiteY279" fmla="*/ 5173350 h 6828021"/>
              <a:gd name="connsiteX280" fmla="*/ 10024944 w 11293641"/>
              <a:gd name="connsiteY280" fmla="*/ 5183315 h 6828021"/>
              <a:gd name="connsiteX281" fmla="*/ 10014975 w 11293641"/>
              <a:gd name="connsiteY281" fmla="*/ 5203250 h 6828021"/>
              <a:gd name="connsiteX282" fmla="*/ 1425729 w 11293641"/>
              <a:gd name="connsiteY282" fmla="*/ 5173346 h 6828021"/>
              <a:gd name="connsiteX283" fmla="*/ 1425726 w 11293641"/>
              <a:gd name="connsiteY283" fmla="*/ 5173347 h 6828021"/>
              <a:gd name="connsiteX284" fmla="*/ 1425723 w 11293641"/>
              <a:gd name="connsiteY284" fmla="*/ 5173349 h 6828021"/>
              <a:gd name="connsiteX285" fmla="*/ 1425726 w 11293641"/>
              <a:gd name="connsiteY285" fmla="*/ 5173348 h 6828021"/>
              <a:gd name="connsiteX286" fmla="*/ 9950167 w 11293641"/>
              <a:gd name="connsiteY286" fmla="*/ 5168366 h 6828021"/>
              <a:gd name="connsiteX287" fmla="*/ 9945184 w 11293641"/>
              <a:gd name="connsiteY287" fmla="*/ 5173348 h 6828021"/>
              <a:gd name="connsiteX288" fmla="*/ 9940199 w 11293641"/>
              <a:gd name="connsiteY288" fmla="*/ 5183315 h 6828021"/>
              <a:gd name="connsiteX289" fmla="*/ 9935213 w 11293641"/>
              <a:gd name="connsiteY289" fmla="*/ 5188299 h 6828021"/>
              <a:gd name="connsiteX290" fmla="*/ 9930229 w 11293641"/>
              <a:gd name="connsiteY290" fmla="*/ 5198266 h 6828021"/>
              <a:gd name="connsiteX291" fmla="*/ 9940198 w 11293641"/>
              <a:gd name="connsiteY291" fmla="*/ 5188299 h 6828021"/>
              <a:gd name="connsiteX292" fmla="*/ 9945183 w 11293641"/>
              <a:gd name="connsiteY292" fmla="*/ 5178331 h 6828021"/>
              <a:gd name="connsiteX293" fmla="*/ 9950172 w 11293641"/>
              <a:gd name="connsiteY293" fmla="*/ 5163380 h 6828021"/>
              <a:gd name="connsiteX294" fmla="*/ 9985064 w 11293641"/>
              <a:gd name="connsiteY294" fmla="*/ 5173347 h 6828021"/>
              <a:gd name="connsiteX295" fmla="*/ 9995032 w 11293641"/>
              <a:gd name="connsiteY295" fmla="*/ 5173347 h 6828021"/>
              <a:gd name="connsiteX296" fmla="*/ 1465608 w 11293641"/>
              <a:gd name="connsiteY296" fmla="*/ 5153409 h 6828021"/>
              <a:gd name="connsiteX297" fmla="*/ 1465606 w 11293641"/>
              <a:gd name="connsiteY297" fmla="*/ 5153411 h 6828021"/>
              <a:gd name="connsiteX298" fmla="*/ 1460620 w 11293641"/>
              <a:gd name="connsiteY298" fmla="*/ 5158395 h 6828021"/>
              <a:gd name="connsiteX299" fmla="*/ 1445667 w 11293641"/>
              <a:gd name="connsiteY299" fmla="*/ 5163379 h 6828021"/>
              <a:gd name="connsiteX300" fmla="*/ 1435695 w 11293641"/>
              <a:gd name="connsiteY300" fmla="*/ 5168363 h 6828021"/>
              <a:gd name="connsiteX301" fmla="*/ 1435695 w 11293641"/>
              <a:gd name="connsiteY301" fmla="*/ 5168364 h 6828021"/>
              <a:gd name="connsiteX302" fmla="*/ 1445667 w 11293641"/>
              <a:gd name="connsiteY302" fmla="*/ 5163380 h 6828021"/>
              <a:gd name="connsiteX303" fmla="*/ 1460620 w 11293641"/>
              <a:gd name="connsiteY303" fmla="*/ 5158396 h 6828021"/>
              <a:gd name="connsiteX304" fmla="*/ 1465606 w 11293641"/>
              <a:gd name="connsiteY304" fmla="*/ 5153412 h 6828021"/>
              <a:gd name="connsiteX305" fmla="*/ 10099720 w 11293641"/>
              <a:gd name="connsiteY305" fmla="*/ 5118524 h 6828021"/>
              <a:gd name="connsiteX306" fmla="*/ 10094735 w 11293641"/>
              <a:gd name="connsiteY306" fmla="*/ 5123508 h 6828021"/>
              <a:gd name="connsiteX307" fmla="*/ 10093073 w 11293641"/>
              <a:gd name="connsiteY307" fmla="*/ 5128492 h 6828021"/>
              <a:gd name="connsiteX308" fmla="*/ 10094735 w 11293641"/>
              <a:gd name="connsiteY308" fmla="*/ 5128492 h 6828021"/>
              <a:gd name="connsiteX309" fmla="*/ 1500501 w 11293641"/>
              <a:gd name="connsiteY309" fmla="*/ 5118523 h 6828021"/>
              <a:gd name="connsiteX310" fmla="*/ 1500501 w 11293641"/>
              <a:gd name="connsiteY310" fmla="*/ 5118524 h 6828021"/>
              <a:gd name="connsiteX311" fmla="*/ 1500501 w 11293641"/>
              <a:gd name="connsiteY311" fmla="*/ 5123508 h 6828021"/>
              <a:gd name="connsiteX312" fmla="*/ 1495515 w 11293641"/>
              <a:gd name="connsiteY312" fmla="*/ 5128492 h 6828021"/>
              <a:gd name="connsiteX313" fmla="*/ 1493855 w 11293641"/>
              <a:gd name="connsiteY313" fmla="*/ 5131815 h 6828021"/>
              <a:gd name="connsiteX314" fmla="*/ 1500503 w 11293641"/>
              <a:gd name="connsiteY314" fmla="*/ 5128492 h 6828021"/>
              <a:gd name="connsiteX315" fmla="*/ 1505486 w 11293641"/>
              <a:gd name="connsiteY315" fmla="*/ 5118524 h 6828021"/>
              <a:gd name="connsiteX316" fmla="*/ 1500503 w 11293641"/>
              <a:gd name="connsiteY316" fmla="*/ 5118524 h 6828021"/>
              <a:gd name="connsiteX317" fmla="*/ 10199420 w 11293641"/>
              <a:gd name="connsiteY317" fmla="*/ 5080313 h 6828021"/>
              <a:gd name="connsiteX318" fmla="*/ 10204406 w 11293641"/>
              <a:gd name="connsiteY318" fmla="*/ 5083636 h 6828021"/>
              <a:gd name="connsiteX319" fmla="*/ 10214377 w 11293641"/>
              <a:gd name="connsiteY319" fmla="*/ 5088620 h 6828021"/>
              <a:gd name="connsiteX320" fmla="*/ 10216966 w 11293641"/>
              <a:gd name="connsiteY320" fmla="*/ 5091208 h 6828021"/>
              <a:gd name="connsiteX321" fmla="*/ 10209392 w 11293641"/>
              <a:gd name="connsiteY321" fmla="*/ 5083636 h 6828021"/>
              <a:gd name="connsiteX322" fmla="*/ 10144586 w 11293641"/>
              <a:gd name="connsiteY322" fmla="*/ 5073668 h 6828021"/>
              <a:gd name="connsiteX323" fmla="*/ 10134616 w 11293641"/>
              <a:gd name="connsiteY323" fmla="*/ 5078652 h 6828021"/>
              <a:gd name="connsiteX324" fmla="*/ 10127139 w 11293641"/>
              <a:gd name="connsiteY324" fmla="*/ 5088620 h 6828021"/>
              <a:gd name="connsiteX325" fmla="*/ 10134616 w 11293641"/>
              <a:gd name="connsiteY325" fmla="*/ 5083636 h 6828021"/>
              <a:gd name="connsiteX326" fmla="*/ 10149571 w 11293641"/>
              <a:gd name="connsiteY326" fmla="*/ 5078652 h 6828021"/>
              <a:gd name="connsiteX327" fmla="*/ 10159541 w 11293641"/>
              <a:gd name="connsiteY327" fmla="*/ 5073668 h 6828021"/>
              <a:gd name="connsiteX328" fmla="*/ 1201398 w 11293641"/>
              <a:gd name="connsiteY328" fmla="*/ 5063700 h 6828021"/>
              <a:gd name="connsiteX329" fmla="*/ 1201398 w 11293641"/>
              <a:gd name="connsiteY329" fmla="*/ 5068684 h 6828021"/>
              <a:gd name="connsiteX330" fmla="*/ 1236294 w 11293641"/>
              <a:gd name="connsiteY330" fmla="*/ 5063700 h 6828021"/>
              <a:gd name="connsiteX331" fmla="*/ 9850464 w 11293641"/>
              <a:gd name="connsiteY331" fmla="*/ 5028808 h 6828021"/>
              <a:gd name="connsiteX332" fmla="*/ 9850467 w 11293641"/>
              <a:gd name="connsiteY332" fmla="*/ 5028813 h 6828021"/>
              <a:gd name="connsiteX333" fmla="*/ 9870408 w 11293641"/>
              <a:gd name="connsiteY333" fmla="*/ 5058716 h 6828021"/>
              <a:gd name="connsiteX334" fmla="*/ 9872900 w 11293641"/>
              <a:gd name="connsiteY334" fmla="*/ 5058716 h 6828021"/>
              <a:gd name="connsiteX335" fmla="*/ 9870408 w 11293641"/>
              <a:gd name="connsiteY335" fmla="*/ 5053732 h 6828021"/>
              <a:gd name="connsiteX336" fmla="*/ 9865423 w 11293641"/>
              <a:gd name="connsiteY336" fmla="*/ 5048749 h 6828021"/>
              <a:gd name="connsiteX337" fmla="*/ 9833850 w 11293641"/>
              <a:gd name="connsiteY337" fmla="*/ 5002231 h 6828021"/>
              <a:gd name="connsiteX338" fmla="*/ 9835512 w 11293641"/>
              <a:gd name="connsiteY338" fmla="*/ 5004890 h 6828021"/>
              <a:gd name="connsiteX339" fmla="*/ 9835512 w 11293641"/>
              <a:gd name="connsiteY339" fmla="*/ 5003893 h 6828021"/>
              <a:gd name="connsiteX340" fmla="*/ 1236294 w 11293641"/>
              <a:gd name="connsiteY340" fmla="*/ 4954053 h 6828021"/>
              <a:gd name="connsiteX341" fmla="*/ 1236294 w 11293641"/>
              <a:gd name="connsiteY341" fmla="*/ 4959037 h 6828021"/>
              <a:gd name="connsiteX342" fmla="*/ 1246263 w 11293641"/>
              <a:gd name="connsiteY342" fmla="*/ 4954053 h 6828021"/>
              <a:gd name="connsiteX343" fmla="*/ 1306083 w 11293641"/>
              <a:gd name="connsiteY343" fmla="*/ 4949069 h 6828021"/>
              <a:gd name="connsiteX344" fmla="*/ 1297926 w 11293641"/>
              <a:gd name="connsiteY344" fmla="*/ 4950428 h 6828021"/>
              <a:gd name="connsiteX345" fmla="*/ 1316054 w 11293641"/>
              <a:gd name="connsiteY345" fmla="*/ 4954053 h 6828021"/>
              <a:gd name="connsiteX346" fmla="*/ 1331009 w 11293641"/>
              <a:gd name="connsiteY346" fmla="*/ 4959037 h 6828021"/>
              <a:gd name="connsiteX347" fmla="*/ 1340980 w 11293641"/>
              <a:gd name="connsiteY347" fmla="*/ 4973989 h 6828021"/>
              <a:gd name="connsiteX348" fmla="*/ 1340980 w 11293641"/>
              <a:gd name="connsiteY348" fmla="*/ 4969005 h 6828021"/>
              <a:gd name="connsiteX349" fmla="*/ 1350949 w 11293641"/>
              <a:gd name="connsiteY349" fmla="*/ 4964021 h 6828021"/>
              <a:gd name="connsiteX350" fmla="*/ 1360921 w 11293641"/>
              <a:gd name="connsiteY350" fmla="*/ 4959037 h 6828021"/>
              <a:gd name="connsiteX351" fmla="*/ 1370890 w 11293641"/>
              <a:gd name="connsiteY351" fmla="*/ 4954053 h 6828021"/>
              <a:gd name="connsiteX352" fmla="*/ 1355935 w 11293641"/>
              <a:gd name="connsiteY352" fmla="*/ 4959037 h 6828021"/>
              <a:gd name="connsiteX353" fmla="*/ 1345963 w 11293641"/>
              <a:gd name="connsiteY353" fmla="*/ 4964021 h 6828021"/>
              <a:gd name="connsiteX354" fmla="*/ 1340980 w 11293641"/>
              <a:gd name="connsiteY354" fmla="*/ 4969005 h 6828021"/>
              <a:gd name="connsiteX355" fmla="*/ 1335994 w 11293641"/>
              <a:gd name="connsiteY355" fmla="*/ 4964021 h 6828021"/>
              <a:gd name="connsiteX356" fmla="*/ 1335994 w 11293641"/>
              <a:gd name="connsiteY356" fmla="*/ 4959037 h 6828021"/>
              <a:gd name="connsiteX357" fmla="*/ 1326023 w 11293641"/>
              <a:gd name="connsiteY357" fmla="*/ 4954053 h 6828021"/>
              <a:gd name="connsiteX358" fmla="*/ 9806314 w 11293641"/>
              <a:gd name="connsiteY358" fmla="*/ 4946221 h 6828021"/>
              <a:gd name="connsiteX359" fmla="*/ 9805602 w 11293641"/>
              <a:gd name="connsiteY359" fmla="*/ 4946577 h 6828021"/>
              <a:gd name="connsiteX360" fmla="*/ 9805602 w 11293641"/>
              <a:gd name="connsiteY360" fmla="*/ 4949069 h 6828021"/>
              <a:gd name="connsiteX361" fmla="*/ 9810587 w 11293641"/>
              <a:gd name="connsiteY361" fmla="*/ 4964021 h 6828021"/>
              <a:gd name="connsiteX362" fmla="*/ 9814326 w 11293641"/>
              <a:gd name="connsiteY362" fmla="*/ 4970251 h 6828021"/>
              <a:gd name="connsiteX363" fmla="*/ 9810587 w 11293641"/>
              <a:gd name="connsiteY363" fmla="*/ 4959037 h 6828021"/>
              <a:gd name="connsiteX364" fmla="*/ 1136593 w 11293641"/>
              <a:gd name="connsiteY364" fmla="*/ 4944085 h 6828021"/>
              <a:gd name="connsiteX365" fmla="*/ 1151546 w 11293641"/>
              <a:gd name="connsiteY365" fmla="*/ 4949068 h 6828021"/>
              <a:gd name="connsiteX366" fmla="*/ 1141577 w 11293641"/>
              <a:gd name="connsiteY366" fmla="*/ 4944085 h 6828021"/>
              <a:gd name="connsiteX367" fmla="*/ 1360921 w 11293641"/>
              <a:gd name="connsiteY367" fmla="*/ 4939101 h 6828021"/>
              <a:gd name="connsiteX368" fmla="*/ 1373381 w 11293641"/>
              <a:gd name="connsiteY368" fmla="*/ 4941593 h 6828021"/>
              <a:gd name="connsiteX369" fmla="*/ 1365904 w 11293641"/>
              <a:gd name="connsiteY369" fmla="*/ 4939101 h 6828021"/>
              <a:gd name="connsiteX370" fmla="*/ 1331009 w 11293641"/>
              <a:gd name="connsiteY370" fmla="*/ 4934117 h 6828021"/>
              <a:gd name="connsiteX371" fmla="*/ 1340980 w 11293641"/>
              <a:gd name="connsiteY371" fmla="*/ 4935779 h 6828021"/>
              <a:gd name="connsiteX372" fmla="*/ 1335994 w 11293641"/>
              <a:gd name="connsiteY372" fmla="*/ 4934117 h 6828021"/>
              <a:gd name="connsiteX373" fmla="*/ 1261218 w 11293641"/>
              <a:gd name="connsiteY373" fmla="*/ 4934117 h 6828021"/>
              <a:gd name="connsiteX374" fmla="*/ 1252246 w 11293641"/>
              <a:gd name="connsiteY374" fmla="*/ 4938603 h 6828021"/>
              <a:gd name="connsiteX375" fmla="*/ 1306083 w 11293641"/>
              <a:gd name="connsiteY375" fmla="*/ 4934117 h 6828021"/>
              <a:gd name="connsiteX376" fmla="*/ 1291130 w 11293641"/>
              <a:gd name="connsiteY376" fmla="*/ 4934117 h 6828021"/>
              <a:gd name="connsiteX377" fmla="*/ 1276175 w 11293641"/>
              <a:gd name="connsiteY377" fmla="*/ 4934117 h 6828021"/>
              <a:gd name="connsiteX378" fmla="*/ 1106682 w 11293641"/>
              <a:gd name="connsiteY378" fmla="*/ 4934117 h 6828021"/>
              <a:gd name="connsiteX379" fmla="*/ 1116651 w 11293641"/>
              <a:gd name="connsiteY379" fmla="*/ 4939101 h 6828021"/>
              <a:gd name="connsiteX380" fmla="*/ 1122625 w 11293641"/>
              <a:gd name="connsiteY380" fmla="*/ 4942087 h 6828021"/>
              <a:gd name="connsiteX381" fmla="*/ 1116653 w 11293641"/>
              <a:gd name="connsiteY381" fmla="*/ 4939101 h 6828021"/>
              <a:gd name="connsiteX382" fmla="*/ 1111668 w 11293641"/>
              <a:gd name="connsiteY382" fmla="*/ 4934117 h 6828021"/>
              <a:gd name="connsiteX383" fmla="*/ 1473085 w 11293641"/>
              <a:gd name="connsiteY383" fmla="*/ 4930379 h 6828021"/>
              <a:gd name="connsiteX384" fmla="*/ 1455636 w 11293641"/>
              <a:gd name="connsiteY384" fmla="*/ 4939101 h 6828021"/>
              <a:gd name="connsiteX385" fmla="*/ 1425726 w 11293641"/>
              <a:gd name="connsiteY385" fmla="*/ 4944085 h 6828021"/>
              <a:gd name="connsiteX386" fmla="*/ 1405785 w 11293641"/>
              <a:gd name="connsiteY386" fmla="*/ 4944085 h 6828021"/>
              <a:gd name="connsiteX387" fmla="*/ 1395815 w 11293641"/>
              <a:gd name="connsiteY387" fmla="*/ 4944085 h 6828021"/>
              <a:gd name="connsiteX388" fmla="*/ 1390829 w 11293641"/>
              <a:gd name="connsiteY388" fmla="*/ 4944085 h 6828021"/>
              <a:gd name="connsiteX389" fmla="*/ 1380860 w 11293641"/>
              <a:gd name="connsiteY389" fmla="*/ 4949069 h 6828021"/>
              <a:gd name="connsiteX390" fmla="*/ 1390829 w 11293641"/>
              <a:gd name="connsiteY390" fmla="*/ 4949069 h 6828021"/>
              <a:gd name="connsiteX391" fmla="*/ 1395815 w 11293641"/>
              <a:gd name="connsiteY391" fmla="*/ 4949069 h 6828021"/>
              <a:gd name="connsiteX392" fmla="*/ 1395815 w 11293641"/>
              <a:gd name="connsiteY392" fmla="*/ 4944086 h 6828021"/>
              <a:gd name="connsiteX393" fmla="*/ 1397477 w 11293641"/>
              <a:gd name="connsiteY393" fmla="*/ 4952392 h 6828021"/>
              <a:gd name="connsiteX394" fmla="*/ 1400800 w 11293641"/>
              <a:gd name="connsiteY394" fmla="*/ 4959037 h 6828021"/>
              <a:gd name="connsiteX395" fmla="*/ 1400800 w 11293641"/>
              <a:gd name="connsiteY395" fmla="*/ 4959038 h 6828021"/>
              <a:gd name="connsiteX396" fmla="*/ 1400800 w 11293641"/>
              <a:gd name="connsiteY396" fmla="*/ 4969005 h 6828021"/>
              <a:gd name="connsiteX397" fmla="*/ 1403291 w 11293641"/>
              <a:gd name="connsiteY397" fmla="*/ 4981465 h 6828021"/>
              <a:gd name="connsiteX398" fmla="*/ 1405785 w 11293641"/>
              <a:gd name="connsiteY398" fmla="*/ 4988941 h 6828021"/>
              <a:gd name="connsiteX399" fmla="*/ 1409109 w 11293641"/>
              <a:gd name="connsiteY399" fmla="*/ 4998910 h 6828021"/>
              <a:gd name="connsiteX400" fmla="*/ 1415755 w 11293641"/>
              <a:gd name="connsiteY400" fmla="*/ 5008877 h 6828021"/>
              <a:gd name="connsiteX401" fmla="*/ 1425726 w 11293641"/>
              <a:gd name="connsiteY401" fmla="*/ 5023829 h 6828021"/>
              <a:gd name="connsiteX402" fmla="*/ 1425726 w 11293641"/>
              <a:gd name="connsiteY402" fmla="*/ 5023829 h 6828021"/>
              <a:gd name="connsiteX403" fmla="*/ 1425726 w 11293641"/>
              <a:gd name="connsiteY403" fmla="*/ 5028813 h 6828021"/>
              <a:gd name="connsiteX404" fmla="*/ 1430709 w 11293641"/>
              <a:gd name="connsiteY404" fmla="*/ 5033797 h 6828021"/>
              <a:gd name="connsiteX405" fmla="*/ 1425726 w 11293641"/>
              <a:gd name="connsiteY405" fmla="*/ 5023829 h 6828021"/>
              <a:gd name="connsiteX406" fmla="*/ 1435695 w 11293641"/>
              <a:gd name="connsiteY406" fmla="*/ 5038780 h 6828021"/>
              <a:gd name="connsiteX407" fmla="*/ 1440681 w 11293641"/>
              <a:gd name="connsiteY407" fmla="*/ 5043764 h 6828021"/>
              <a:gd name="connsiteX408" fmla="*/ 1445667 w 11293641"/>
              <a:gd name="connsiteY408" fmla="*/ 5048748 h 6828021"/>
              <a:gd name="connsiteX409" fmla="*/ 1445667 w 11293641"/>
              <a:gd name="connsiteY409" fmla="*/ 5058716 h 6828021"/>
              <a:gd name="connsiteX410" fmla="*/ 1450650 w 11293641"/>
              <a:gd name="connsiteY410" fmla="*/ 5063700 h 6828021"/>
              <a:gd name="connsiteX411" fmla="*/ 1448988 w 11293641"/>
              <a:gd name="connsiteY411" fmla="*/ 5065362 h 6828021"/>
              <a:gd name="connsiteX412" fmla="*/ 1445667 w 11293641"/>
              <a:gd name="connsiteY412" fmla="*/ 5068684 h 6828021"/>
              <a:gd name="connsiteX413" fmla="*/ 1455633 w 11293641"/>
              <a:gd name="connsiteY413" fmla="*/ 5068684 h 6828021"/>
              <a:gd name="connsiteX414" fmla="*/ 1455636 w 11293641"/>
              <a:gd name="connsiteY414" fmla="*/ 5068684 h 6828021"/>
              <a:gd name="connsiteX415" fmla="*/ 1455636 w 11293641"/>
              <a:gd name="connsiteY415" fmla="*/ 5068686 h 6828021"/>
              <a:gd name="connsiteX416" fmla="*/ 1460620 w 11293641"/>
              <a:gd name="connsiteY416" fmla="*/ 5083636 h 6828021"/>
              <a:gd name="connsiteX417" fmla="*/ 1460620 w 11293641"/>
              <a:gd name="connsiteY417" fmla="*/ 5078653 h 6828021"/>
              <a:gd name="connsiteX418" fmla="*/ 1465606 w 11293641"/>
              <a:gd name="connsiteY418" fmla="*/ 5088620 h 6828021"/>
              <a:gd name="connsiteX419" fmla="*/ 1465606 w 11293641"/>
              <a:gd name="connsiteY419" fmla="*/ 5088621 h 6828021"/>
              <a:gd name="connsiteX420" fmla="*/ 1470590 w 11293641"/>
              <a:gd name="connsiteY420" fmla="*/ 5093604 h 6828021"/>
              <a:gd name="connsiteX421" fmla="*/ 1475576 w 11293641"/>
              <a:gd name="connsiteY421" fmla="*/ 5098588 h 6828021"/>
              <a:gd name="connsiteX422" fmla="*/ 1480560 w 11293641"/>
              <a:gd name="connsiteY422" fmla="*/ 5098588 h 6828021"/>
              <a:gd name="connsiteX423" fmla="*/ 1490531 w 11293641"/>
              <a:gd name="connsiteY423" fmla="*/ 5103572 h 6828021"/>
              <a:gd name="connsiteX424" fmla="*/ 1493024 w 11293641"/>
              <a:gd name="connsiteY424" fmla="*/ 5106064 h 6828021"/>
              <a:gd name="connsiteX425" fmla="*/ 1395815 w 11293641"/>
              <a:gd name="connsiteY425" fmla="*/ 4944086 h 6828021"/>
              <a:gd name="connsiteX426" fmla="*/ 1440681 w 11293641"/>
              <a:gd name="connsiteY426" fmla="*/ 4944086 h 6828021"/>
              <a:gd name="connsiteX427" fmla="*/ 1470591 w 11293641"/>
              <a:gd name="connsiteY427" fmla="*/ 4934118 h 6828021"/>
              <a:gd name="connsiteX428" fmla="*/ 967100 w 11293641"/>
              <a:gd name="connsiteY428" fmla="*/ 4919165 h 6828021"/>
              <a:gd name="connsiteX429" fmla="*/ 977069 w 11293641"/>
              <a:gd name="connsiteY429" fmla="*/ 4929133 h 6828021"/>
              <a:gd name="connsiteX430" fmla="*/ 972085 w 11293641"/>
              <a:gd name="connsiteY430" fmla="*/ 4919165 h 6828021"/>
              <a:gd name="connsiteX431" fmla="*/ 9855453 w 11293641"/>
              <a:gd name="connsiteY431" fmla="*/ 4914182 h 6828021"/>
              <a:gd name="connsiteX432" fmla="*/ 9845483 w 11293641"/>
              <a:gd name="connsiteY432" fmla="*/ 4919166 h 6828021"/>
              <a:gd name="connsiteX433" fmla="*/ 9830528 w 11293641"/>
              <a:gd name="connsiteY433" fmla="*/ 4924150 h 6828021"/>
              <a:gd name="connsiteX434" fmla="*/ 9820557 w 11293641"/>
              <a:gd name="connsiteY434" fmla="*/ 4929134 h 6828021"/>
              <a:gd name="connsiteX435" fmla="*/ 9815572 w 11293641"/>
              <a:gd name="connsiteY435" fmla="*/ 4939101 h 6828021"/>
              <a:gd name="connsiteX436" fmla="*/ 9820557 w 11293641"/>
              <a:gd name="connsiteY436" fmla="*/ 4934117 h 6828021"/>
              <a:gd name="connsiteX437" fmla="*/ 9825542 w 11293641"/>
              <a:gd name="connsiteY437" fmla="*/ 4929133 h 6828021"/>
              <a:gd name="connsiteX438" fmla="*/ 9835512 w 11293641"/>
              <a:gd name="connsiteY438" fmla="*/ 4924150 h 6828021"/>
              <a:gd name="connsiteX439" fmla="*/ 9850468 w 11293641"/>
              <a:gd name="connsiteY439" fmla="*/ 4919166 h 6828021"/>
              <a:gd name="connsiteX440" fmla="*/ 9860438 w 11293641"/>
              <a:gd name="connsiteY440" fmla="*/ 4914182 h 6828021"/>
              <a:gd name="connsiteX441" fmla="*/ 1485546 w 11293641"/>
              <a:gd name="connsiteY441" fmla="*/ 4904214 h 6828021"/>
              <a:gd name="connsiteX442" fmla="*/ 1478068 w 11293641"/>
              <a:gd name="connsiteY442" fmla="*/ 4922905 h 6828021"/>
              <a:gd name="connsiteX443" fmla="*/ 1480560 w 11293641"/>
              <a:gd name="connsiteY443" fmla="*/ 4919166 h 6828021"/>
              <a:gd name="connsiteX444" fmla="*/ 1485546 w 11293641"/>
              <a:gd name="connsiteY444" fmla="*/ 4909198 h 6828021"/>
              <a:gd name="connsiteX445" fmla="*/ 1679963 w 11293641"/>
              <a:gd name="connsiteY445" fmla="*/ 4864342 h 6828021"/>
              <a:gd name="connsiteX446" fmla="*/ 1590232 w 11293641"/>
              <a:gd name="connsiteY446" fmla="*/ 4882744 h 6828021"/>
              <a:gd name="connsiteX447" fmla="*/ 1590232 w 11293641"/>
              <a:gd name="connsiteY447" fmla="*/ 4884278 h 6828021"/>
              <a:gd name="connsiteX448" fmla="*/ 10069810 w 11293641"/>
              <a:gd name="connsiteY448" fmla="*/ 4814502 h 6828021"/>
              <a:gd name="connsiteX449" fmla="*/ 10048000 w 11293641"/>
              <a:gd name="connsiteY449" fmla="*/ 4818863 h 6828021"/>
              <a:gd name="connsiteX450" fmla="*/ 10049870 w 11293641"/>
              <a:gd name="connsiteY450" fmla="*/ 4819486 h 6828021"/>
              <a:gd name="connsiteX451" fmla="*/ 10070641 w 11293641"/>
              <a:gd name="connsiteY451" fmla="*/ 4815333 h 6828021"/>
              <a:gd name="connsiteX452" fmla="*/ 9870408 w 11293641"/>
              <a:gd name="connsiteY452" fmla="*/ 4799551 h 6828021"/>
              <a:gd name="connsiteX453" fmla="*/ 9875393 w 11293641"/>
              <a:gd name="connsiteY453" fmla="*/ 4804535 h 6828021"/>
              <a:gd name="connsiteX454" fmla="*/ 9875393 w 11293641"/>
              <a:gd name="connsiteY454" fmla="*/ 4804534 h 6828021"/>
              <a:gd name="connsiteX455" fmla="*/ 4735803 w 11293641"/>
              <a:gd name="connsiteY455" fmla="*/ 4799550 h 6828021"/>
              <a:gd name="connsiteX456" fmla="*/ 4740787 w 11293641"/>
              <a:gd name="connsiteY456" fmla="*/ 4799550 h 6828021"/>
              <a:gd name="connsiteX457" fmla="*/ 4750756 w 11293641"/>
              <a:gd name="connsiteY457" fmla="*/ 4799550 h 6828021"/>
              <a:gd name="connsiteX458" fmla="*/ 4760727 w 11293641"/>
              <a:gd name="connsiteY458" fmla="*/ 4799550 h 6828021"/>
              <a:gd name="connsiteX459" fmla="*/ 4765713 w 11293641"/>
              <a:gd name="connsiteY459" fmla="*/ 4799550 h 6828021"/>
              <a:gd name="connsiteX460" fmla="*/ 4770699 w 11293641"/>
              <a:gd name="connsiteY460" fmla="*/ 4804534 h 6828021"/>
              <a:gd name="connsiteX461" fmla="*/ 4775682 w 11293641"/>
              <a:gd name="connsiteY461" fmla="*/ 4804534 h 6828021"/>
              <a:gd name="connsiteX462" fmla="*/ 4770699 w 11293641"/>
              <a:gd name="connsiteY462" fmla="*/ 4814502 h 6828021"/>
              <a:gd name="connsiteX463" fmla="*/ 4770699 w 11293641"/>
              <a:gd name="connsiteY463" fmla="*/ 4819486 h 6828021"/>
              <a:gd name="connsiteX464" fmla="*/ 4765713 w 11293641"/>
              <a:gd name="connsiteY464" fmla="*/ 4819486 h 6828021"/>
              <a:gd name="connsiteX465" fmla="*/ 4765713 w 11293641"/>
              <a:gd name="connsiteY465" fmla="*/ 4824470 h 6828021"/>
              <a:gd name="connsiteX466" fmla="*/ 4770699 w 11293641"/>
              <a:gd name="connsiteY466" fmla="*/ 4824470 h 6828021"/>
              <a:gd name="connsiteX467" fmla="*/ 4775682 w 11293641"/>
              <a:gd name="connsiteY467" fmla="*/ 4829454 h 6828021"/>
              <a:gd name="connsiteX468" fmla="*/ 4785653 w 11293641"/>
              <a:gd name="connsiteY468" fmla="*/ 4829454 h 6828021"/>
              <a:gd name="connsiteX469" fmla="*/ 4790639 w 11293641"/>
              <a:gd name="connsiteY469" fmla="*/ 4824470 h 6828021"/>
              <a:gd name="connsiteX470" fmla="*/ 4790639 w 11293641"/>
              <a:gd name="connsiteY470" fmla="*/ 4819486 h 6828021"/>
              <a:gd name="connsiteX471" fmla="*/ 4790639 w 11293641"/>
              <a:gd name="connsiteY471" fmla="*/ 4814502 h 6828021"/>
              <a:gd name="connsiteX472" fmla="*/ 4790639 w 11293641"/>
              <a:gd name="connsiteY472" fmla="*/ 4809518 h 6828021"/>
              <a:gd name="connsiteX473" fmla="*/ 4795622 w 11293641"/>
              <a:gd name="connsiteY473" fmla="*/ 4809518 h 6828021"/>
              <a:gd name="connsiteX474" fmla="*/ 4800608 w 11293641"/>
              <a:gd name="connsiteY474" fmla="*/ 4809518 h 6828021"/>
              <a:gd name="connsiteX475" fmla="*/ 4810578 w 11293641"/>
              <a:gd name="connsiteY475" fmla="*/ 4814502 h 6828021"/>
              <a:gd name="connsiteX476" fmla="*/ 4815563 w 11293641"/>
              <a:gd name="connsiteY476" fmla="*/ 4829454 h 6828021"/>
              <a:gd name="connsiteX477" fmla="*/ 4820549 w 11293641"/>
              <a:gd name="connsiteY477" fmla="*/ 4839422 h 6828021"/>
              <a:gd name="connsiteX478" fmla="*/ 4825533 w 11293641"/>
              <a:gd name="connsiteY478" fmla="*/ 4844406 h 6828021"/>
              <a:gd name="connsiteX479" fmla="*/ 4825533 w 11293641"/>
              <a:gd name="connsiteY479" fmla="*/ 4849390 h 6828021"/>
              <a:gd name="connsiteX480" fmla="*/ 4855442 w 11293641"/>
              <a:gd name="connsiteY480" fmla="*/ 4834438 h 6828021"/>
              <a:gd name="connsiteX481" fmla="*/ 4860430 w 11293641"/>
              <a:gd name="connsiteY481" fmla="*/ 4834438 h 6828021"/>
              <a:gd name="connsiteX482" fmla="*/ 4865413 w 11293641"/>
              <a:gd name="connsiteY482" fmla="*/ 4834438 h 6828021"/>
              <a:gd name="connsiteX483" fmla="*/ 4880368 w 11293641"/>
              <a:gd name="connsiteY483" fmla="*/ 4834438 h 6828021"/>
              <a:gd name="connsiteX484" fmla="*/ 4890340 w 11293641"/>
              <a:gd name="connsiteY484" fmla="*/ 4839422 h 6828021"/>
              <a:gd name="connsiteX485" fmla="*/ 4900308 w 11293641"/>
              <a:gd name="connsiteY485" fmla="*/ 4844406 h 6828021"/>
              <a:gd name="connsiteX486" fmla="*/ 4905293 w 11293641"/>
              <a:gd name="connsiteY486" fmla="*/ 4849390 h 6828021"/>
              <a:gd name="connsiteX487" fmla="*/ 4910278 w 11293641"/>
              <a:gd name="connsiteY487" fmla="*/ 4859358 h 6828021"/>
              <a:gd name="connsiteX488" fmla="*/ 4915263 w 11293641"/>
              <a:gd name="connsiteY488" fmla="*/ 4869326 h 6828021"/>
              <a:gd name="connsiteX489" fmla="*/ 4910278 w 11293641"/>
              <a:gd name="connsiteY489" fmla="*/ 4874310 h 6828021"/>
              <a:gd name="connsiteX490" fmla="*/ 4910278 w 11293641"/>
              <a:gd name="connsiteY490" fmla="*/ 4879294 h 6828021"/>
              <a:gd name="connsiteX491" fmla="*/ 4905293 w 11293641"/>
              <a:gd name="connsiteY491" fmla="*/ 4879294 h 6828021"/>
              <a:gd name="connsiteX492" fmla="*/ 4900308 w 11293641"/>
              <a:gd name="connsiteY492" fmla="*/ 4884277 h 6828021"/>
              <a:gd name="connsiteX493" fmla="*/ 4890340 w 11293641"/>
              <a:gd name="connsiteY493" fmla="*/ 4889261 h 6828021"/>
              <a:gd name="connsiteX494" fmla="*/ 4885354 w 11293641"/>
              <a:gd name="connsiteY494" fmla="*/ 4899229 h 6828021"/>
              <a:gd name="connsiteX495" fmla="*/ 4880368 w 11293641"/>
              <a:gd name="connsiteY495" fmla="*/ 4909197 h 6828021"/>
              <a:gd name="connsiteX496" fmla="*/ 4875385 w 11293641"/>
              <a:gd name="connsiteY496" fmla="*/ 4919165 h 6828021"/>
              <a:gd name="connsiteX497" fmla="*/ 4870399 w 11293641"/>
              <a:gd name="connsiteY497" fmla="*/ 4929133 h 6828021"/>
              <a:gd name="connsiteX498" fmla="*/ 4870399 w 11293641"/>
              <a:gd name="connsiteY498" fmla="*/ 4934117 h 6828021"/>
              <a:gd name="connsiteX499" fmla="*/ 4880368 w 11293641"/>
              <a:gd name="connsiteY499" fmla="*/ 4939101 h 6828021"/>
              <a:gd name="connsiteX500" fmla="*/ 4900308 w 11293641"/>
              <a:gd name="connsiteY500" fmla="*/ 4954053 h 6828021"/>
              <a:gd name="connsiteX501" fmla="*/ 4925234 w 11293641"/>
              <a:gd name="connsiteY501" fmla="*/ 4973989 h 6828021"/>
              <a:gd name="connsiteX502" fmla="*/ 4950159 w 11293641"/>
              <a:gd name="connsiteY502" fmla="*/ 4988941 h 6828021"/>
              <a:gd name="connsiteX503" fmla="*/ 4970099 w 11293641"/>
              <a:gd name="connsiteY503" fmla="*/ 5003892 h 6828021"/>
              <a:gd name="connsiteX504" fmla="*/ 4980069 w 11293641"/>
              <a:gd name="connsiteY504" fmla="*/ 5003892 h 6828021"/>
              <a:gd name="connsiteX505" fmla="*/ 4980069 w 11293641"/>
              <a:gd name="connsiteY505" fmla="*/ 5008876 h 6828021"/>
              <a:gd name="connsiteX506" fmla="*/ 4990039 w 11293641"/>
              <a:gd name="connsiteY506" fmla="*/ 5008876 h 6828021"/>
              <a:gd name="connsiteX507" fmla="*/ 4995024 w 11293641"/>
              <a:gd name="connsiteY507" fmla="*/ 5008876 h 6828021"/>
              <a:gd name="connsiteX508" fmla="*/ 5004994 w 11293641"/>
              <a:gd name="connsiteY508" fmla="*/ 5003892 h 6828021"/>
              <a:gd name="connsiteX509" fmla="*/ 5014964 w 11293641"/>
              <a:gd name="connsiteY509" fmla="*/ 4993925 h 6828021"/>
              <a:gd name="connsiteX510" fmla="*/ 5024935 w 11293641"/>
              <a:gd name="connsiteY510" fmla="*/ 4973989 h 6828021"/>
              <a:gd name="connsiteX511" fmla="*/ 5034905 w 11293641"/>
              <a:gd name="connsiteY511" fmla="*/ 4944085 h 6828021"/>
              <a:gd name="connsiteX512" fmla="*/ 5039890 w 11293641"/>
              <a:gd name="connsiteY512" fmla="*/ 4919165 h 6828021"/>
              <a:gd name="connsiteX513" fmla="*/ 5044875 w 11293641"/>
              <a:gd name="connsiteY513" fmla="*/ 4904213 h 6828021"/>
              <a:gd name="connsiteX514" fmla="*/ 5049860 w 11293641"/>
              <a:gd name="connsiteY514" fmla="*/ 4829454 h 6828021"/>
              <a:gd name="connsiteX515" fmla="*/ 5049860 w 11293641"/>
              <a:gd name="connsiteY515" fmla="*/ 4824470 h 6828021"/>
              <a:gd name="connsiteX516" fmla="*/ 5049860 w 11293641"/>
              <a:gd name="connsiteY516" fmla="*/ 4814502 h 6828021"/>
              <a:gd name="connsiteX517" fmla="*/ 5049860 w 11293641"/>
              <a:gd name="connsiteY517" fmla="*/ 4809518 h 6828021"/>
              <a:gd name="connsiteX518" fmla="*/ 5054845 w 11293641"/>
              <a:gd name="connsiteY518" fmla="*/ 4804534 h 6828021"/>
              <a:gd name="connsiteX519" fmla="*/ 5054845 w 11293641"/>
              <a:gd name="connsiteY519" fmla="*/ 4799550 h 6828021"/>
              <a:gd name="connsiteX520" fmla="*/ 5064815 w 11293641"/>
              <a:gd name="connsiteY520" fmla="*/ 4799550 h 6828021"/>
              <a:gd name="connsiteX521" fmla="*/ 5074785 w 11293641"/>
              <a:gd name="connsiteY521" fmla="*/ 4799550 h 6828021"/>
              <a:gd name="connsiteX522" fmla="*/ 5084755 w 11293641"/>
              <a:gd name="connsiteY522" fmla="*/ 4809518 h 6828021"/>
              <a:gd name="connsiteX523" fmla="*/ 5094725 w 11293641"/>
              <a:gd name="connsiteY523" fmla="*/ 4814502 h 6828021"/>
              <a:gd name="connsiteX524" fmla="*/ 5094725 w 11293641"/>
              <a:gd name="connsiteY524" fmla="*/ 4829454 h 6828021"/>
              <a:gd name="connsiteX525" fmla="*/ 5099710 w 11293641"/>
              <a:gd name="connsiteY525" fmla="*/ 4839422 h 6828021"/>
              <a:gd name="connsiteX526" fmla="*/ 5099710 w 11293641"/>
              <a:gd name="connsiteY526" fmla="*/ 4849390 h 6828021"/>
              <a:gd name="connsiteX527" fmla="*/ 5099710 w 11293641"/>
              <a:gd name="connsiteY527" fmla="*/ 4854374 h 6828021"/>
              <a:gd name="connsiteX528" fmla="*/ 5099710 w 11293641"/>
              <a:gd name="connsiteY528" fmla="*/ 4859358 h 6828021"/>
              <a:gd name="connsiteX529" fmla="*/ 5094725 w 11293641"/>
              <a:gd name="connsiteY529" fmla="*/ 4859358 h 6828021"/>
              <a:gd name="connsiteX530" fmla="*/ 5094725 w 11293641"/>
              <a:gd name="connsiteY530" fmla="*/ 4869326 h 6828021"/>
              <a:gd name="connsiteX531" fmla="*/ 5094725 w 11293641"/>
              <a:gd name="connsiteY531" fmla="*/ 4879294 h 6828021"/>
              <a:gd name="connsiteX532" fmla="*/ 5094725 w 11293641"/>
              <a:gd name="connsiteY532" fmla="*/ 4889261 h 6828021"/>
              <a:gd name="connsiteX533" fmla="*/ 5099710 w 11293641"/>
              <a:gd name="connsiteY533" fmla="*/ 4899229 h 6828021"/>
              <a:gd name="connsiteX534" fmla="*/ 5099710 w 11293641"/>
              <a:gd name="connsiteY534" fmla="*/ 4904213 h 6828021"/>
              <a:gd name="connsiteX535" fmla="*/ 5109680 w 11293641"/>
              <a:gd name="connsiteY535" fmla="*/ 4904213 h 6828021"/>
              <a:gd name="connsiteX536" fmla="*/ 5114666 w 11293641"/>
              <a:gd name="connsiteY536" fmla="*/ 4904213 h 6828021"/>
              <a:gd name="connsiteX537" fmla="*/ 5124636 w 11293641"/>
              <a:gd name="connsiteY537" fmla="*/ 4904213 h 6828021"/>
              <a:gd name="connsiteX538" fmla="*/ 5129621 w 11293641"/>
              <a:gd name="connsiteY538" fmla="*/ 4904213 h 6828021"/>
              <a:gd name="connsiteX539" fmla="*/ 5134606 w 11293641"/>
              <a:gd name="connsiteY539" fmla="*/ 4909197 h 6828021"/>
              <a:gd name="connsiteX540" fmla="*/ 5139591 w 11293641"/>
              <a:gd name="connsiteY540" fmla="*/ 4914181 h 6828021"/>
              <a:gd name="connsiteX541" fmla="*/ 5144576 w 11293641"/>
              <a:gd name="connsiteY541" fmla="*/ 4924149 h 6828021"/>
              <a:gd name="connsiteX542" fmla="*/ 5149561 w 11293641"/>
              <a:gd name="connsiteY542" fmla="*/ 4939101 h 6828021"/>
              <a:gd name="connsiteX543" fmla="*/ 5159531 w 11293641"/>
              <a:gd name="connsiteY543" fmla="*/ 4954053 h 6828021"/>
              <a:gd name="connsiteX544" fmla="*/ 5164516 w 11293641"/>
              <a:gd name="connsiteY544" fmla="*/ 4964021 h 6828021"/>
              <a:gd name="connsiteX545" fmla="*/ 5174486 w 11293641"/>
              <a:gd name="connsiteY545" fmla="*/ 4969005 h 6828021"/>
              <a:gd name="connsiteX546" fmla="*/ 5174486 w 11293641"/>
              <a:gd name="connsiteY546" fmla="*/ 4973989 h 6828021"/>
              <a:gd name="connsiteX547" fmla="*/ 5179471 w 11293641"/>
              <a:gd name="connsiteY547" fmla="*/ 4978973 h 6828021"/>
              <a:gd name="connsiteX548" fmla="*/ 5179471 w 11293641"/>
              <a:gd name="connsiteY548" fmla="*/ 4988941 h 6828021"/>
              <a:gd name="connsiteX549" fmla="*/ 5184456 w 11293641"/>
              <a:gd name="connsiteY549" fmla="*/ 4998908 h 6828021"/>
              <a:gd name="connsiteX550" fmla="*/ 5189441 w 11293641"/>
              <a:gd name="connsiteY550" fmla="*/ 5008876 h 6828021"/>
              <a:gd name="connsiteX551" fmla="*/ 5194426 w 11293641"/>
              <a:gd name="connsiteY551" fmla="*/ 5018844 h 6828021"/>
              <a:gd name="connsiteX552" fmla="*/ 5194426 w 11293641"/>
              <a:gd name="connsiteY552" fmla="*/ 5028812 h 6828021"/>
              <a:gd name="connsiteX553" fmla="*/ 5199412 w 11293641"/>
              <a:gd name="connsiteY553" fmla="*/ 5033796 h 6828021"/>
              <a:gd name="connsiteX554" fmla="*/ 5204397 w 11293641"/>
              <a:gd name="connsiteY554" fmla="*/ 5043764 h 6828021"/>
              <a:gd name="connsiteX555" fmla="*/ 5214367 w 11293641"/>
              <a:gd name="connsiteY555" fmla="*/ 5048748 h 6828021"/>
              <a:gd name="connsiteX556" fmla="*/ 5219352 w 11293641"/>
              <a:gd name="connsiteY556" fmla="*/ 5058716 h 6828021"/>
              <a:gd name="connsiteX557" fmla="*/ 5229322 w 11293641"/>
              <a:gd name="connsiteY557" fmla="*/ 5068684 h 6828021"/>
              <a:gd name="connsiteX558" fmla="*/ 5239292 w 11293641"/>
              <a:gd name="connsiteY558" fmla="*/ 5078652 h 6828021"/>
              <a:gd name="connsiteX559" fmla="*/ 5244277 w 11293641"/>
              <a:gd name="connsiteY559" fmla="*/ 5083636 h 6828021"/>
              <a:gd name="connsiteX560" fmla="*/ 5289142 w 11293641"/>
              <a:gd name="connsiteY560" fmla="*/ 5138459 h 6828021"/>
              <a:gd name="connsiteX561" fmla="*/ 5289142 w 11293641"/>
              <a:gd name="connsiteY561" fmla="*/ 5158395 h 6828021"/>
              <a:gd name="connsiteX562" fmla="*/ 5373888 w 11293641"/>
              <a:gd name="connsiteY562" fmla="*/ 5223186 h 6828021"/>
              <a:gd name="connsiteX563" fmla="*/ 5378874 w 11293641"/>
              <a:gd name="connsiteY563" fmla="*/ 5233154 h 6828021"/>
              <a:gd name="connsiteX564" fmla="*/ 5393829 w 11293641"/>
              <a:gd name="connsiteY564" fmla="*/ 5253090 h 6828021"/>
              <a:gd name="connsiteX565" fmla="*/ 5408784 w 11293641"/>
              <a:gd name="connsiteY565" fmla="*/ 5282994 h 6828021"/>
              <a:gd name="connsiteX566" fmla="*/ 5418754 w 11293641"/>
              <a:gd name="connsiteY566" fmla="*/ 5322866 h 6828021"/>
              <a:gd name="connsiteX567" fmla="*/ 5418754 w 11293641"/>
              <a:gd name="connsiteY567" fmla="*/ 5357753 h 6828021"/>
              <a:gd name="connsiteX568" fmla="*/ 5423739 w 11293641"/>
              <a:gd name="connsiteY568" fmla="*/ 5397625 h 6828021"/>
              <a:gd name="connsiteX569" fmla="*/ 5423739 w 11293641"/>
              <a:gd name="connsiteY569" fmla="*/ 5437497 h 6828021"/>
              <a:gd name="connsiteX570" fmla="*/ 5423739 w 11293641"/>
              <a:gd name="connsiteY570" fmla="*/ 5467400 h 6828021"/>
              <a:gd name="connsiteX571" fmla="*/ 5423739 w 11293641"/>
              <a:gd name="connsiteY571" fmla="*/ 5477368 h 6828021"/>
              <a:gd name="connsiteX572" fmla="*/ 5423739 w 11293641"/>
              <a:gd name="connsiteY572" fmla="*/ 5487336 h 6828021"/>
              <a:gd name="connsiteX573" fmla="*/ 5413769 w 11293641"/>
              <a:gd name="connsiteY573" fmla="*/ 5497304 h 6828021"/>
              <a:gd name="connsiteX574" fmla="*/ 5408784 w 11293641"/>
              <a:gd name="connsiteY574" fmla="*/ 5507272 h 6828021"/>
              <a:gd name="connsiteX575" fmla="*/ 5398814 w 11293641"/>
              <a:gd name="connsiteY575" fmla="*/ 5517240 h 6828021"/>
              <a:gd name="connsiteX576" fmla="*/ 5388844 w 11293641"/>
              <a:gd name="connsiteY576" fmla="*/ 5527208 h 6828021"/>
              <a:gd name="connsiteX577" fmla="*/ 5373888 w 11293641"/>
              <a:gd name="connsiteY577" fmla="*/ 5532192 h 6828021"/>
              <a:gd name="connsiteX578" fmla="*/ 5353948 w 11293641"/>
              <a:gd name="connsiteY578" fmla="*/ 5577047 h 6828021"/>
              <a:gd name="connsiteX579" fmla="*/ 5348963 w 11293641"/>
              <a:gd name="connsiteY579" fmla="*/ 5587015 h 6828021"/>
              <a:gd name="connsiteX580" fmla="*/ 5343978 w 11293641"/>
              <a:gd name="connsiteY580" fmla="*/ 5601967 h 6828021"/>
              <a:gd name="connsiteX581" fmla="*/ 5338993 w 11293641"/>
              <a:gd name="connsiteY581" fmla="*/ 5611935 h 6828021"/>
              <a:gd name="connsiteX582" fmla="*/ 5334008 w 11293641"/>
              <a:gd name="connsiteY582" fmla="*/ 5626887 h 6828021"/>
              <a:gd name="connsiteX583" fmla="*/ 5329023 w 11293641"/>
              <a:gd name="connsiteY583" fmla="*/ 5636855 h 6828021"/>
              <a:gd name="connsiteX584" fmla="*/ 5319053 w 11293641"/>
              <a:gd name="connsiteY584" fmla="*/ 5641839 h 6828021"/>
              <a:gd name="connsiteX585" fmla="*/ 5309083 w 11293641"/>
              <a:gd name="connsiteY585" fmla="*/ 5646823 h 6828021"/>
              <a:gd name="connsiteX586" fmla="*/ 5304098 w 11293641"/>
              <a:gd name="connsiteY586" fmla="*/ 5656791 h 6828021"/>
              <a:gd name="connsiteX587" fmla="*/ 5304098 w 11293641"/>
              <a:gd name="connsiteY587" fmla="*/ 5661775 h 6828021"/>
              <a:gd name="connsiteX588" fmla="*/ 5304098 w 11293641"/>
              <a:gd name="connsiteY588" fmla="*/ 5676726 h 6828021"/>
              <a:gd name="connsiteX589" fmla="*/ 5309083 w 11293641"/>
              <a:gd name="connsiteY589" fmla="*/ 5691678 h 6828021"/>
              <a:gd name="connsiteX590" fmla="*/ 5314068 w 11293641"/>
              <a:gd name="connsiteY590" fmla="*/ 5706630 h 6828021"/>
              <a:gd name="connsiteX591" fmla="*/ 5319053 w 11293641"/>
              <a:gd name="connsiteY591" fmla="*/ 5721582 h 6828021"/>
              <a:gd name="connsiteX592" fmla="*/ 5319053 w 11293641"/>
              <a:gd name="connsiteY592" fmla="*/ 5736534 h 6828021"/>
              <a:gd name="connsiteX593" fmla="*/ 5314068 w 11293641"/>
              <a:gd name="connsiteY593" fmla="*/ 5746502 h 6828021"/>
              <a:gd name="connsiteX594" fmla="*/ 5304098 w 11293641"/>
              <a:gd name="connsiteY594" fmla="*/ 5756470 h 6828021"/>
              <a:gd name="connsiteX595" fmla="*/ 5284158 w 11293641"/>
              <a:gd name="connsiteY595" fmla="*/ 5766438 h 6828021"/>
              <a:gd name="connsiteX596" fmla="*/ 5254247 w 11293641"/>
              <a:gd name="connsiteY596" fmla="*/ 5781390 h 6828021"/>
              <a:gd name="connsiteX597" fmla="*/ 5229322 w 11293641"/>
              <a:gd name="connsiteY597" fmla="*/ 5801325 h 6828021"/>
              <a:gd name="connsiteX598" fmla="*/ 5204397 w 11293641"/>
              <a:gd name="connsiteY598" fmla="*/ 5811293 h 6828021"/>
              <a:gd name="connsiteX599" fmla="*/ 5194426 w 11293641"/>
              <a:gd name="connsiteY599" fmla="*/ 5816277 h 6828021"/>
              <a:gd name="connsiteX600" fmla="*/ 5189441 w 11293641"/>
              <a:gd name="connsiteY600" fmla="*/ 5816277 h 6828021"/>
              <a:gd name="connsiteX601" fmla="*/ 5184456 w 11293641"/>
              <a:gd name="connsiteY601" fmla="*/ 5811293 h 6828021"/>
              <a:gd name="connsiteX602" fmla="*/ 5174486 w 11293641"/>
              <a:gd name="connsiteY602" fmla="*/ 5806309 h 6828021"/>
              <a:gd name="connsiteX603" fmla="*/ 5159531 w 11293641"/>
              <a:gd name="connsiteY603" fmla="*/ 5796341 h 6828021"/>
              <a:gd name="connsiteX604" fmla="*/ 5149561 w 11293641"/>
              <a:gd name="connsiteY604" fmla="*/ 5786373 h 6828021"/>
              <a:gd name="connsiteX605" fmla="*/ 5144576 w 11293641"/>
              <a:gd name="connsiteY605" fmla="*/ 5776406 h 6828021"/>
              <a:gd name="connsiteX606" fmla="*/ 5139591 w 11293641"/>
              <a:gd name="connsiteY606" fmla="*/ 5776406 h 6828021"/>
              <a:gd name="connsiteX607" fmla="*/ 5134606 w 11293641"/>
              <a:gd name="connsiteY607" fmla="*/ 5776406 h 6828021"/>
              <a:gd name="connsiteX608" fmla="*/ 5129621 w 11293641"/>
              <a:gd name="connsiteY608" fmla="*/ 5776406 h 6828021"/>
              <a:gd name="connsiteX609" fmla="*/ 5119651 w 11293641"/>
              <a:gd name="connsiteY609" fmla="*/ 5781390 h 6828021"/>
              <a:gd name="connsiteX610" fmla="*/ 5114666 w 11293641"/>
              <a:gd name="connsiteY610" fmla="*/ 5786373 h 6828021"/>
              <a:gd name="connsiteX611" fmla="*/ 5104696 w 11293641"/>
              <a:gd name="connsiteY611" fmla="*/ 5786373 h 6828021"/>
              <a:gd name="connsiteX612" fmla="*/ 5094725 w 11293641"/>
              <a:gd name="connsiteY612" fmla="*/ 5786373 h 6828021"/>
              <a:gd name="connsiteX613" fmla="*/ 5084755 w 11293641"/>
              <a:gd name="connsiteY613" fmla="*/ 5786373 h 6828021"/>
              <a:gd name="connsiteX614" fmla="*/ 5074785 w 11293641"/>
              <a:gd name="connsiteY614" fmla="*/ 5781390 h 6828021"/>
              <a:gd name="connsiteX615" fmla="*/ 5069800 w 11293641"/>
              <a:gd name="connsiteY615" fmla="*/ 5781390 h 6828021"/>
              <a:gd name="connsiteX616" fmla="*/ 5064815 w 11293641"/>
              <a:gd name="connsiteY616" fmla="*/ 5776406 h 6828021"/>
              <a:gd name="connsiteX617" fmla="*/ 5019950 w 11293641"/>
              <a:gd name="connsiteY617" fmla="*/ 5776406 h 6828021"/>
              <a:gd name="connsiteX618" fmla="*/ 5014964 w 11293641"/>
              <a:gd name="connsiteY618" fmla="*/ 5766438 h 6828021"/>
              <a:gd name="connsiteX619" fmla="*/ 5000009 w 11293641"/>
              <a:gd name="connsiteY619" fmla="*/ 5746502 h 6828021"/>
              <a:gd name="connsiteX620" fmla="*/ 4990039 w 11293641"/>
              <a:gd name="connsiteY620" fmla="*/ 5711614 h 6828021"/>
              <a:gd name="connsiteX621" fmla="*/ 4980069 w 11293641"/>
              <a:gd name="connsiteY621" fmla="*/ 5681710 h 6828021"/>
              <a:gd name="connsiteX622" fmla="*/ 4950159 w 11293641"/>
              <a:gd name="connsiteY622" fmla="*/ 5631871 h 6828021"/>
              <a:gd name="connsiteX623" fmla="*/ 4885354 w 11293641"/>
              <a:gd name="connsiteY623" fmla="*/ 5626887 h 6828021"/>
              <a:gd name="connsiteX624" fmla="*/ 4840488 w 11293641"/>
              <a:gd name="connsiteY624" fmla="*/ 5591999 h 6828021"/>
              <a:gd name="connsiteX625" fmla="*/ 4835502 w 11293641"/>
              <a:gd name="connsiteY625" fmla="*/ 5587015 h 6828021"/>
              <a:gd name="connsiteX626" fmla="*/ 4820549 w 11293641"/>
              <a:gd name="connsiteY626" fmla="*/ 5572063 h 6828021"/>
              <a:gd name="connsiteX627" fmla="*/ 4795622 w 11293641"/>
              <a:gd name="connsiteY627" fmla="*/ 5557112 h 6828021"/>
              <a:gd name="connsiteX628" fmla="*/ 4755742 w 11293641"/>
              <a:gd name="connsiteY628" fmla="*/ 5537176 h 6828021"/>
              <a:gd name="connsiteX629" fmla="*/ 4705892 w 11293641"/>
              <a:gd name="connsiteY629" fmla="*/ 5527208 h 6828021"/>
              <a:gd name="connsiteX630" fmla="*/ 4690936 w 11293641"/>
              <a:gd name="connsiteY630" fmla="*/ 5532192 h 6828021"/>
              <a:gd name="connsiteX631" fmla="*/ 4666010 w 11293641"/>
              <a:gd name="connsiteY631" fmla="*/ 5537176 h 6828021"/>
              <a:gd name="connsiteX632" fmla="*/ 4631117 w 11293641"/>
              <a:gd name="connsiteY632" fmla="*/ 5547144 h 6828021"/>
              <a:gd name="connsiteX633" fmla="*/ 4601207 w 11293641"/>
              <a:gd name="connsiteY633" fmla="*/ 5557112 h 6828021"/>
              <a:gd name="connsiteX634" fmla="*/ 4516459 w 11293641"/>
              <a:gd name="connsiteY634" fmla="*/ 5606951 h 6828021"/>
              <a:gd name="connsiteX635" fmla="*/ 4496521 w 11293641"/>
              <a:gd name="connsiteY635" fmla="*/ 5606951 h 6828021"/>
              <a:gd name="connsiteX636" fmla="*/ 4491533 w 11293641"/>
              <a:gd name="connsiteY636" fmla="*/ 5611935 h 6828021"/>
              <a:gd name="connsiteX637" fmla="*/ 4491533 w 11293641"/>
              <a:gd name="connsiteY637" fmla="*/ 5616919 h 6828021"/>
              <a:gd name="connsiteX638" fmla="*/ 4486549 w 11293641"/>
              <a:gd name="connsiteY638" fmla="*/ 5626887 h 6828021"/>
              <a:gd name="connsiteX639" fmla="*/ 4481564 w 11293641"/>
              <a:gd name="connsiteY639" fmla="*/ 5631871 h 6828021"/>
              <a:gd name="connsiteX640" fmla="*/ 4476580 w 11293641"/>
              <a:gd name="connsiteY640" fmla="*/ 5641839 h 6828021"/>
              <a:gd name="connsiteX641" fmla="*/ 4466609 w 11293641"/>
              <a:gd name="connsiteY641" fmla="*/ 5646823 h 6828021"/>
              <a:gd name="connsiteX642" fmla="*/ 4456639 w 11293641"/>
              <a:gd name="connsiteY642" fmla="*/ 5646823 h 6828021"/>
              <a:gd name="connsiteX643" fmla="*/ 4446670 w 11293641"/>
              <a:gd name="connsiteY643" fmla="*/ 5646823 h 6828021"/>
              <a:gd name="connsiteX644" fmla="*/ 4431713 w 11293641"/>
              <a:gd name="connsiteY644" fmla="*/ 5646823 h 6828021"/>
              <a:gd name="connsiteX645" fmla="*/ 4421744 w 11293641"/>
              <a:gd name="connsiteY645" fmla="*/ 5646823 h 6828021"/>
              <a:gd name="connsiteX646" fmla="*/ 4416758 w 11293641"/>
              <a:gd name="connsiteY646" fmla="*/ 5641839 h 6828021"/>
              <a:gd name="connsiteX647" fmla="*/ 4411773 w 11293641"/>
              <a:gd name="connsiteY647" fmla="*/ 5641839 h 6828021"/>
              <a:gd name="connsiteX648" fmla="*/ 4356939 w 11293641"/>
              <a:gd name="connsiteY648" fmla="*/ 5641839 h 6828021"/>
              <a:gd name="connsiteX649" fmla="*/ 4351953 w 11293641"/>
              <a:gd name="connsiteY649" fmla="*/ 5641839 h 6828021"/>
              <a:gd name="connsiteX650" fmla="*/ 4346967 w 11293641"/>
              <a:gd name="connsiteY650" fmla="*/ 5646823 h 6828021"/>
              <a:gd name="connsiteX651" fmla="*/ 4341984 w 11293641"/>
              <a:gd name="connsiteY651" fmla="*/ 5651807 h 6828021"/>
              <a:gd name="connsiteX652" fmla="*/ 4332013 w 11293641"/>
              <a:gd name="connsiteY652" fmla="*/ 5656791 h 6828021"/>
              <a:gd name="connsiteX653" fmla="*/ 4327027 w 11293641"/>
              <a:gd name="connsiteY653" fmla="*/ 5661775 h 6828021"/>
              <a:gd name="connsiteX654" fmla="*/ 4317058 w 11293641"/>
              <a:gd name="connsiteY654" fmla="*/ 5676726 h 6828021"/>
              <a:gd name="connsiteX655" fmla="*/ 4307088 w 11293641"/>
              <a:gd name="connsiteY655" fmla="*/ 5676726 h 6828021"/>
              <a:gd name="connsiteX656" fmla="*/ 4287148 w 11293641"/>
              <a:gd name="connsiteY656" fmla="*/ 5676726 h 6828021"/>
              <a:gd name="connsiteX657" fmla="*/ 4277176 w 11293641"/>
              <a:gd name="connsiteY657" fmla="*/ 5676726 h 6828021"/>
              <a:gd name="connsiteX658" fmla="*/ 4267207 w 11293641"/>
              <a:gd name="connsiteY658" fmla="*/ 5676726 h 6828021"/>
              <a:gd name="connsiteX659" fmla="*/ 4257238 w 11293641"/>
              <a:gd name="connsiteY659" fmla="*/ 5676726 h 6828021"/>
              <a:gd name="connsiteX660" fmla="*/ 4247267 w 11293641"/>
              <a:gd name="connsiteY660" fmla="*/ 5671742 h 6828021"/>
              <a:gd name="connsiteX661" fmla="*/ 4242281 w 11293641"/>
              <a:gd name="connsiteY661" fmla="*/ 5671742 h 6828021"/>
              <a:gd name="connsiteX662" fmla="*/ 4237297 w 11293641"/>
              <a:gd name="connsiteY662" fmla="*/ 5666759 h 6828021"/>
              <a:gd name="connsiteX663" fmla="*/ 4237297 w 11293641"/>
              <a:gd name="connsiteY663" fmla="*/ 5661775 h 6828021"/>
              <a:gd name="connsiteX664" fmla="*/ 4237297 w 11293641"/>
              <a:gd name="connsiteY664" fmla="*/ 5651807 h 6828021"/>
              <a:gd name="connsiteX665" fmla="*/ 4232312 w 11293641"/>
              <a:gd name="connsiteY665" fmla="*/ 5646823 h 6828021"/>
              <a:gd name="connsiteX666" fmla="*/ 4232312 w 11293641"/>
              <a:gd name="connsiteY666" fmla="*/ 5651807 h 6828021"/>
              <a:gd name="connsiteX667" fmla="*/ 4227327 w 11293641"/>
              <a:gd name="connsiteY667" fmla="*/ 5651807 h 6828021"/>
              <a:gd name="connsiteX668" fmla="*/ 4222341 w 11293641"/>
              <a:gd name="connsiteY668" fmla="*/ 5656791 h 6828021"/>
              <a:gd name="connsiteX669" fmla="*/ 4217357 w 11293641"/>
              <a:gd name="connsiteY669" fmla="*/ 5656791 h 6828021"/>
              <a:gd name="connsiteX670" fmla="*/ 4212371 w 11293641"/>
              <a:gd name="connsiteY670" fmla="*/ 5656791 h 6828021"/>
              <a:gd name="connsiteX671" fmla="*/ 4207386 w 11293641"/>
              <a:gd name="connsiteY671" fmla="*/ 5651807 h 6828021"/>
              <a:gd name="connsiteX672" fmla="*/ 4202402 w 11293641"/>
              <a:gd name="connsiteY672" fmla="*/ 5651807 h 6828021"/>
              <a:gd name="connsiteX673" fmla="*/ 4197416 w 11293641"/>
              <a:gd name="connsiteY673" fmla="*/ 5641839 h 6828021"/>
              <a:gd name="connsiteX674" fmla="*/ 4197416 w 11293641"/>
              <a:gd name="connsiteY674" fmla="*/ 5636855 h 6828021"/>
              <a:gd name="connsiteX675" fmla="*/ 4197416 w 11293641"/>
              <a:gd name="connsiteY675" fmla="*/ 5626887 h 6828021"/>
              <a:gd name="connsiteX676" fmla="*/ 4207386 w 11293641"/>
              <a:gd name="connsiteY676" fmla="*/ 5621903 h 6828021"/>
              <a:gd name="connsiteX677" fmla="*/ 4222341 w 11293641"/>
              <a:gd name="connsiteY677" fmla="*/ 5611935 h 6828021"/>
              <a:gd name="connsiteX678" fmla="*/ 4232312 w 11293641"/>
              <a:gd name="connsiteY678" fmla="*/ 5547144 h 6828021"/>
              <a:gd name="connsiteX679" fmla="*/ 4227327 w 11293641"/>
              <a:gd name="connsiteY679" fmla="*/ 5537176 h 6828021"/>
              <a:gd name="connsiteX680" fmla="*/ 4227327 w 11293641"/>
              <a:gd name="connsiteY680" fmla="*/ 5527208 h 6828021"/>
              <a:gd name="connsiteX681" fmla="*/ 4222341 w 11293641"/>
              <a:gd name="connsiteY681" fmla="*/ 5517240 h 6828021"/>
              <a:gd name="connsiteX682" fmla="*/ 4217357 w 11293641"/>
              <a:gd name="connsiteY682" fmla="*/ 5507272 h 6828021"/>
              <a:gd name="connsiteX683" fmla="*/ 4212371 w 11293641"/>
              <a:gd name="connsiteY683" fmla="*/ 5497304 h 6828021"/>
              <a:gd name="connsiteX684" fmla="*/ 4212371 w 11293641"/>
              <a:gd name="connsiteY684" fmla="*/ 5492320 h 6828021"/>
              <a:gd name="connsiteX685" fmla="*/ 4202402 w 11293641"/>
              <a:gd name="connsiteY685" fmla="*/ 5477368 h 6828021"/>
              <a:gd name="connsiteX686" fmla="*/ 4187447 w 11293641"/>
              <a:gd name="connsiteY686" fmla="*/ 5442481 h 6828021"/>
              <a:gd name="connsiteX687" fmla="*/ 4177475 w 11293641"/>
              <a:gd name="connsiteY687" fmla="*/ 5402609 h 6828021"/>
              <a:gd name="connsiteX688" fmla="*/ 4167506 w 11293641"/>
              <a:gd name="connsiteY688" fmla="*/ 5367721 h 6828021"/>
              <a:gd name="connsiteX689" fmla="*/ 4167506 w 11293641"/>
              <a:gd name="connsiteY689" fmla="*/ 5342801 h 6828021"/>
              <a:gd name="connsiteX690" fmla="*/ 4177475 w 11293641"/>
              <a:gd name="connsiteY690" fmla="*/ 5332833 h 6828021"/>
              <a:gd name="connsiteX691" fmla="*/ 4177475 w 11293641"/>
              <a:gd name="connsiteY691" fmla="*/ 5317882 h 6828021"/>
              <a:gd name="connsiteX692" fmla="*/ 4177475 w 11293641"/>
              <a:gd name="connsiteY692" fmla="*/ 5302930 h 6828021"/>
              <a:gd name="connsiteX693" fmla="*/ 4172490 w 11293641"/>
              <a:gd name="connsiteY693" fmla="*/ 5287978 h 6828021"/>
              <a:gd name="connsiteX694" fmla="*/ 4167506 w 11293641"/>
              <a:gd name="connsiteY694" fmla="*/ 5282994 h 6828021"/>
              <a:gd name="connsiteX695" fmla="*/ 4162521 w 11293641"/>
              <a:gd name="connsiteY695" fmla="*/ 5268042 h 6828021"/>
              <a:gd name="connsiteX696" fmla="*/ 4157535 w 11293641"/>
              <a:gd name="connsiteY696" fmla="*/ 5243122 h 6828021"/>
              <a:gd name="connsiteX697" fmla="*/ 4157535 w 11293641"/>
              <a:gd name="connsiteY697" fmla="*/ 5218203 h 6828021"/>
              <a:gd name="connsiteX698" fmla="*/ 4167506 w 11293641"/>
              <a:gd name="connsiteY698" fmla="*/ 5198267 h 6828021"/>
              <a:gd name="connsiteX699" fmla="*/ 4177475 w 11293641"/>
              <a:gd name="connsiteY699" fmla="*/ 5193283 h 6828021"/>
              <a:gd name="connsiteX700" fmla="*/ 4187447 w 11293641"/>
              <a:gd name="connsiteY700" fmla="*/ 5183315 h 6828021"/>
              <a:gd name="connsiteX701" fmla="*/ 4197416 w 11293641"/>
              <a:gd name="connsiteY701" fmla="*/ 5173347 h 6828021"/>
              <a:gd name="connsiteX702" fmla="*/ 4207386 w 11293641"/>
              <a:gd name="connsiteY702" fmla="*/ 5168363 h 6828021"/>
              <a:gd name="connsiteX703" fmla="*/ 4217357 w 11293641"/>
              <a:gd name="connsiteY703" fmla="*/ 5158395 h 6828021"/>
              <a:gd name="connsiteX704" fmla="*/ 4227327 w 11293641"/>
              <a:gd name="connsiteY704" fmla="*/ 5148427 h 6828021"/>
              <a:gd name="connsiteX705" fmla="*/ 4232312 w 11293641"/>
              <a:gd name="connsiteY705" fmla="*/ 5143443 h 6828021"/>
              <a:gd name="connsiteX706" fmla="*/ 4307088 w 11293641"/>
              <a:gd name="connsiteY706" fmla="*/ 5138459 h 6828021"/>
              <a:gd name="connsiteX707" fmla="*/ 4386848 w 11293641"/>
              <a:gd name="connsiteY707" fmla="*/ 5123507 h 6828021"/>
              <a:gd name="connsiteX708" fmla="*/ 4391834 w 11293641"/>
              <a:gd name="connsiteY708" fmla="*/ 5118523 h 6828021"/>
              <a:gd name="connsiteX709" fmla="*/ 4401803 w 11293641"/>
              <a:gd name="connsiteY709" fmla="*/ 5108555 h 6828021"/>
              <a:gd name="connsiteX710" fmla="*/ 4406789 w 11293641"/>
              <a:gd name="connsiteY710" fmla="*/ 5098588 h 6828021"/>
              <a:gd name="connsiteX711" fmla="*/ 4416758 w 11293641"/>
              <a:gd name="connsiteY711" fmla="*/ 5088620 h 6828021"/>
              <a:gd name="connsiteX712" fmla="*/ 4421744 w 11293641"/>
              <a:gd name="connsiteY712" fmla="*/ 5078652 h 6828021"/>
              <a:gd name="connsiteX713" fmla="*/ 4426730 w 11293641"/>
              <a:gd name="connsiteY713" fmla="*/ 5068684 h 6828021"/>
              <a:gd name="connsiteX714" fmla="*/ 4431713 w 11293641"/>
              <a:gd name="connsiteY714" fmla="*/ 5058716 h 6828021"/>
              <a:gd name="connsiteX715" fmla="*/ 4431713 w 11293641"/>
              <a:gd name="connsiteY715" fmla="*/ 5048748 h 6828021"/>
              <a:gd name="connsiteX716" fmla="*/ 4431713 w 11293641"/>
              <a:gd name="connsiteY716" fmla="*/ 5038780 h 6828021"/>
              <a:gd name="connsiteX717" fmla="*/ 4436698 w 11293641"/>
              <a:gd name="connsiteY717" fmla="*/ 5028812 h 6828021"/>
              <a:gd name="connsiteX718" fmla="*/ 4441684 w 11293641"/>
              <a:gd name="connsiteY718" fmla="*/ 5018844 h 6828021"/>
              <a:gd name="connsiteX719" fmla="*/ 4451653 w 11293641"/>
              <a:gd name="connsiteY719" fmla="*/ 5013860 h 6828021"/>
              <a:gd name="connsiteX720" fmla="*/ 4461625 w 11293641"/>
              <a:gd name="connsiteY720" fmla="*/ 5013860 h 6828021"/>
              <a:gd name="connsiteX721" fmla="*/ 4476580 w 11293641"/>
              <a:gd name="connsiteY721" fmla="*/ 5013860 h 6828021"/>
              <a:gd name="connsiteX722" fmla="*/ 4476580 w 11293641"/>
              <a:gd name="connsiteY722" fmla="*/ 5008876 h 6828021"/>
              <a:gd name="connsiteX723" fmla="*/ 4476580 w 11293641"/>
              <a:gd name="connsiteY723" fmla="*/ 5003892 h 6828021"/>
              <a:gd name="connsiteX724" fmla="*/ 4476580 w 11293641"/>
              <a:gd name="connsiteY724" fmla="*/ 4998908 h 6828021"/>
              <a:gd name="connsiteX725" fmla="*/ 4481564 w 11293641"/>
              <a:gd name="connsiteY725" fmla="*/ 4988941 h 6828021"/>
              <a:gd name="connsiteX726" fmla="*/ 4481564 w 11293641"/>
              <a:gd name="connsiteY726" fmla="*/ 4978973 h 6828021"/>
              <a:gd name="connsiteX727" fmla="*/ 4491533 w 11293641"/>
              <a:gd name="connsiteY727" fmla="*/ 4973989 h 6828021"/>
              <a:gd name="connsiteX728" fmla="*/ 4496521 w 11293641"/>
              <a:gd name="connsiteY728" fmla="*/ 4973989 h 6828021"/>
              <a:gd name="connsiteX729" fmla="*/ 4506490 w 11293641"/>
              <a:gd name="connsiteY729" fmla="*/ 4964021 h 6828021"/>
              <a:gd name="connsiteX730" fmla="*/ 4521444 w 11293641"/>
              <a:gd name="connsiteY730" fmla="*/ 4939101 h 6828021"/>
              <a:gd name="connsiteX731" fmla="*/ 4546371 w 11293641"/>
              <a:gd name="connsiteY731" fmla="*/ 4919165 h 6828021"/>
              <a:gd name="connsiteX732" fmla="*/ 4581266 w 11293641"/>
              <a:gd name="connsiteY732" fmla="*/ 4919165 h 6828021"/>
              <a:gd name="connsiteX733" fmla="*/ 4586250 w 11293641"/>
              <a:gd name="connsiteY733" fmla="*/ 4924149 h 6828021"/>
              <a:gd name="connsiteX734" fmla="*/ 4596221 w 11293641"/>
              <a:gd name="connsiteY734" fmla="*/ 4929133 h 6828021"/>
              <a:gd name="connsiteX735" fmla="*/ 4606190 w 11293641"/>
              <a:gd name="connsiteY735" fmla="*/ 4934117 h 6828021"/>
              <a:gd name="connsiteX736" fmla="*/ 4611176 w 11293641"/>
              <a:gd name="connsiteY736" fmla="*/ 4939101 h 6828021"/>
              <a:gd name="connsiteX737" fmla="*/ 4621146 w 11293641"/>
              <a:gd name="connsiteY737" fmla="*/ 4944085 h 6828021"/>
              <a:gd name="connsiteX738" fmla="*/ 4631117 w 11293641"/>
              <a:gd name="connsiteY738" fmla="*/ 4949069 h 6828021"/>
              <a:gd name="connsiteX739" fmla="*/ 4641085 w 11293641"/>
              <a:gd name="connsiteY739" fmla="*/ 4949069 h 6828021"/>
              <a:gd name="connsiteX740" fmla="*/ 4646071 w 11293641"/>
              <a:gd name="connsiteY740" fmla="*/ 4949069 h 6828021"/>
              <a:gd name="connsiteX741" fmla="*/ 4651057 w 11293641"/>
              <a:gd name="connsiteY741" fmla="*/ 4954053 h 6828021"/>
              <a:gd name="connsiteX742" fmla="*/ 4651057 w 11293641"/>
              <a:gd name="connsiteY742" fmla="*/ 4949069 h 6828021"/>
              <a:gd name="connsiteX743" fmla="*/ 4656041 w 11293641"/>
              <a:gd name="connsiteY743" fmla="*/ 4944085 h 6828021"/>
              <a:gd name="connsiteX744" fmla="*/ 4661026 w 11293641"/>
              <a:gd name="connsiteY744" fmla="*/ 4939101 h 6828021"/>
              <a:gd name="connsiteX745" fmla="*/ 4661026 w 11293641"/>
              <a:gd name="connsiteY745" fmla="*/ 4934117 h 6828021"/>
              <a:gd name="connsiteX746" fmla="*/ 4661026 w 11293641"/>
              <a:gd name="connsiteY746" fmla="*/ 4929133 h 6828021"/>
              <a:gd name="connsiteX747" fmla="*/ 4656041 w 11293641"/>
              <a:gd name="connsiteY747" fmla="*/ 4924149 h 6828021"/>
              <a:gd name="connsiteX748" fmla="*/ 4651057 w 11293641"/>
              <a:gd name="connsiteY748" fmla="*/ 4919165 h 6828021"/>
              <a:gd name="connsiteX749" fmla="*/ 4646071 w 11293641"/>
              <a:gd name="connsiteY749" fmla="*/ 4914181 h 6828021"/>
              <a:gd name="connsiteX750" fmla="*/ 4646071 w 11293641"/>
              <a:gd name="connsiteY750" fmla="*/ 4909197 h 6828021"/>
              <a:gd name="connsiteX751" fmla="*/ 4651057 w 11293641"/>
              <a:gd name="connsiteY751" fmla="*/ 4904213 h 6828021"/>
              <a:gd name="connsiteX752" fmla="*/ 4661026 w 11293641"/>
              <a:gd name="connsiteY752" fmla="*/ 4899229 h 6828021"/>
              <a:gd name="connsiteX753" fmla="*/ 4666010 w 11293641"/>
              <a:gd name="connsiteY753" fmla="*/ 4879294 h 6828021"/>
              <a:gd name="connsiteX754" fmla="*/ 4661026 w 11293641"/>
              <a:gd name="connsiteY754" fmla="*/ 4879294 h 6828021"/>
              <a:gd name="connsiteX755" fmla="*/ 4666010 w 11293641"/>
              <a:gd name="connsiteY755" fmla="*/ 4874310 h 6828021"/>
              <a:gd name="connsiteX756" fmla="*/ 4666010 w 11293641"/>
              <a:gd name="connsiteY756" fmla="*/ 4869326 h 6828021"/>
              <a:gd name="connsiteX757" fmla="*/ 4670996 w 11293641"/>
              <a:gd name="connsiteY757" fmla="*/ 4859358 h 6828021"/>
              <a:gd name="connsiteX758" fmla="*/ 4675981 w 11293641"/>
              <a:gd name="connsiteY758" fmla="*/ 4854374 h 6828021"/>
              <a:gd name="connsiteX759" fmla="*/ 4685953 w 11293641"/>
              <a:gd name="connsiteY759" fmla="*/ 4849390 h 6828021"/>
              <a:gd name="connsiteX760" fmla="*/ 4725832 w 11293641"/>
              <a:gd name="connsiteY760" fmla="*/ 4849390 h 6828021"/>
              <a:gd name="connsiteX761" fmla="*/ 4725832 w 11293641"/>
              <a:gd name="connsiteY761" fmla="*/ 4844406 h 6828021"/>
              <a:gd name="connsiteX762" fmla="*/ 4730817 w 11293641"/>
              <a:gd name="connsiteY762" fmla="*/ 4844406 h 6828021"/>
              <a:gd name="connsiteX763" fmla="*/ 4735803 w 11293641"/>
              <a:gd name="connsiteY763" fmla="*/ 4839422 h 6828021"/>
              <a:gd name="connsiteX764" fmla="*/ 4735803 w 11293641"/>
              <a:gd name="connsiteY764" fmla="*/ 4834438 h 6828021"/>
              <a:gd name="connsiteX765" fmla="*/ 4735803 w 11293641"/>
              <a:gd name="connsiteY765" fmla="*/ 4824470 h 6828021"/>
              <a:gd name="connsiteX766" fmla="*/ 4710876 w 11293641"/>
              <a:gd name="connsiteY766" fmla="*/ 4824470 h 6828021"/>
              <a:gd name="connsiteX767" fmla="*/ 4710876 w 11293641"/>
              <a:gd name="connsiteY767" fmla="*/ 4819486 h 6828021"/>
              <a:gd name="connsiteX768" fmla="*/ 4715862 w 11293641"/>
              <a:gd name="connsiteY768" fmla="*/ 4814502 h 6828021"/>
              <a:gd name="connsiteX769" fmla="*/ 4715862 w 11293641"/>
              <a:gd name="connsiteY769" fmla="*/ 4809518 h 6828021"/>
              <a:gd name="connsiteX770" fmla="*/ 4725832 w 11293641"/>
              <a:gd name="connsiteY770" fmla="*/ 4804534 h 6828021"/>
              <a:gd name="connsiteX771" fmla="*/ 9830527 w 11293641"/>
              <a:gd name="connsiteY771" fmla="*/ 4754694 h 6828021"/>
              <a:gd name="connsiteX772" fmla="*/ 9830528 w 11293641"/>
              <a:gd name="connsiteY772" fmla="*/ 4754695 h 6828021"/>
              <a:gd name="connsiteX773" fmla="*/ 9840498 w 11293641"/>
              <a:gd name="connsiteY773" fmla="*/ 4754695 h 6828021"/>
              <a:gd name="connsiteX774" fmla="*/ 9845482 w 11293641"/>
              <a:gd name="connsiteY774" fmla="*/ 4754695 h 6828021"/>
              <a:gd name="connsiteX775" fmla="*/ 9845487 w 11293641"/>
              <a:gd name="connsiteY775" fmla="*/ 4754694 h 6828021"/>
              <a:gd name="connsiteX776" fmla="*/ 9840498 w 11293641"/>
              <a:gd name="connsiteY776" fmla="*/ 4754694 h 6828021"/>
              <a:gd name="connsiteX777" fmla="*/ 1518813 w 11293641"/>
              <a:gd name="connsiteY777" fmla="*/ 4744830 h 6828021"/>
              <a:gd name="connsiteX778" fmla="*/ 1520442 w 11293641"/>
              <a:gd name="connsiteY778" fmla="*/ 4749712 h 6828021"/>
              <a:gd name="connsiteX779" fmla="*/ 1525427 w 11293641"/>
              <a:gd name="connsiteY779" fmla="*/ 4759680 h 6828021"/>
              <a:gd name="connsiteX780" fmla="*/ 1530413 w 11293641"/>
              <a:gd name="connsiteY780" fmla="*/ 4764664 h 6828021"/>
              <a:gd name="connsiteX781" fmla="*/ 1565306 w 11293641"/>
              <a:gd name="connsiteY781" fmla="*/ 4769648 h 6828021"/>
              <a:gd name="connsiteX782" fmla="*/ 1565306 w 11293641"/>
              <a:gd name="connsiteY782" fmla="*/ 4769647 h 6828021"/>
              <a:gd name="connsiteX783" fmla="*/ 1530413 w 11293641"/>
              <a:gd name="connsiteY783" fmla="*/ 4764663 h 6828021"/>
              <a:gd name="connsiteX784" fmla="*/ 1525427 w 11293641"/>
              <a:gd name="connsiteY784" fmla="*/ 4759679 h 6828021"/>
              <a:gd name="connsiteX785" fmla="*/ 1520442 w 11293641"/>
              <a:gd name="connsiteY785" fmla="*/ 4749711 h 6828021"/>
              <a:gd name="connsiteX786" fmla="*/ 9915273 w 11293641"/>
              <a:gd name="connsiteY786" fmla="*/ 4734759 h 6828021"/>
              <a:gd name="connsiteX787" fmla="*/ 9905303 w 11293641"/>
              <a:gd name="connsiteY787" fmla="*/ 4744727 h 6828021"/>
              <a:gd name="connsiteX788" fmla="*/ 9900318 w 11293641"/>
              <a:gd name="connsiteY788" fmla="*/ 4749711 h 6828021"/>
              <a:gd name="connsiteX789" fmla="*/ 9910288 w 11293641"/>
              <a:gd name="connsiteY789" fmla="*/ 4744727 h 6828021"/>
              <a:gd name="connsiteX790" fmla="*/ 2128619 w 11293641"/>
              <a:gd name="connsiteY790" fmla="*/ 4724791 h 6828021"/>
              <a:gd name="connsiteX791" fmla="*/ 2143574 w 11293641"/>
              <a:gd name="connsiteY791" fmla="*/ 4729775 h 6828021"/>
              <a:gd name="connsiteX792" fmla="*/ 2148558 w 11293641"/>
              <a:gd name="connsiteY792" fmla="*/ 4734759 h 6828021"/>
              <a:gd name="connsiteX793" fmla="*/ 2148558 w 11293641"/>
              <a:gd name="connsiteY793" fmla="*/ 4744727 h 6828021"/>
              <a:gd name="connsiteX794" fmla="*/ 2148558 w 11293641"/>
              <a:gd name="connsiteY794" fmla="*/ 4754695 h 6828021"/>
              <a:gd name="connsiteX795" fmla="*/ 2148558 w 11293641"/>
              <a:gd name="connsiteY795" fmla="*/ 4764663 h 6828021"/>
              <a:gd name="connsiteX796" fmla="*/ 2143574 w 11293641"/>
              <a:gd name="connsiteY796" fmla="*/ 4774631 h 6828021"/>
              <a:gd name="connsiteX797" fmla="*/ 2143574 w 11293641"/>
              <a:gd name="connsiteY797" fmla="*/ 4784599 h 6828021"/>
              <a:gd name="connsiteX798" fmla="*/ 2143574 w 11293641"/>
              <a:gd name="connsiteY798" fmla="*/ 4794567 h 6828021"/>
              <a:gd name="connsiteX799" fmla="*/ 2138588 w 11293641"/>
              <a:gd name="connsiteY799" fmla="*/ 4809518 h 6828021"/>
              <a:gd name="connsiteX800" fmla="*/ 2138588 w 11293641"/>
              <a:gd name="connsiteY800" fmla="*/ 4824470 h 6828021"/>
              <a:gd name="connsiteX801" fmla="*/ 2133603 w 11293641"/>
              <a:gd name="connsiteY801" fmla="*/ 4834438 h 6828021"/>
              <a:gd name="connsiteX802" fmla="*/ 2128619 w 11293641"/>
              <a:gd name="connsiteY802" fmla="*/ 4849390 h 6828021"/>
              <a:gd name="connsiteX803" fmla="*/ 2128619 w 11293641"/>
              <a:gd name="connsiteY803" fmla="*/ 4854374 h 6828021"/>
              <a:gd name="connsiteX804" fmla="*/ 2128619 w 11293641"/>
              <a:gd name="connsiteY804" fmla="*/ 4859358 h 6828021"/>
              <a:gd name="connsiteX805" fmla="*/ 2123633 w 11293641"/>
              <a:gd name="connsiteY805" fmla="*/ 4889262 h 6828021"/>
              <a:gd name="connsiteX806" fmla="*/ 2113662 w 11293641"/>
              <a:gd name="connsiteY806" fmla="*/ 4929133 h 6828021"/>
              <a:gd name="connsiteX807" fmla="*/ 2108678 w 11293641"/>
              <a:gd name="connsiteY807" fmla="*/ 4969005 h 6828021"/>
              <a:gd name="connsiteX808" fmla="*/ 2098707 w 11293641"/>
              <a:gd name="connsiteY808" fmla="*/ 4993925 h 6828021"/>
              <a:gd name="connsiteX809" fmla="*/ 2088738 w 11293641"/>
              <a:gd name="connsiteY809" fmla="*/ 5008877 h 6828021"/>
              <a:gd name="connsiteX810" fmla="*/ 2083752 w 11293641"/>
              <a:gd name="connsiteY810" fmla="*/ 5023829 h 6828021"/>
              <a:gd name="connsiteX811" fmla="*/ 2078767 w 11293641"/>
              <a:gd name="connsiteY811" fmla="*/ 5033797 h 6828021"/>
              <a:gd name="connsiteX812" fmla="*/ 2078767 w 11293641"/>
              <a:gd name="connsiteY812" fmla="*/ 5038780 h 6828021"/>
              <a:gd name="connsiteX813" fmla="*/ 2083752 w 11293641"/>
              <a:gd name="connsiteY813" fmla="*/ 5043764 h 6828021"/>
              <a:gd name="connsiteX814" fmla="*/ 2078767 w 11293641"/>
              <a:gd name="connsiteY814" fmla="*/ 5058716 h 6828021"/>
              <a:gd name="connsiteX815" fmla="*/ 2073781 w 11293641"/>
              <a:gd name="connsiteY815" fmla="*/ 5088620 h 6828021"/>
              <a:gd name="connsiteX816" fmla="*/ 2058828 w 11293641"/>
              <a:gd name="connsiteY816" fmla="*/ 5133476 h 6828021"/>
              <a:gd name="connsiteX817" fmla="*/ 2048856 w 11293641"/>
              <a:gd name="connsiteY817" fmla="*/ 5153411 h 6828021"/>
              <a:gd name="connsiteX818" fmla="*/ 2043873 w 11293641"/>
              <a:gd name="connsiteY818" fmla="*/ 5168363 h 6828021"/>
              <a:gd name="connsiteX819" fmla="*/ 2033901 w 11293641"/>
              <a:gd name="connsiteY819" fmla="*/ 5178331 h 6828021"/>
              <a:gd name="connsiteX820" fmla="*/ 2023932 w 11293641"/>
              <a:gd name="connsiteY820" fmla="*/ 5178331 h 6828021"/>
              <a:gd name="connsiteX821" fmla="*/ 2013961 w 11293641"/>
              <a:gd name="connsiteY821" fmla="*/ 5178331 h 6828021"/>
              <a:gd name="connsiteX822" fmla="*/ 2003992 w 11293641"/>
              <a:gd name="connsiteY822" fmla="*/ 5178331 h 6828021"/>
              <a:gd name="connsiteX823" fmla="*/ 1999006 w 11293641"/>
              <a:gd name="connsiteY823" fmla="*/ 5173347 h 6828021"/>
              <a:gd name="connsiteX824" fmla="*/ 1994021 w 11293641"/>
              <a:gd name="connsiteY824" fmla="*/ 5168363 h 6828021"/>
              <a:gd name="connsiteX825" fmla="*/ 1989037 w 11293641"/>
              <a:gd name="connsiteY825" fmla="*/ 5163379 h 6828021"/>
              <a:gd name="connsiteX826" fmla="*/ 1984052 w 11293641"/>
              <a:gd name="connsiteY826" fmla="*/ 5158395 h 6828021"/>
              <a:gd name="connsiteX827" fmla="*/ 1989037 w 11293641"/>
              <a:gd name="connsiteY827" fmla="*/ 5153411 h 6828021"/>
              <a:gd name="connsiteX828" fmla="*/ 1984052 w 11293641"/>
              <a:gd name="connsiteY828" fmla="*/ 5153411 h 6828021"/>
              <a:gd name="connsiteX829" fmla="*/ 1974082 w 11293641"/>
              <a:gd name="connsiteY829" fmla="*/ 5153411 h 6828021"/>
              <a:gd name="connsiteX830" fmla="*/ 1964113 w 11293641"/>
              <a:gd name="connsiteY830" fmla="*/ 5153411 h 6828021"/>
              <a:gd name="connsiteX831" fmla="*/ 1954141 w 11293641"/>
              <a:gd name="connsiteY831" fmla="*/ 5153411 h 6828021"/>
              <a:gd name="connsiteX832" fmla="*/ 1949155 w 11293641"/>
              <a:gd name="connsiteY832" fmla="*/ 5153411 h 6828021"/>
              <a:gd name="connsiteX833" fmla="*/ 1934201 w 11293641"/>
              <a:gd name="connsiteY833" fmla="*/ 5108556 h 6828021"/>
              <a:gd name="connsiteX834" fmla="*/ 1934201 w 11293641"/>
              <a:gd name="connsiteY834" fmla="*/ 5068684 h 6828021"/>
              <a:gd name="connsiteX835" fmla="*/ 1939187 w 11293641"/>
              <a:gd name="connsiteY835" fmla="*/ 5033797 h 6828021"/>
              <a:gd name="connsiteX836" fmla="*/ 1949155 w 11293641"/>
              <a:gd name="connsiteY836" fmla="*/ 5013861 h 6828021"/>
              <a:gd name="connsiteX837" fmla="*/ 1954141 w 11293641"/>
              <a:gd name="connsiteY837" fmla="*/ 5003893 h 6828021"/>
              <a:gd name="connsiteX838" fmla="*/ 1959127 w 11293641"/>
              <a:gd name="connsiteY838" fmla="*/ 4998909 h 6828021"/>
              <a:gd name="connsiteX839" fmla="*/ 1964113 w 11293641"/>
              <a:gd name="connsiteY839" fmla="*/ 4993925 h 6828021"/>
              <a:gd name="connsiteX840" fmla="*/ 1969096 w 11293641"/>
              <a:gd name="connsiteY840" fmla="*/ 4988941 h 6828021"/>
              <a:gd name="connsiteX841" fmla="*/ 1969096 w 11293641"/>
              <a:gd name="connsiteY841" fmla="*/ 4978973 h 6828021"/>
              <a:gd name="connsiteX842" fmla="*/ 1969096 w 11293641"/>
              <a:gd name="connsiteY842" fmla="*/ 4973989 h 6828021"/>
              <a:gd name="connsiteX843" fmla="*/ 1964113 w 11293641"/>
              <a:gd name="connsiteY843" fmla="*/ 4964021 h 6828021"/>
              <a:gd name="connsiteX844" fmla="*/ 1954141 w 11293641"/>
              <a:gd name="connsiteY844" fmla="*/ 4954053 h 6828021"/>
              <a:gd name="connsiteX845" fmla="*/ 1949155 w 11293641"/>
              <a:gd name="connsiteY845" fmla="*/ 4954053 h 6828021"/>
              <a:gd name="connsiteX846" fmla="*/ 1949155 w 11293641"/>
              <a:gd name="connsiteY846" fmla="*/ 4949069 h 6828021"/>
              <a:gd name="connsiteX847" fmla="*/ 1944170 w 11293641"/>
              <a:gd name="connsiteY847" fmla="*/ 4949069 h 6828021"/>
              <a:gd name="connsiteX848" fmla="*/ 1949155 w 11293641"/>
              <a:gd name="connsiteY848" fmla="*/ 4944085 h 6828021"/>
              <a:gd name="connsiteX849" fmla="*/ 1949155 w 11293641"/>
              <a:gd name="connsiteY849" fmla="*/ 4929133 h 6828021"/>
              <a:gd name="connsiteX850" fmla="*/ 1949155 w 11293641"/>
              <a:gd name="connsiteY850" fmla="*/ 4914182 h 6828021"/>
              <a:gd name="connsiteX851" fmla="*/ 1949155 w 11293641"/>
              <a:gd name="connsiteY851" fmla="*/ 4894246 h 6828021"/>
              <a:gd name="connsiteX852" fmla="*/ 1954141 w 11293641"/>
              <a:gd name="connsiteY852" fmla="*/ 4884278 h 6828021"/>
              <a:gd name="connsiteX853" fmla="*/ 1959127 w 11293641"/>
              <a:gd name="connsiteY853" fmla="*/ 4874310 h 6828021"/>
              <a:gd name="connsiteX854" fmla="*/ 1969096 w 11293641"/>
              <a:gd name="connsiteY854" fmla="*/ 4864342 h 6828021"/>
              <a:gd name="connsiteX855" fmla="*/ 1974082 w 11293641"/>
              <a:gd name="connsiteY855" fmla="*/ 4859358 h 6828021"/>
              <a:gd name="connsiteX856" fmla="*/ 1984052 w 11293641"/>
              <a:gd name="connsiteY856" fmla="*/ 4859358 h 6828021"/>
              <a:gd name="connsiteX857" fmla="*/ 1989037 w 11293641"/>
              <a:gd name="connsiteY857" fmla="*/ 4859358 h 6828021"/>
              <a:gd name="connsiteX858" fmla="*/ 1994021 w 11293641"/>
              <a:gd name="connsiteY858" fmla="*/ 4859358 h 6828021"/>
              <a:gd name="connsiteX859" fmla="*/ 1999006 w 11293641"/>
              <a:gd name="connsiteY859" fmla="*/ 4859358 h 6828021"/>
              <a:gd name="connsiteX860" fmla="*/ 2003992 w 11293641"/>
              <a:gd name="connsiteY860" fmla="*/ 4859358 h 6828021"/>
              <a:gd name="connsiteX861" fmla="*/ 2008976 w 11293641"/>
              <a:gd name="connsiteY861" fmla="*/ 4854374 h 6828021"/>
              <a:gd name="connsiteX862" fmla="*/ 2018947 w 11293641"/>
              <a:gd name="connsiteY862" fmla="*/ 4849390 h 6828021"/>
              <a:gd name="connsiteX863" fmla="*/ 2028916 w 11293641"/>
              <a:gd name="connsiteY863" fmla="*/ 4839422 h 6828021"/>
              <a:gd name="connsiteX864" fmla="*/ 2033901 w 11293641"/>
              <a:gd name="connsiteY864" fmla="*/ 4829454 h 6828021"/>
              <a:gd name="connsiteX865" fmla="*/ 2043873 w 11293641"/>
              <a:gd name="connsiteY865" fmla="*/ 4814502 h 6828021"/>
              <a:gd name="connsiteX866" fmla="*/ 2053842 w 11293641"/>
              <a:gd name="connsiteY866" fmla="*/ 4804535 h 6828021"/>
              <a:gd name="connsiteX867" fmla="*/ 2063812 w 11293641"/>
              <a:gd name="connsiteY867" fmla="*/ 4794567 h 6828021"/>
              <a:gd name="connsiteX868" fmla="*/ 2073781 w 11293641"/>
              <a:gd name="connsiteY868" fmla="*/ 4784599 h 6828021"/>
              <a:gd name="connsiteX869" fmla="*/ 2078767 w 11293641"/>
              <a:gd name="connsiteY869" fmla="*/ 4779615 h 6828021"/>
              <a:gd name="connsiteX870" fmla="*/ 2083752 w 11293641"/>
              <a:gd name="connsiteY870" fmla="*/ 4774631 h 6828021"/>
              <a:gd name="connsiteX871" fmla="*/ 2088738 w 11293641"/>
              <a:gd name="connsiteY871" fmla="*/ 4774631 h 6828021"/>
              <a:gd name="connsiteX872" fmla="*/ 2093723 w 11293641"/>
              <a:gd name="connsiteY872" fmla="*/ 4754695 h 6828021"/>
              <a:gd name="connsiteX873" fmla="*/ 2103692 w 11293641"/>
              <a:gd name="connsiteY873" fmla="*/ 4739743 h 6828021"/>
              <a:gd name="connsiteX874" fmla="*/ 2113662 w 11293641"/>
              <a:gd name="connsiteY874" fmla="*/ 4734759 h 6828021"/>
              <a:gd name="connsiteX875" fmla="*/ 2123633 w 11293641"/>
              <a:gd name="connsiteY875" fmla="*/ 4729775 h 6828021"/>
              <a:gd name="connsiteX876" fmla="*/ 9940199 w 11293641"/>
              <a:gd name="connsiteY876" fmla="*/ 4714823 h 6828021"/>
              <a:gd name="connsiteX877" fmla="*/ 9930229 w 11293641"/>
              <a:gd name="connsiteY877" fmla="*/ 4719807 h 6828021"/>
              <a:gd name="connsiteX878" fmla="*/ 9920258 w 11293641"/>
              <a:gd name="connsiteY878" fmla="*/ 4724791 h 6828021"/>
              <a:gd name="connsiteX879" fmla="*/ 9920258 w 11293641"/>
              <a:gd name="connsiteY879" fmla="*/ 4729775 h 6828021"/>
              <a:gd name="connsiteX880" fmla="*/ 9925243 w 11293641"/>
              <a:gd name="connsiteY880" fmla="*/ 4724791 h 6828021"/>
              <a:gd name="connsiteX881" fmla="*/ 9935213 w 11293641"/>
              <a:gd name="connsiteY881" fmla="*/ 4719807 h 6828021"/>
              <a:gd name="connsiteX882" fmla="*/ 9970109 w 11293641"/>
              <a:gd name="connsiteY882" fmla="*/ 4709839 h 6828021"/>
              <a:gd name="connsiteX883" fmla="*/ 9965124 w 11293641"/>
              <a:gd name="connsiteY883" fmla="*/ 4714823 h 6828021"/>
              <a:gd name="connsiteX884" fmla="*/ 9960139 w 11293641"/>
              <a:gd name="connsiteY884" fmla="*/ 4719807 h 6828021"/>
              <a:gd name="connsiteX885" fmla="*/ 9965124 w 11293641"/>
              <a:gd name="connsiteY885" fmla="*/ 4719807 h 6828021"/>
              <a:gd name="connsiteX886" fmla="*/ 9970109 w 11293641"/>
              <a:gd name="connsiteY886" fmla="*/ 4714823 h 6828021"/>
              <a:gd name="connsiteX887" fmla="*/ 9810587 w 11293641"/>
              <a:gd name="connsiteY887" fmla="*/ 4684919 h 6828021"/>
              <a:gd name="connsiteX888" fmla="*/ 9800617 w 11293641"/>
              <a:gd name="connsiteY888" fmla="*/ 4689903 h 6828021"/>
              <a:gd name="connsiteX889" fmla="*/ 9795632 w 11293641"/>
              <a:gd name="connsiteY889" fmla="*/ 4694887 h 6828021"/>
              <a:gd name="connsiteX890" fmla="*/ 9790647 w 11293641"/>
              <a:gd name="connsiteY890" fmla="*/ 4699871 h 6828021"/>
              <a:gd name="connsiteX891" fmla="*/ 9780677 w 11293641"/>
              <a:gd name="connsiteY891" fmla="*/ 4704855 h 6828021"/>
              <a:gd name="connsiteX892" fmla="*/ 9785662 w 11293641"/>
              <a:gd name="connsiteY892" fmla="*/ 4704855 h 6828021"/>
              <a:gd name="connsiteX893" fmla="*/ 9790647 w 11293641"/>
              <a:gd name="connsiteY893" fmla="*/ 4699871 h 6828021"/>
              <a:gd name="connsiteX894" fmla="*/ 9800617 w 11293641"/>
              <a:gd name="connsiteY894" fmla="*/ 4694887 h 6828021"/>
              <a:gd name="connsiteX895" fmla="*/ 9805602 w 11293641"/>
              <a:gd name="connsiteY895" fmla="*/ 4689903 h 6828021"/>
              <a:gd name="connsiteX896" fmla="*/ 9810587 w 11293641"/>
              <a:gd name="connsiteY896" fmla="*/ 4684920 h 6828021"/>
              <a:gd name="connsiteX897" fmla="*/ 9730826 w 11293641"/>
              <a:gd name="connsiteY897" fmla="*/ 4684919 h 6828021"/>
              <a:gd name="connsiteX898" fmla="*/ 9720856 w 11293641"/>
              <a:gd name="connsiteY898" fmla="*/ 4689903 h 6828021"/>
              <a:gd name="connsiteX899" fmla="*/ 9725841 w 11293641"/>
              <a:gd name="connsiteY899" fmla="*/ 4689903 h 6828021"/>
              <a:gd name="connsiteX900" fmla="*/ 9730826 w 11293641"/>
              <a:gd name="connsiteY900" fmla="*/ 4684920 h 6828021"/>
              <a:gd name="connsiteX901" fmla="*/ 9735811 w 11293641"/>
              <a:gd name="connsiteY901" fmla="*/ 4684920 h 6828021"/>
              <a:gd name="connsiteX902" fmla="*/ 9735812 w 11293641"/>
              <a:gd name="connsiteY902" fmla="*/ 4684920 h 6828021"/>
              <a:gd name="connsiteX903" fmla="*/ 9735811 w 11293641"/>
              <a:gd name="connsiteY903" fmla="*/ 4684919 h 6828021"/>
              <a:gd name="connsiteX904" fmla="*/ 1600201 w 11293641"/>
              <a:gd name="connsiteY904" fmla="*/ 4655016 h 6828021"/>
              <a:gd name="connsiteX905" fmla="*/ 1635099 w 11293641"/>
              <a:gd name="connsiteY905" fmla="*/ 4669968 h 6828021"/>
              <a:gd name="connsiteX906" fmla="*/ 1660023 w 11293641"/>
              <a:gd name="connsiteY906" fmla="*/ 4694888 h 6828021"/>
              <a:gd name="connsiteX907" fmla="*/ 1674978 w 11293641"/>
              <a:gd name="connsiteY907" fmla="*/ 4729775 h 6828021"/>
              <a:gd name="connsiteX908" fmla="*/ 1684947 w 11293641"/>
              <a:gd name="connsiteY908" fmla="*/ 4759679 h 6828021"/>
              <a:gd name="connsiteX909" fmla="*/ 1684947 w 11293641"/>
              <a:gd name="connsiteY909" fmla="*/ 4769647 h 6828021"/>
              <a:gd name="connsiteX910" fmla="*/ 1694918 w 11293641"/>
              <a:gd name="connsiteY910" fmla="*/ 4789583 h 6828021"/>
              <a:gd name="connsiteX911" fmla="*/ 1704887 w 11293641"/>
              <a:gd name="connsiteY911" fmla="*/ 4789583 h 6828021"/>
              <a:gd name="connsiteX912" fmla="*/ 1709874 w 11293641"/>
              <a:gd name="connsiteY912" fmla="*/ 4804535 h 6828021"/>
              <a:gd name="connsiteX913" fmla="*/ 1714859 w 11293641"/>
              <a:gd name="connsiteY913" fmla="*/ 4809519 h 6828021"/>
              <a:gd name="connsiteX914" fmla="*/ 1719843 w 11293641"/>
              <a:gd name="connsiteY914" fmla="*/ 4814503 h 6828021"/>
              <a:gd name="connsiteX915" fmla="*/ 1724828 w 11293641"/>
              <a:gd name="connsiteY915" fmla="*/ 4819486 h 6828021"/>
              <a:gd name="connsiteX916" fmla="*/ 1729814 w 11293641"/>
              <a:gd name="connsiteY916" fmla="*/ 4819486 h 6828021"/>
              <a:gd name="connsiteX917" fmla="*/ 1729814 w 11293641"/>
              <a:gd name="connsiteY917" fmla="*/ 4799551 h 6828021"/>
              <a:gd name="connsiteX918" fmla="*/ 1724828 w 11293641"/>
              <a:gd name="connsiteY918" fmla="*/ 4784599 h 6828021"/>
              <a:gd name="connsiteX919" fmla="*/ 1719843 w 11293641"/>
              <a:gd name="connsiteY919" fmla="*/ 4784599 h 6828021"/>
              <a:gd name="connsiteX920" fmla="*/ 1714859 w 11293641"/>
              <a:gd name="connsiteY920" fmla="*/ 4779615 h 6828021"/>
              <a:gd name="connsiteX921" fmla="*/ 1709874 w 11293641"/>
              <a:gd name="connsiteY921" fmla="*/ 4774631 h 6828021"/>
              <a:gd name="connsiteX922" fmla="*/ 1709874 w 11293641"/>
              <a:gd name="connsiteY922" fmla="*/ 4769647 h 6828021"/>
              <a:gd name="connsiteX923" fmla="*/ 1699904 w 11293641"/>
              <a:gd name="connsiteY923" fmla="*/ 4739743 h 6828021"/>
              <a:gd name="connsiteX924" fmla="*/ 1689935 w 11293641"/>
              <a:gd name="connsiteY924" fmla="*/ 4729775 h 6828021"/>
              <a:gd name="connsiteX925" fmla="*/ 1684947 w 11293641"/>
              <a:gd name="connsiteY925" fmla="*/ 4714823 h 6828021"/>
              <a:gd name="connsiteX926" fmla="*/ 1684947 w 11293641"/>
              <a:gd name="connsiteY926" fmla="*/ 4704856 h 6828021"/>
              <a:gd name="connsiteX927" fmla="*/ 1679963 w 11293641"/>
              <a:gd name="connsiteY927" fmla="*/ 4699872 h 6828021"/>
              <a:gd name="connsiteX928" fmla="*/ 1679963 w 11293641"/>
              <a:gd name="connsiteY928" fmla="*/ 4694888 h 6828021"/>
              <a:gd name="connsiteX929" fmla="*/ 1669995 w 11293641"/>
              <a:gd name="connsiteY929" fmla="*/ 4674952 h 6828021"/>
              <a:gd name="connsiteX930" fmla="*/ 1660023 w 11293641"/>
              <a:gd name="connsiteY930" fmla="*/ 4664984 h 6828021"/>
              <a:gd name="connsiteX931" fmla="*/ 1650052 w 11293641"/>
              <a:gd name="connsiteY931" fmla="*/ 4655016 h 6828021"/>
              <a:gd name="connsiteX932" fmla="*/ 1635099 w 11293641"/>
              <a:gd name="connsiteY932" fmla="*/ 4655016 h 6828021"/>
              <a:gd name="connsiteX933" fmla="*/ 1630113 w 11293641"/>
              <a:gd name="connsiteY933" fmla="*/ 4655016 h 6828021"/>
              <a:gd name="connsiteX934" fmla="*/ 1620144 w 11293641"/>
              <a:gd name="connsiteY934" fmla="*/ 4655016 h 6828021"/>
              <a:gd name="connsiteX935" fmla="*/ 1615158 w 11293641"/>
              <a:gd name="connsiteY935" fmla="*/ 4655016 h 6828021"/>
              <a:gd name="connsiteX936" fmla="*/ 1605188 w 11293641"/>
              <a:gd name="connsiteY936" fmla="*/ 4655016 h 6828021"/>
              <a:gd name="connsiteX937" fmla="*/ 1577771 w 11293641"/>
              <a:gd name="connsiteY937" fmla="*/ 4650032 h 6828021"/>
              <a:gd name="connsiteX938" fmla="*/ 1591231 w 11293641"/>
              <a:gd name="connsiteY938" fmla="*/ 4653023 h 6828021"/>
              <a:gd name="connsiteX939" fmla="*/ 1585249 w 11293641"/>
              <a:gd name="connsiteY939" fmla="*/ 4650032 h 6828021"/>
              <a:gd name="connsiteX940" fmla="*/ 3918255 w 11293641"/>
              <a:gd name="connsiteY940" fmla="*/ 4545368 h 6828021"/>
              <a:gd name="connsiteX941" fmla="*/ 3928224 w 11293641"/>
              <a:gd name="connsiteY941" fmla="*/ 4545368 h 6828021"/>
              <a:gd name="connsiteX942" fmla="*/ 3943179 w 11293641"/>
              <a:gd name="connsiteY942" fmla="*/ 4545368 h 6828021"/>
              <a:gd name="connsiteX943" fmla="*/ 3958133 w 11293641"/>
              <a:gd name="connsiteY943" fmla="*/ 4545368 h 6828021"/>
              <a:gd name="connsiteX944" fmla="*/ 4032910 w 11293641"/>
              <a:gd name="connsiteY944" fmla="*/ 4565304 h 6828021"/>
              <a:gd name="connsiteX945" fmla="*/ 4037893 w 11293641"/>
              <a:gd name="connsiteY945" fmla="*/ 4565304 h 6828021"/>
              <a:gd name="connsiteX946" fmla="*/ 4047865 w 11293641"/>
              <a:gd name="connsiteY946" fmla="*/ 4560320 h 6828021"/>
              <a:gd name="connsiteX947" fmla="*/ 4057834 w 11293641"/>
              <a:gd name="connsiteY947" fmla="*/ 4560320 h 6828021"/>
              <a:gd name="connsiteX948" fmla="*/ 4072789 w 11293641"/>
              <a:gd name="connsiteY948" fmla="*/ 4560320 h 6828021"/>
              <a:gd name="connsiteX949" fmla="*/ 4092729 w 11293641"/>
              <a:gd name="connsiteY949" fmla="*/ 4560320 h 6828021"/>
              <a:gd name="connsiteX950" fmla="*/ 4102701 w 11293641"/>
              <a:gd name="connsiteY950" fmla="*/ 4565304 h 6828021"/>
              <a:gd name="connsiteX951" fmla="*/ 4117656 w 11293641"/>
              <a:gd name="connsiteY951" fmla="*/ 4575272 h 6828021"/>
              <a:gd name="connsiteX952" fmla="*/ 4132611 w 11293641"/>
              <a:gd name="connsiteY952" fmla="*/ 4580256 h 6828021"/>
              <a:gd name="connsiteX953" fmla="*/ 4147564 w 11293641"/>
              <a:gd name="connsiteY953" fmla="*/ 4585240 h 6828021"/>
              <a:gd name="connsiteX954" fmla="*/ 4162521 w 11293641"/>
              <a:gd name="connsiteY954" fmla="*/ 4590224 h 6828021"/>
              <a:gd name="connsiteX955" fmla="*/ 4167506 w 11293641"/>
              <a:gd name="connsiteY955" fmla="*/ 4595208 h 6828021"/>
              <a:gd name="connsiteX956" fmla="*/ 4172490 w 11293641"/>
              <a:gd name="connsiteY956" fmla="*/ 4595208 h 6828021"/>
              <a:gd name="connsiteX957" fmla="*/ 4177475 w 11293641"/>
              <a:gd name="connsiteY957" fmla="*/ 4600192 h 6828021"/>
              <a:gd name="connsiteX958" fmla="*/ 4177475 w 11293641"/>
              <a:gd name="connsiteY958" fmla="*/ 4605175 h 6828021"/>
              <a:gd name="connsiteX959" fmla="*/ 4182461 w 11293641"/>
              <a:gd name="connsiteY959" fmla="*/ 4615143 h 6828021"/>
              <a:gd name="connsiteX960" fmla="*/ 4177475 w 11293641"/>
              <a:gd name="connsiteY960" fmla="*/ 4620127 h 6828021"/>
              <a:gd name="connsiteX961" fmla="*/ 4177475 w 11293641"/>
              <a:gd name="connsiteY961" fmla="*/ 4625111 h 6828021"/>
              <a:gd name="connsiteX962" fmla="*/ 4167506 w 11293641"/>
              <a:gd name="connsiteY962" fmla="*/ 4625111 h 6828021"/>
              <a:gd name="connsiteX963" fmla="*/ 4142580 w 11293641"/>
              <a:gd name="connsiteY963" fmla="*/ 4625111 h 6828021"/>
              <a:gd name="connsiteX964" fmla="*/ 4112670 w 11293641"/>
              <a:gd name="connsiteY964" fmla="*/ 4620127 h 6828021"/>
              <a:gd name="connsiteX965" fmla="*/ 4082761 w 11293641"/>
              <a:gd name="connsiteY965" fmla="*/ 4620127 h 6828021"/>
              <a:gd name="connsiteX966" fmla="*/ 4072789 w 11293641"/>
              <a:gd name="connsiteY966" fmla="*/ 4615143 h 6828021"/>
              <a:gd name="connsiteX967" fmla="*/ 4017954 w 11293641"/>
              <a:gd name="connsiteY967" fmla="*/ 4600192 h 6828021"/>
              <a:gd name="connsiteX968" fmla="*/ 3948163 w 11293641"/>
              <a:gd name="connsiteY968" fmla="*/ 4600192 h 6828021"/>
              <a:gd name="connsiteX969" fmla="*/ 3893328 w 11293641"/>
              <a:gd name="connsiteY969" fmla="*/ 4570288 h 6828021"/>
              <a:gd name="connsiteX970" fmla="*/ 3898312 w 11293641"/>
              <a:gd name="connsiteY970" fmla="*/ 4555336 h 6828021"/>
              <a:gd name="connsiteX971" fmla="*/ 3908283 w 11293641"/>
              <a:gd name="connsiteY971" fmla="*/ 4550352 h 6828021"/>
              <a:gd name="connsiteX972" fmla="*/ 9810587 w 11293641"/>
              <a:gd name="connsiteY972" fmla="*/ 4515465 h 6828021"/>
              <a:gd name="connsiteX973" fmla="*/ 9815572 w 11293641"/>
              <a:gd name="connsiteY973" fmla="*/ 4520448 h 6828021"/>
              <a:gd name="connsiteX974" fmla="*/ 9820557 w 11293641"/>
              <a:gd name="connsiteY974" fmla="*/ 4520448 h 6828021"/>
              <a:gd name="connsiteX975" fmla="*/ 9815572 w 11293641"/>
              <a:gd name="connsiteY975" fmla="*/ 4515465 h 6828021"/>
              <a:gd name="connsiteX976" fmla="*/ 9531424 w 11293641"/>
              <a:gd name="connsiteY976" fmla="*/ 4505496 h 6828021"/>
              <a:gd name="connsiteX977" fmla="*/ 9526439 w 11293641"/>
              <a:gd name="connsiteY977" fmla="*/ 4510480 h 6828021"/>
              <a:gd name="connsiteX978" fmla="*/ 9521454 w 11293641"/>
              <a:gd name="connsiteY978" fmla="*/ 4515464 h 6828021"/>
              <a:gd name="connsiteX979" fmla="*/ 9521454 w 11293641"/>
              <a:gd name="connsiteY979" fmla="*/ 4515465 h 6828021"/>
              <a:gd name="connsiteX980" fmla="*/ 9526439 w 11293641"/>
              <a:gd name="connsiteY980" fmla="*/ 4510481 h 6828021"/>
              <a:gd name="connsiteX981" fmla="*/ 9531424 w 11293641"/>
              <a:gd name="connsiteY981" fmla="*/ 4505497 h 6828021"/>
              <a:gd name="connsiteX982" fmla="*/ 9825542 w 11293641"/>
              <a:gd name="connsiteY982" fmla="*/ 4500513 h 6828021"/>
              <a:gd name="connsiteX983" fmla="*/ 9820557 w 11293641"/>
              <a:gd name="connsiteY983" fmla="*/ 4505497 h 6828021"/>
              <a:gd name="connsiteX984" fmla="*/ 9835512 w 11293641"/>
              <a:gd name="connsiteY984" fmla="*/ 4505497 h 6828021"/>
              <a:gd name="connsiteX985" fmla="*/ 9830527 w 11293641"/>
              <a:gd name="connsiteY985" fmla="*/ 4500513 h 6828021"/>
              <a:gd name="connsiteX986" fmla="*/ 992023 w 11293641"/>
              <a:gd name="connsiteY986" fmla="*/ 4500511 h 6828021"/>
              <a:gd name="connsiteX987" fmla="*/ 992025 w 11293641"/>
              <a:gd name="connsiteY987" fmla="*/ 4500513 h 6828021"/>
              <a:gd name="connsiteX988" fmla="*/ 992025 w 11293641"/>
              <a:gd name="connsiteY988" fmla="*/ 4500512 h 6828021"/>
              <a:gd name="connsiteX989" fmla="*/ 1555337 w 11293641"/>
              <a:gd name="connsiteY989" fmla="*/ 4490545 h 6828021"/>
              <a:gd name="connsiteX990" fmla="*/ 1550353 w 11293641"/>
              <a:gd name="connsiteY990" fmla="*/ 4495528 h 6828021"/>
              <a:gd name="connsiteX991" fmla="*/ 1545369 w 11293641"/>
              <a:gd name="connsiteY991" fmla="*/ 4505494 h 6828021"/>
              <a:gd name="connsiteX992" fmla="*/ 1545367 w 11293641"/>
              <a:gd name="connsiteY992" fmla="*/ 4505496 h 6828021"/>
              <a:gd name="connsiteX993" fmla="*/ 1535397 w 11293641"/>
              <a:gd name="connsiteY993" fmla="*/ 4510480 h 6828021"/>
              <a:gd name="connsiteX994" fmla="*/ 1530413 w 11293641"/>
              <a:gd name="connsiteY994" fmla="*/ 4515464 h 6828021"/>
              <a:gd name="connsiteX995" fmla="*/ 1523761 w 11293641"/>
              <a:gd name="connsiteY995" fmla="*/ 4493850 h 6828021"/>
              <a:gd name="connsiteX996" fmla="*/ 1525427 w 11293641"/>
              <a:gd name="connsiteY996" fmla="*/ 4500514 h 6828021"/>
              <a:gd name="connsiteX997" fmla="*/ 1530413 w 11293641"/>
              <a:gd name="connsiteY997" fmla="*/ 4545369 h 6828021"/>
              <a:gd name="connsiteX998" fmla="*/ 1540382 w 11293641"/>
              <a:gd name="connsiteY998" fmla="*/ 4590225 h 6828021"/>
              <a:gd name="connsiteX999" fmla="*/ 1550353 w 11293641"/>
              <a:gd name="connsiteY999" fmla="*/ 4625113 h 6828021"/>
              <a:gd name="connsiteX1000" fmla="*/ 1555337 w 11293641"/>
              <a:gd name="connsiteY1000" fmla="*/ 4645048 h 6828021"/>
              <a:gd name="connsiteX1001" fmla="*/ 1568157 w 11293641"/>
              <a:gd name="connsiteY1001" fmla="*/ 4647896 h 6828021"/>
              <a:gd name="connsiteX1002" fmla="*/ 1565308 w 11293641"/>
              <a:gd name="connsiteY1002" fmla="*/ 4645048 h 6828021"/>
              <a:gd name="connsiteX1003" fmla="*/ 1555337 w 11293641"/>
              <a:gd name="connsiteY1003" fmla="*/ 4645048 h 6828021"/>
              <a:gd name="connsiteX1004" fmla="*/ 1530413 w 11293641"/>
              <a:gd name="connsiteY1004" fmla="*/ 4520449 h 6828021"/>
              <a:gd name="connsiteX1005" fmla="*/ 1545367 w 11293641"/>
              <a:gd name="connsiteY1005" fmla="*/ 4505497 h 6828021"/>
              <a:gd name="connsiteX1006" fmla="*/ 1545367 w 11293641"/>
              <a:gd name="connsiteY1006" fmla="*/ 4505496 h 6828021"/>
              <a:gd name="connsiteX1007" fmla="*/ 1545368 w 11293641"/>
              <a:gd name="connsiteY1007" fmla="*/ 4505496 h 6828021"/>
              <a:gd name="connsiteX1008" fmla="*/ 1545369 w 11293641"/>
              <a:gd name="connsiteY1008" fmla="*/ 4505494 h 6828021"/>
              <a:gd name="connsiteX1009" fmla="*/ 1001997 w 11293641"/>
              <a:gd name="connsiteY1009" fmla="*/ 4490544 h 6828021"/>
              <a:gd name="connsiteX1010" fmla="*/ 997009 w 11293641"/>
              <a:gd name="connsiteY1010" fmla="*/ 4495530 h 6828021"/>
              <a:gd name="connsiteX1011" fmla="*/ 1001997 w 11293641"/>
              <a:gd name="connsiteY1011" fmla="*/ 4490546 h 6828021"/>
              <a:gd name="connsiteX1012" fmla="*/ 1001998 w 11293641"/>
              <a:gd name="connsiteY1012" fmla="*/ 4490544 h 6828021"/>
              <a:gd name="connsiteX1013" fmla="*/ 1011966 w 11293641"/>
              <a:gd name="connsiteY1013" fmla="*/ 4485561 h 6828021"/>
              <a:gd name="connsiteX1014" fmla="*/ 1011964 w 11293641"/>
              <a:gd name="connsiteY1014" fmla="*/ 4485563 h 6828021"/>
              <a:gd name="connsiteX1015" fmla="*/ 1011966 w 11293641"/>
              <a:gd name="connsiteY1015" fmla="*/ 4485562 h 6828021"/>
              <a:gd name="connsiteX1016" fmla="*/ 1011971 w 11293641"/>
              <a:gd name="connsiteY1016" fmla="*/ 4485564 h 6828021"/>
              <a:gd name="connsiteX1017" fmla="*/ 1764709 w 11293641"/>
              <a:gd name="connsiteY1017" fmla="*/ 4485560 h 6828021"/>
              <a:gd name="connsiteX1018" fmla="*/ 1764709 w 11293641"/>
              <a:gd name="connsiteY1018" fmla="*/ 4485561 h 6828021"/>
              <a:gd name="connsiteX1019" fmla="*/ 1769695 w 11293641"/>
              <a:gd name="connsiteY1019" fmla="*/ 4490545 h 6828021"/>
              <a:gd name="connsiteX1020" fmla="*/ 1774681 w 11293641"/>
              <a:gd name="connsiteY1020" fmla="*/ 4495529 h 6828021"/>
              <a:gd name="connsiteX1021" fmla="*/ 1784656 w 11293641"/>
              <a:gd name="connsiteY1021" fmla="*/ 4500517 h 6828021"/>
              <a:gd name="connsiteX1022" fmla="*/ 1769695 w 11293641"/>
              <a:gd name="connsiteY1022" fmla="*/ 4490544 h 6828021"/>
              <a:gd name="connsiteX1023" fmla="*/ 1570292 w 11293641"/>
              <a:gd name="connsiteY1023" fmla="*/ 4465626 h 6828021"/>
              <a:gd name="connsiteX1024" fmla="*/ 1565308 w 11293641"/>
              <a:gd name="connsiteY1024" fmla="*/ 4475593 h 6828021"/>
              <a:gd name="connsiteX1025" fmla="*/ 1560323 w 11293641"/>
              <a:gd name="connsiteY1025" fmla="*/ 4485560 h 6828021"/>
              <a:gd name="connsiteX1026" fmla="*/ 1565308 w 11293641"/>
              <a:gd name="connsiteY1026" fmla="*/ 4480577 h 6828021"/>
              <a:gd name="connsiteX1027" fmla="*/ 1570292 w 11293641"/>
              <a:gd name="connsiteY1027" fmla="*/ 4475593 h 6828021"/>
              <a:gd name="connsiteX1028" fmla="*/ 1570292 w 11293641"/>
              <a:gd name="connsiteY1028" fmla="*/ 4470610 h 6828021"/>
              <a:gd name="connsiteX1029" fmla="*/ 1056834 w 11293641"/>
              <a:gd name="connsiteY1029" fmla="*/ 4465623 h 6828021"/>
              <a:gd name="connsiteX1030" fmla="*/ 1056831 w 11293641"/>
              <a:gd name="connsiteY1030" fmla="*/ 4465625 h 6828021"/>
              <a:gd name="connsiteX1031" fmla="*/ 1051846 w 11293641"/>
              <a:gd name="connsiteY1031" fmla="*/ 4475593 h 6828021"/>
              <a:gd name="connsiteX1032" fmla="*/ 1046862 w 11293641"/>
              <a:gd name="connsiteY1032" fmla="*/ 4485561 h 6828021"/>
              <a:gd name="connsiteX1033" fmla="*/ 1036891 w 11293641"/>
              <a:gd name="connsiteY1033" fmla="*/ 4490544 h 6828021"/>
              <a:gd name="connsiteX1034" fmla="*/ 1031907 w 11293641"/>
              <a:gd name="connsiteY1034" fmla="*/ 4490544 h 6828021"/>
              <a:gd name="connsiteX1035" fmla="*/ 1026916 w 11293641"/>
              <a:gd name="connsiteY1035" fmla="*/ 4490544 h 6828021"/>
              <a:gd name="connsiteX1036" fmla="*/ 1026921 w 11293641"/>
              <a:gd name="connsiteY1036" fmla="*/ 4490546 h 6828021"/>
              <a:gd name="connsiteX1037" fmla="*/ 1031907 w 11293641"/>
              <a:gd name="connsiteY1037" fmla="*/ 4490546 h 6828021"/>
              <a:gd name="connsiteX1038" fmla="*/ 1036891 w 11293641"/>
              <a:gd name="connsiteY1038" fmla="*/ 4490546 h 6828021"/>
              <a:gd name="connsiteX1039" fmla="*/ 1041876 w 11293641"/>
              <a:gd name="connsiteY1039" fmla="*/ 4490546 h 6828021"/>
              <a:gd name="connsiteX1040" fmla="*/ 1046862 w 11293641"/>
              <a:gd name="connsiteY1040" fmla="*/ 4485562 h 6828021"/>
              <a:gd name="connsiteX1041" fmla="*/ 1051846 w 11293641"/>
              <a:gd name="connsiteY1041" fmla="*/ 4475594 h 6828021"/>
              <a:gd name="connsiteX1042" fmla="*/ 1056831 w 11293641"/>
              <a:gd name="connsiteY1042" fmla="*/ 4475594 h 6828021"/>
              <a:gd name="connsiteX1043" fmla="*/ 1056831 w 11293641"/>
              <a:gd name="connsiteY1043" fmla="*/ 4465626 h 6828021"/>
              <a:gd name="connsiteX1044" fmla="*/ 1525427 w 11293641"/>
              <a:gd name="connsiteY1044" fmla="*/ 4455656 h 6828021"/>
              <a:gd name="connsiteX1045" fmla="*/ 1525427 w 11293641"/>
              <a:gd name="connsiteY1045" fmla="*/ 4455657 h 6828021"/>
              <a:gd name="connsiteX1046" fmla="*/ 1525428 w 11293641"/>
              <a:gd name="connsiteY1046" fmla="*/ 4455657 h 6828021"/>
              <a:gd name="connsiteX1047" fmla="*/ 1545368 w 11293641"/>
              <a:gd name="connsiteY1047" fmla="*/ 4445689 h 6828021"/>
              <a:gd name="connsiteX1048" fmla="*/ 1535397 w 11293641"/>
              <a:gd name="connsiteY1048" fmla="*/ 4450673 h 6828021"/>
              <a:gd name="connsiteX1049" fmla="*/ 1540382 w 11293641"/>
              <a:gd name="connsiteY1049" fmla="*/ 4450673 h 6828021"/>
              <a:gd name="connsiteX1050" fmla="*/ 1510470 w 11293641"/>
              <a:gd name="connsiteY1050" fmla="*/ 4445685 h 6828021"/>
              <a:gd name="connsiteX1051" fmla="*/ 1510472 w 11293641"/>
              <a:gd name="connsiteY1051" fmla="*/ 4445692 h 6828021"/>
              <a:gd name="connsiteX1052" fmla="*/ 1510472 w 11293641"/>
              <a:gd name="connsiteY1052" fmla="*/ 4445689 h 6828021"/>
              <a:gd name="connsiteX1053" fmla="*/ 920366 w 11293641"/>
              <a:gd name="connsiteY1053" fmla="*/ 4444443 h 6828021"/>
              <a:gd name="connsiteX1054" fmla="*/ 917250 w 11293641"/>
              <a:gd name="connsiteY1054" fmla="*/ 4445689 h 6828021"/>
              <a:gd name="connsiteX1055" fmla="*/ 912266 w 11293641"/>
              <a:gd name="connsiteY1055" fmla="*/ 4450673 h 6828021"/>
              <a:gd name="connsiteX1056" fmla="*/ 907280 w 11293641"/>
              <a:gd name="connsiteY1056" fmla="*/ 4460640 h 6828021"/>
              <a:gd name="connsiteX1057" fmla="*/ 912266 w 11293641"/>
              <a:gd name="connsiteY1057" fmla="*/ 4455657 h 6828021"/>
              <a:gd name="connsiteX1058" fmla="*/ 912266 w 11293641"/>
              <a:gd name="connsiteY1058" fmla="*/ 4450673 h 6828021"/>
              <a:gd name="connsiteX1059" fmla="*/ 917250 w 11293641"/>
              <a:gd name="connsiteY1059" fmla="*/ 4450673 h 6828021"/>
              <a:gd name="connsiteX1060" fmla="*/ 1560322 w 11293641"/>
              <a:gd name="connsiteY1060" fmla="*/ 4440706 h 6828021"/>
              <a:gd name="connsiteX1061" fmla="*/ 1558329 w 11293641"/>
              <a:gd name="connsiteY1061" fmla="*/ 4441702 h 6828021"/>
              <a:gd name="connsiteX1062" fmla="*/ 1560322 w 11293641"/>
              <a:gd name="connsiteY1062" fmla="*/ 4445688 h 6828021"/>
              <a:gd name="connsiteX1063" fmla="*/ 942172 w 11293641"/>
              <a:gd name="connsiteY1063" fmla="*/ 4435723 h 6828021"/>
              <a:gd name="connsiteX1064" fmla="*/ 929715 w 11293641"/>
              <a:gd name="connsiteY1064" fmla="*/ 4440705 h 6828021"/>
              <a:gd name="connsiteX1065" fmla="*/ 932206 w 11293641"/>
              <a:gd name="connsiteY1065" fmla="*/ 4440705 h 6828021"/>
              <a:gd name="connsiteX1066" fmla="*/ 967100 w 11293641"/>
              <a:gd name="connsiteY1066" fmla="*/ 4430738 h 6828021"/>
              <a:gd name="connsiteX1067" fmla="*/ 957133 w 11293641"/>
              <a:gd name="connsiteY1067" fmla="*/ 4435721 h 6828021"/>
              <a:gd name="connsiteX1068" fmla="*/ 967100 w 11293641"/>
              <a:gd name="connsiteY1068" fmla="*/ 4435721 h 6828021"/>
              <a:gd name="connsiteX1069" fmla="*/ 977069 w 11293641"/>
              <a:gd name="connsiteY1069" fmla="*/ 4430738 h 6828021"/>
              <a:gd name="connsiteX1070" fmla="*/ 9855453 w 11293641"/>
              <a:gd name="connsiteY1070" fmla="*/ 4430736 h 6828021"/>
              <a:gd name="connsiteX1071" fmla="*/ 9855452 w 11293641"/>
              <a:gd name="connsiteY1071" fmla="*/ 4430738 h 6828021"/>
              <a:gd name="connsiteX1072" fmla="*/ 9838541 w 11293641"/>
              <a:gd name="connsiteY1072" fmla="*/ 4494141 h 6828021"/>
              <a:gd name="connsiteX1073" fmla="*/ 9855453 w 11293641"/>
              <a:gd name="connsiteY1073" fmla="*/ 4430737 h 6828021"/>
              <a:gd name="connsiteX1074" fmla="*/ 5034904 w 11293641"/>
              <a:gd name="connsiteY1074" fmla="*/ 4425753 h 6828021"/>
              <a:gd name="connsiteX1075" fmla="*/ 5059829 w 11293641"/>
              <a:gd name="connsiteY1075" fmla="*/ 4435721 h 6828021"/>
              <a:gd name="connsiteX1076" fmla="*/ 5089740 w 11293641"/>
              <a:gd name="connsiteY1076" fmla="*/ 4445689 h 6828021"/>
              <a:gd name="connsiteX1077" fmla="*/ 5109680 w 11293641"/>
              <a:gd name="connsiteY1077" fmla="*/ 4450673 h 6828021"/>
              <a:gd name="connsiteX1078" fmla="*/ 5119650 w 11293641"/>
              <a:gd name="connsiteY1078" fmla="*/ 4450673 h 6828021"/>
              <a:gd name="connsiteX1079" fmla="*/ 5124635 w 11293641"/>
              <a:gd name="connsiteY1079" fmla="*/ 4450673 h 6828021"/>
              <a:gd name="connsiteX1080" fmla="*/ 5129620 w 11293641"/>
              <a:gd name="connsiteY1080" fmla="*/ 4455657 h 6828021"/>
              <a:gd name="connsiteX1081" fmla="*/ 5139590 w 11293641"/>
              <a:gd name="connsiteY1081" fmla="*/ 4465625 h 6828021"/>
              <a:gd name="connsiteX1082" fmla="*/ 5154546 w 11293641"/>
              <a:gd name="connsiteY1082" fmla="*/ 4475593 h 6828021"/>
              <a:gd name="connsiteX1083" fmla="*/ 5169501 w 11293641"/>
              <a:gd name="connsiteY1083" fmla="*/ 4485561 h 6828021"/>
              <a:gd name="connsiteX1084" fmla="*/ 5179471 w 11293641"/>
              <a:gd name="connsiteY1084" fmla="*/ 4495529 h 6828021"/>
              <a:gd name="connsiteX1085" fmla="*/ 5194426 w 11293641"/>
              <a:gd name="connsiteY1085" fmla="*/ 4505497 h 6828021"/>
              <a:gd name="connsiteX1086" fmla="*/ 5199411 w 11293641"/>
              <a:gd name="connsiteY1086" fmla="*/ 4510481 h 6828021"/>
              <a:gd name="connsiteX1087" fmla="*/ 5204396 w 11293641"/>
              <a:gd name="connsiteY1087" fmla="*/ 4515465 h 6828021"/>
              <a:gd name="connsiteX1088" fmla="*/ 5214366 w 11293641"/>
              <a:gd name="connsiteY1088" fmla="*/ 4515465 h 6828021"/>
              <a:gd name="connsiteX1089" fmla="*/ 5219351 w 11293641"/>
              <a:gd name="connsiteY1089" fmla="*/ 4520449 h 6828021"/>
              <a:gd name="connsiteX1090" fmla="*/ 5219351 w 11293641"/>
              <a:gd name="connsiteY1090" fmla="*/ 4525433 h 6828021"/>
              <a:gd name="connsiteX1091" fmla="*/ 5219351 w 11293641"/>
              <a:gd name="connsiteY1091" fmla="*/ 4530416 h 6828021"/>
              <a:gd name="connsiteX1092" fmla="*/ 5224336 w 11293641"/>
              <a:gd name="connsiteY1092" fmla="*/ 4530416 h 6828021"/>
              <a:gd name="connsiteX1093" fmla="*/ 5234307 w 11293641"/>
              <a:gd name="connsiteY1093" fmla="*/ 4535400 h 6828021"/>
              <a:gd name="connsiteX1094" fmla="*/ 5244277 w 11293641"/>
              <a:gd name="connsiteY1094" fmla="*/ 4535400 h 6828021"/>
              <a:gd name="connsiteX1095" fmla="*/ 5249262 w 11293641"/>
              <a:gd name="connsiteY1095" fmla="*/ 4540384 h 6828021"/>
              <a:gd name="connsiteX1096" fmla="*/ 5254247 w 11293641"/>
              <a:gd name="connsiteY1096" fmla="*/ 4540384 h 6828021"/>
              <a:gd name="connsiteX1097" fmla="*/ 5264217 w 11293641"/>
              <a:gd name="connsiteY1097" fmla="*/ 4560320 h 6828021"/>
              <a:gd name="connsiteX1098" fmla="*/ 5224336 w 11293641"/>
              <a:gd name="connsiteY1098" fmla="*/ 4575272 h 6828021"/>
              <a:gd name="connsiteX1099" fmla="*/ 5264217 w 11293641"/>
              <a:gd name="connsiteY1099" fmla="*/ 4600192 h 6828021"/>
              <a:gd name="connsiteX1100" fmla="*/ 5269202 w 11293641"/>
              <a:gd name="connsiteY1100" fmla="*/ 4605176 h 6828021"/>
              <a:gd name="connsiteX1101" fmla="*/ 5279172 w 11293641"/>
              <a:gd name="connsiteY1101" fmla="*/ 4615144 h 6828021"/>
              <a:gd name="connsiteX1102" fmla="*/ 5289142 w 11293641"/>
              <a:gd name="connsiteY1102" fmla="*/ 4625112 h 6828021"/>
              <a:gd name="connsiteX1103" fmla="*/ 5299112 w 11293641"/>
              <a:gd name="connsiteY1103" fmla="*/ 4635080 h 6828021"/>
              <a:gd name="connsiteX1104" fmla="*/ 5314068 w 11293641"/>
              <a:gd name="connsiteY1104" fmla="*/ 4645048 h 6828021"/>
              <a:gd name="connsiteX1105" fmla="*/ 5324038 w 11293641"/>
              <a:gd name="connsiteY1105" fmla="*/ 4655016 h 6828021"/>
              <a:gd name="connsiteX1106" fmla="*/ 5334008 w 11293641"/>
              <a:gd name="connsiteY1106" fmla="*/ 4660000 h 6828021"/>
              <a:gd name="connsiteX1107" fmla="*/ 5338993 w 11293641"/>
              <a:gd name="connsiteY1107" fmla="*/ 4669967 h 6828021"/>
              <a:gd name="connsiteX1108" fmla="*/ 5343978 w 11293641"/>
              <a:gd name="connsiteY1108" fmla="*/ 4674951 h 6828021"/>
              <a:gd name="connsiteX1109" fmla="*/ 5343978 w 11293641"/>
              <a:gd name="connsiteY1109" fmla="*/ 4684919 h 6828021"/>
              <a:gd name="connsiteX1110" fmla="*/ 5343978 w 11293641"/>
              <a:gd name="connsiteY1110" fmla="*/ 4689903 h 6828021"/>
              <a:gd name="connsiteX1111" fmla="*/ 5343978 w 11293641"/>
              <a:gd name="connsiteY1111" fmla="*/ 4694887 h 6828021"/>
              <a:gd name="connsiteX1112" fmla="*/ 5338993 w 11293641"/>
              <a:gd name="connsiteY1112" fmla="*/ 4694887 h 6828021"/>
              <a:gd name="connsiteX1113" fmla="*/ 5284157 w 11293641"/>
              <a:gd name="connsiteY1113" fmla="*/ 4679935 h 6828021"/>
              <a:gd name="connsiteX1114" fmla="*/ 5239292 w 11293641"/>
              <a:gd name="connsiteY1114" fmla="*/ 4660000 h 6828021"/>
              <a:gd name="connsiteX1115" fmla="*/ 5214366 w 11293641"/>
              <a:gd name="connsiteY1115" fmla="*/ 4630096 h 6828021"/>
              <a:gd name="connsiteX1116" fmla="*/ 5154546 w 11293641"/>
              <a:gd name="connsiteY1116" fmla="*/ 4595208 h 6828021"/>
              <a:gd name="connsiteX1117" fmla="*/ 5139590 w 11293641"/>
              <a:gd name="connsiteY1117" fmla="*/ 4590224 h 6828021"/>
              <a:gd name="connsiteX1118" fmla="*/ 5129620 w 11293641"/>
              <a:gd name="connsiteY1118" fmla="*/ 4595208 h 6828021"/>
              <a:gd name="connsiteX1119" fmla="*/ 5119650 w 11293641"/>
              <a:gd name="connsiteY1119" fmla="*/ 4595208 h 6828021"/>
              <a:gd name="connsiteX1120" fmla="*/ 5109680 w 11293641"/>
              <a:gd name="connsiteY1120" fmla="*/ 4605176 h 6828021"/>
              <a:gd name="connsiteX1121" fmla="*/ 5099710 w 11293641"/>
              <a:gd name="connsiteY1121" fmla="*/ 4610160 h 6828021"/>
              <a:gd name="connsiteX1122" fmla="*/ 5094725 w 11293641"/>
              <a:gd name="connsiteY1122" fmla="*/ 4615144 h 6828021"/>
              <a:gd name="connsiteX1123" fmla="*/ 5094725 w 11293641"/>
              <a:gd name="connsiteY1123" fmla="*/ 4620128 h 6828021"/>
              <a:gd name="connsiteX1124" fmla="*/ 5094725 w 11293641"/>
              <a:gd name="connsiteY1124" fmla="*/ 4625112 h 6828021"/>
              <a:gd name="connsiteX1125" fmla="*/ 5054844 w 11293641"/>
              <a:gd name="connsiteY1125" fmla="*/ 4640064 h 6828021"/>
              <a:gd name="connsiteX1126" fmla="*/ 5024934 w 11293641"/>
              <a:gd name="connsiteY1126" fmla="*/ 4625112 h 6828021"/>
              <a:gd name="connsiteX1127" fmla="*/ 1560323 w 11293641"/>
              <a:gd name="connsiteY1127" fmla="*/ 4420770 h 6828021"/>
              <a:gd name="connsiteX1128" fmla="*/ 1560323 w 11293641"/>
              <a:gd name="connsiteY1128" fmla="*/ 4430737 h 6828021"/>
              <a:gd name="connsiteX1129" fmla="*/ 1565308 w 11293641"/>
              <a:gd name="connsiteY1129" fmla="*/ 4425754 h 6828021"/>
              <a:gd name="connsiteX1130" fmla="*/ 5403799 w 11293641"/>
              <a:gd name="connsiteY1130" fmla="*/ 4405818 h 6828021"/>
              <a:gd name="connsiteX1131" fmla="*/ 5428724 w 11293641"/>
              <a:gd name="connsiteY1131" fmla="*/ 4405818 h 6828021"/>
              <a:gd name="connsiteX1132" fmla="*/ 5443679 w 11293641"/>
              <a:gd name="connsiteY1132" fmla="*/ 4425754 h 6828021"/>
              <a:gd name="connsiteX1133" fmla="*/ 5438694 w 11293641"/>
              <a:gd name="connsiteY1133" fmla="*/ 4435722 h 6828021"/>
              <a:gd name="connsiteX1134" fmla="*/ 5428724 w 11293641"/>
              <a:gd name="connsiteY1134" fmla="*/ 4460642 h 6828021"/>
              <a:gd name="connsiteX1135" fmla="*/ 5408784 w 11293641"/>
              <a:gd name="connsiteY1135" fmla="*/ 4485562 h 6828021"/>
              <a:gd name="connsiteX1136" fmla="*/ 5383858 w 11293641"/>
              <a:gd name="connsiteY1136" fmla="*/ 4510481 h 6828021"/>
              <a:gd name="connsiteX1137" fmla="*/ 5338993 w 11293641"/>
              <a:gd name="connsiteY1137" fmla="*/ 4530417 h 6828021"/>
              <a:gd name="connsiteX1138" fmla="*/ 5309082 w 11293641"/>
              <a:gd name="connsiteY1138" fmla="*/ 4540385 h 6828021"/>
              <a:gd name="connsiteX1139" fmla="*/ 5294127 w 11293641"/>
              <a:gd name="connsiteY1139" fmla="*/ 4540385 h 6828021"/>
              <a:gd name="connsiteX1140" fmla="*/ 5289142 w 11293641"/>
              <a:gd name="connsiteY1140" fmla="*/ 4540385 h 6828021"/>
              <a:gd name="connsiteX1141" fmla="*/ 5284157 w 11293641"/>
              <a:gd name="connsiteY1141" fmla="*/ 4540385 h 6828021"/>
              <a:gd name="connsiteX1142" fmla="*/ 5279172 w 11293641"/>
              <a:gd name="connsiteY1142" fmla="*/ 4535401 h 6828021"/>
              <a:gd name="connsiteX1143" fmla="*/ 5274187 w 11293641"/>
              <a:gd name="connsiteY1143" fmla="*/ 4535401 h 6828021"/>
              <a:gd name="connsiteX1144" fmla="*/ 5269202 w 11293641"/>
              <a:gd name="connsiteY1144" fmla="*/ 4530417 h 6828021"/>
              <a:gd name="connsiteX1145" fmla="*/ 5269202 w 11293641"/>
              <a:gd name="connsiteY1145" fmla="*/ 4525433 h 6828021"/>
              <a:gd name="connsiteX1146" fmla="*/ 5274187 w 11293641"/>
              <a:gd name="connsiteY1146" fmla="*/ 4515465 h 6828021"/>
              <a:gd name="connsiteX1147" fmla="*/ 5353948 w 11293641"/>
              <a:gd name="connsiteY1147" fmla="*/ 4475594 h 6828021"/>
              <a:gd name="connsiteX1148" fmla="*/ 5363918 w 11293641"/>
              <a:gd name="connsiteY1148" fmla="*/ 4470610 h 6828021"/>
              <a:gd name="connsiteX1149" fmla="*/ 5368903 w 11293641"/>
              <a:gd name="connsiteY1149" fmla="*/ 4460642 h 6828021"/>
              <a:gd name="connsiteX1150" fmla="*/ 5378873 w 11293641"/>
              <a:gd name="connsiteY1150" fmla="*/ 4450674 h 6828021"/>
              <a:gd name="connsiteX1151" fmla="*/ 5388843 w 11293641"/>
              <a:gd name="connsiteY1151" fmla="*/ 4440706 h 6828021"/>
              <a:gd name="connsiteX1152" fmla="*/ 5398813 w 11293641"/>
              <a:gd name="connsiteY1152" fmla="*/ 4430738 h 6828021"/>
              <a:gd name="connsiteX1153" fmla="*/ 5403799 w 11293641"/>
              <a:gd name="connsiteY1153" fmla="*/ 4415786 h 6828021"/>
              <a:gd name="connsiteX1154" fmla="*/ 1016952 w 11293641"/>
              <a:gd name="connsiteY1154" fmla="*/ 4405818 h 6828021"/>
              <a:gd name="connsiteX1155" fmla="*/ 1011966 w 11293641"/>
              <a:gd name="connsiteY1155" fmla="*/ 4415785 h 6828021"/>
              <a:gd name="connsiteX1156" fmla="*/ 1016952 w 11293641"/>
              <a:gd name="connsiteY1156" fmla="*/ 4415785 h 6828021"/>
              <a:gd name="connsiteX1157" fmla="*/ 1016952 w 11293641"/>
              <a:gd name="connsiteY1157" fmla="*/ 4410801 h 6828021"/>
              <a:gd name="connsiteX1158" fmla="*/ 1505486 w 11293641"/>
              <a:gd name="connsiteY1158" fmla="*/ 4405817 h 6828021"/>
              <a:gd name="connsiteX1159" fmla="*/ 1505486 w 11293641"/>
              <a:gd name="connsiteY1159" fmla="*/ 4405818 h 6828021"/>
              <a:gd name="connsiteX1160" fmla="*/ 1505490 w 11293641"/>
              <a:gd name="connsiteY1160" fmla="*/ 4405817 h 6828021"/>
              <a:gd name="connsiteX1161" fmla="*/ 1520442 w 11293641"/>
              <a:gd name="connsiteY1161" fmla="*/ 4400833 h 6828021"/>
              <a:gd name="connsiteX1162" fmla="*/ 1520437 w 11293641"/>
              <a:gd name="connsiteY1162" fmla="*/ 4400836 h 6828021"/>
              <a:gd name="connsiteX1163" fmla="*/ 1520447 w 11293641"/>
              <a:gd name="connsiteY1163" fmla="*/ 4400833 h 6828021"/>
              <a:gd name="connsiteX1164" fmla="*/ 9641095 w 11293641"/>
              <a:gd name="connsiteY1164" fmla="*/ 4390866 h 6828021"/>
              <a:gd name="connsiteX1165" fmla="*/ 9636110 w 11293641"/>
              <a:gd name="connsiteY1165" fmla="*/ 4400833 h 6828021"/>
              <a:gd name="connsiteX1166" fmla="*/ 9626140 w 11293641"/>
              <a:gd name="connsiteY1166" fmla="*/ 4425753 h 6828021"/>
              <a:gd name="connsiteX1167" fmla="*/ 9606200 w 11293641"/>
              <a:gd name="connsiteY1167" fmla="*/ 4445689 h 6828021"/>
              <a:gd name="connsiteX1168" fmla="*/ 9581274 w 11293641"/>
              <a:gd name="connsiteY1168" fmla="*/ 4465625 h 6828021"/>
              <a:gd name="connsiteX1169" fmla="*/ 9551364 w 11293641"/>
              <a:gd name="connsiteY1169" fmla="*/ 4475593 h 6828021"/>
              <a:gd name="connsiteX1170" fmla="*/ 9581275 w 11293641"/>
              <a:gd name="connsiteY1170" fmla="*/ 4465625 h 6828021"/>
              <a:gd name="connsiteX1171" fmla="*/ 9606200 w 11293641"/>
              <a:gd name="connsiteY1171" fmla="*/ 4445690 h 6828021"/>
              <a:gd name="connsiteX1172" fmla="*/ 9626140 w 11293641"/>
              <a:gd name="connsiteY1172" fmla="*/ 4425754 h 6828021"/>
              <a:gd name="connsiteX1173" fmla="*/ 9636110 w 11293641"/>
              <a:gd name="connsiteY1173" fmla="*/ 4400834 h 6828021"/>
              <a:gd name="connsiteX1174" fmla="*/ 1093391 w 11293641"/>
              <a:gd name="connsiteY1174" fmla="*/ 4389204 h 6828021"/>
              <a:gd name="connsiteX1175" fmla="*/ 1091726 w 11293641"/>
              <a:gd name="connsiteY1175" fmla="*/ 4390865 h 6828021"/>
              <a:gd name="connsiteX1176" fmla="*/ 1086743 w 11293641"/>
              <a:gd name="connsiteY1176" fmla="*/ 4405817 h 6828021"/>
              <a:gd name="connsiteX1177" fmla="*/ 1081755 w 11293641"/>
              <a:gd name="connsiteY1177" fmla="*/ 4415785 h 6828021"/>
              <a:gd name="connsiteX1178" fmla="*/ 1076771 w 11293641"/>
              <a:gd name="connsiteY1178" fmla="*/ 4430737 h 6828021"/>
              <a:gd name="connsiteX1179" fmla="*/ 1071786 w 11293641"/>
              <a:gd name="connsiteY1179" fmla="*/ 4440705 h 6828021"/>
              <a:gd name="connsiteX1180" fmla="*/ 1066802 w 11293641"/>
              <a:gd name="connsiteY1180" fmla="*/ 4450673 h 6828021"/>
              <a:gd name="connsiteX1181" fmla="*/ 1061816 w 11293641"/>
              <a:gd name="connsiteY1181" fmla="*/ 4455657 h 6828021"/>
              <a:gd name="connsiteX1182" fmla="*/ 1061816 w 11293641"/>
              <a:gd name="connsiteY1182" fmla="*/ 4458150 h 6828021"/>
              <a:gd name="connsiteX1183" fmla="*/ 1066802 w 11293641"/>
              <a:gd name="connsiteY1183" fmla="*/ 4450674 h 6828021"/>
              <a:gd name="connsiteX1184" fmla="*/ 1076771 w 11293641"/>
              <a:gd name="connsiteY1184" fmla="*/ 4430738 h 6828021"/>
              <a:gd name="connsiteX1185" fmla="*/ 1101698 w 11293641"/>
              <a:gd name="connsiteY1185" fmla="*/ 4375914 h 6828021"/>
              <a:gd name="connsiteX1186" fmla="*/ 1096712 w 11293641"/>
              <a:gd name="connsiteY1186" fmla="*/ 4380898 h 6828021"/>
              <a:gd name="connsiteX1187" fmla="*/ 1096712 w 11293641"/>
              <a:gd name="connsiteY1187" fmla="*/ 4380899 h 6828021"/>
              <a:gd name="connsiteX1188" fmla="*/ 1101698 w 11293641"/>
              <a:gd name="connsiteY1188" fmla="*/ 4375915 h 6828021"/>
              <a:gd name="connsiteX1189" fmla="*/ 9840497 w 11293641"/>
              <a:gd name="connsiteY1189" fmla="*/ 4365946 h 6828021"/>
              <a:gd name="connsiteX1190" fmla="*/ 9840498 w 11293641"/>
              <a:gd name="connsiteY1190" fmla="*/ 4365947 h 6828021"/>
              <a:gd name="connsiteX1191" fmla="*/ 9840498 w 11293641"/>
              <a:gd name="connsiteY1191" fmla="*/ 4365946 h 6828021"/>
              <a:gd name="connsiteX1192" fmla="*/ 9646080 w 11293641"/>
              <a:gd name="connsiteY1192" fmla="*/ 4362624 h 6828021"/>
              <a:gd name="connsiteX1193" fmla="*/ 9651065 w 11293641"/>
              <a:gd name="connsiteY1193" fmla="*/ 4365946 h 6828021"/>
              <a:gd name="connsiteX1194" fmla="*/ 9666018 w 11293641"/>
              <a:gd name="connsiteY1194" fmla="*/ 4370929 h 6828021"/>
              <a:gd name="connsiteX1195" fmla="*/ 9656050 w 11293641"/>
              <a:gd name="connsiteY1195" fmla="*/ 4365946 h 6828021"/>
              <a:gd name="connsiteX1196" fmla="*/ 4755742 w 11293641"/>
              <a:gd name="connsiteY1196" fmla="*/ 4355978 h 6828021"/>
              <a:gd name="connsiteX1197" fmla="*/ 4770696 w 11293641"/>
              <a:gd name="connsiteY1197" fmla="*/ 4360962 h 6828021"/>
              <a:gd name="connsiteX1198" fmla="*/ 4780667 w 11293641"/>
              <a:gd name="connsiteY1198" fmla="*/ 4365946 h 6828021"/>
              <a:gd name="connsiteX1199" fmla="*/ 4790636 w 11293641"/>
              <a:gd name="connsiteY1199" fmla="*/ 4370930 h 6828021"/>
              <a:gd name="connsiteX1200" fmla="*/ 4795622 w 11293641"/>
              <a:gd name="connsiteY1200" fmla="*/ 4380898 h 6828021"/>
              <a:gd name="connsiteX1201" fmla="*/ 4800608 w 11293641"/>
              <a:gd name="connsiteY1201" fmla="*/ 4385882 h 6828021"/>
              <a:gd name="connsiteX1202" fmla="*/ 4805594 w 11293641"/>
              <a:gd name="connsiteY1202" fmla="*/ 4385882 h 6828021"/>
              <a:gd name="connsiteX1203" fmla="*/ 4805594 w 11293641"/>
              <a:gd name="connsiteY1203" fmla="*/ 4390866 h 6828021"/>
              <a:gd name="connsiteX1204" fmla="*/ 4810578 w 11293641"/>
              <a:gd name="connsiteY1204" fmla="*/ 4400834 h 6828021"/>
              <a:gd name="connsiteX1205" fmla="*/ 4810578 w 11293641"/>
              <a:gd name="connsiteY1205" fmla="*/ 4410802 h 6828021"/>
              <a:gd name="connsiteX1206" fmla="*/ 4820549 w 11293641"/>
              <a:gd name="connsiteY1206" fmla="*/ 4425754 h 6828021"/>
              <a:gd name="connsiteX1207" fmla="*/ 4825533 w 11293641"/>
              <a:gd name="connsiteY1207" fmla="*/ 4435722 h 6828021"/>
              <a:gd name="connsiteX1208" fmla="*/ 4830518 w 11293641"/>
              <a:gd name="connsiteY1208" fmla="*/ 4450674 h 6828021"/>
              <a:gd name="connsiteX1209" fmla="*/ 4845473 w 11293641"/>
              <a:gd name="connsiteY1209" fmla="*/ 4455658 h 6828021"/>
              <a:gd name="connsiteX1210" fmla="*/ 4855442 w 11293641"/>
              <a:gd name="connsiteY1210" fmla="*/ 4460641 h 6828021"/>
              <a:gd name="connsiteX1211" fmla="*/ 4870397 w 11293641"/>
              <a:gd name="connsiteY1211" fmla="*/ 4460641 h 6828021"/>
              <a:gd name="connsiteX1212" fmla="*/ 4885354 w 11293641"/>
              <a:gd name="connsiteY1212" fmla="*/ 4460641 h 6828021"/>
              <a:gd name="connsiteX1213" fmla="*/ 4890337 w 11293641"/>
              <a:gd name="connsiteY1213" fmla="*/ 4455658 h 6828021"/>
              <a:gd name="connsiteX1214" fmla="*/ 4900308 w 11293641"/>
              <a:gd name="connsiteY1214" fmla="*/ 4445690 h 6828021"/>
              <a:gd name="connsiteX1215" fmla="*/ 4900308 w 11293641"/>
              <a:gd name="connsiteY1215" fmla="*/ 4435722 h 6828021"/>
              <a:gd name="connsiteX1216" fmla="*/ 4905293 w 11293641"/>
              <a:gd name="connsiteY1216" fmla="*/ 4425754 h 6828021"/>
              <a:gd name="connsiteX1217" fmla="*/ 4905293 w 11293641"/>
              <a:gd name="connsiteY1217" fmla="*/ 4415786 h 6828021"/>
              <a:gd name="connsiteX1218" fmla="*/ 4905293 w 11293641"/>
              <a:gd name="connsiteY1218" fmla="*/ 4405818 h 6828021"/>
              <a:gd name="connsiteX1219" fmla="*/ 4925233 w 11293641"/>
              <a:gd name="connsiteY1219" fmla="*/ 4390866 h 6828021"/>
              <a:gd name="connsiteX1220" fmla="*/ 4955143 w 11293641"/>
              <a:gd name="connsiteY1220" fmla="*/ 4390866 h 6828021"/>
              <a:gd name="connsiteX1221" fmla="*/ 4980069 w 11293641"/>
              <a:gd name="connsiteY1221" fmla="*/ 4400834 h 6828021"/>
              <a:gd name="connsiteX1222" fmla="*/ 5009979 w 11293641"/>
              <a:gd name="connsiteY1222" fmla="*/ 4415786 h 6828021"/>
              <a:gd name="connsiteX1223" fmla="*/ 5029919 w 11293641"/>
              <a:gd name="connsiteY1223" fmla="*/ 4425754 h 6828021"/>
              <a:gd name="connsiteX1224" fmla="*/ 5019949 w 11293641"/>
              <a:gd name="connsiteY1224" fmla="*/ 4625112 h 6828021"/>
              <a:gd name="connsiteX1225" fmla="*/ 5009979 w 11293641"/>
              <a:gd name="connsiteY1225" fmla="*/ 4615144 h 6828021"/>
              <a:gd name="connsiteX1226" fmla="*/ 4970098 w 11293641"/>
              <a:gd name="connsiteY1226" fmla="*/ 4580257 h 6828021"/>
              <a:gd name="connsiteX1227" fmla="*/ 4945173 w 11293641"/>
              <a:gd name="connsiteY1227" fmla="*/ 4535401 h 6828021"/>
              <a:gd name="connsiteX1228" fmla="*/ 4905293 w 11293641"/>
              <a:gd name="connsiteY1228" fmla="*/ 4500513 h 6828021"/>
              <a:gd name="connsiteX1229" fmla="*/ 4900308 w 11293641"/>
              <a:gd name="connsiteY1229" fmla="*/ 4500513 h 6828021"/>
              <a:gd name="connsiteX1230" fmla="*/ 4895323 w 11293641"/>
              <a:gd name="connsiteY1230" fmla="*/ 4500513 h 6828021"/>
              <a:gd name="connsiteX1231" fmla="*/ 4880368 w 11293641"/>
              <a:gd name="connsiteY1231" fmla="*/ 4495529 h 6828021"/>
              <a:gd name="connsiteX1232" fmla="*/ 4865413 w 11293641"/>
              <a:gd name="connsiteY1232" fmla="*/ 4495529 h 6828021"/>
              <a:gd name="connsiteX1233" fmla="*/ 4850458 w 11293641"/>
              <a:gd name="connsiteY1233" fmla="*/ 4490545 h 6828021"/>
              <a:gd name="connsiteX1234" fmla="*/ 4840488 w 11293641"/>
              <a:gd name="connsiteY1234" fmla="*/ 4490545 h 6828021"/>
              <a:gd name="connsiteX1235" fmla="*/ 4830518 w 11293641"/>
              <a:gd name="connsiteY1235" fmla="*/ 4485561 h 6828021"/>
              <a:gd name="connsiteX1236" fmla="*/ 4820549 w 11293641"/>
              <a:gd name="connsiteY1236" fmla="*/ 4480577 h 6828021"/>
              <a:gd name="connsiteX1237" fmla="*/ 4810578 w 11293641"/>
              <a:gd name="connsiteY1237" fmla="*/ 4475593 h 6828021"/>
              <a:gd name="connsiteX1238" fmla="*/ 4795622 w 11293641"/>
              <a:gd name="connsiteY1238" fmla="*/ 4475593 h 6828021"/>
              <a:gd name="connsiteX1239" fmla="*/ 4785651 w 11293641"/>
              <a:gd name="connsiteY1239" fmla="*/ 4480577 h 6828021"/>
              <a:gd name="connsiteX1240" fmla="*/ 4775682 w 11293641"/>
              <a:gd name="connsiteY1240" fmla="*/ 4480577 h 6828021"/>
              <a:gd name="connsiteX1241" fmla="*/ 4770696 w 11293641"/>
              <a:gd name="connsiteY1241" fmla="*/ 4475593 h 6828021"/>
              <a:gd name="connsiteX1242" fmla="*/ 4765711 w 11293641"/>
              <a:gd name="connsiteY1242" fmla="*/ 4470609 h 6828021"/>
              <a:gd name="connsiteX1243" fmla="*/ 4760727 w 11293641"/>
              <a:gd name="connsiteY1243" fmla="*/ 4460641 h 6828021"/>
              <a:gd name="connsiteX1244" fmla="*/ 4760727 w 11293641"/>
              <a:gd name="connsiteY1244" fmla="*/ 4450674 h 6828021"/>
              <a:gd name="connsiteX1245" fmla="*/ 4755742 w 11293641"/>
              <a:gd name="connsiteY1245" fmla="*/ 4435722 h 6828021"/>
              <a:gd name="connsiteX1246" fmla="*/ 4750756 w 11293641"/>
              <a:gd name="connsiteY1246" fmla="*/ 4420770 h 6828021"/>
              <a:gd name="connsiteX1247" fmla="*/ 4740787 w 11293641"/>
              <a:gd name="connsiteY1247" fmla="*/ 4400834 h 6828021"/>
              <a:gd name="connsiteX1248" fmla="*/ 4730817 w 11293641"/>
              <a:gd name="connsiteY1248" fmla="*/ 4390866 h 6828021"/>
              <a:gd name="connsiteX1249" fmla="*/ 4725832 w 11293641"/>
              <a:gd name="connsiteY1249" fmla="*/ 4380898 h 6828021"/>
              <a:gd name="connsiteX1250" fmla="*/ 4725832 w 11293641"/>
              <a:gd name="connsiteY1250" fmla="*/ 4375914 h 6828021"/>
              <a:gd name="connsiteX1251" fmla="*/ 4730817 w 11293641"/>
              <a:gd name="connsiteY1251" fmla="*/ 4370930 h 6828021"/>
              <a:gd name="connsiteX1252" fmla="*/ 4730817 w 11293641"/>
              <a:gd name="connsiteY1252" fmla="*/ 4365946 h 6828021"/>
              <a:gd name="connsiteX1253" fmla="*/ 4745772 w 11293641"/>
              <a:gd name="connsiteY1253" fmla="*/ 4360962 h 6828021"/>
              <a:gd name="connsiteX1254" fmla="*/ 1006980 w 11293641"/>
              <a:gd name="connsiteY1254" fmla="*/ 4355978 h 6828021"/>
              <a:gd name="connsiteX1255" fmla="*/ 1021936 w 11293641"/>
              <a:gd name="connsiteY1255" fmla="*/ 4360962 h 6828021"/>
              <a:gd name="connsiteX1256" fmla="*/ 1021936 w 11293641"/>
              <a:gd name="connsiteY1256" fmla="*/ 4355978 h 6828021"/>
              <a:gd name="connsiteX1257" fmla="*/ 4072789 w 11293641"/>
              <a:gd name="connsiteY1257" fmla="*/ 4336042 h 6828021"/>
              <a:gd name="connsiteX1258" fmla="*/ 4082758 w 11293641"/>
              <a:gd name="connsiteY1258" fmla="*/ 4341026 h 6828021"/>
              <a:gd name="connsiteX1259" fmla="*/ 4087744 w 11293641"/>
              <a:gd name="connsiteY1259" fmla="*/ 4346010 h 6828021"/>
              <a:gd name="connsiteX1260" fmla="*/ 4097715 w 11293641"/>
              <a:gd name="connsiteY1260" fmla="*/ 4350994 h 6828021"/>
              <a:gd name="connsiteX1261" fmla="*/ 4100208 w 11293641"/>
              <a:gd name="connsiteY1261" fmla="*/ 4349748 h 6828021"/>
              <a:gd name="connsiteX1262" fmla="*/ 4092729 w 11293641"/>
              <a:gd name="connsiteY1262" fmla="*/ 4346010 h 6828021"/>
              <a:gd name="connsiteX1263" fmla="*/ 4082761 w 11293641"/>
              <a:gd name="connsiteY1263" fmla="*/ 4341026 h 6828021"/>
              <a:gd name="connsiteX1264" fmla="*/ 1111667 w 11293641"/>
              <a:gd name="connsiteY1264" fmla="*/ 4331058 h 6828021"/>
              <a:gd name="connsiteX1265" fmla="*/ 1106682 w 11293641"/>
              <a:gd name="connsiteY1265" fmla="*/ 4346010 h 6828021"/>
              <a:gd name="connsiteX1266" fmla="*/ 1106682 w 11293641"/>
              <a:gd name="connsiteY1266" fmla="*/ 4346011 h 6828021"/>
              <a:gd name="connsiteX1267" fmla="*/ 1111667 w 11293641"/>
              <a:gd name="connsiteY1267" fmla="*/ 4341027 h 6828021"/>
              <a:gd name="connsiteX1268" fmla="*/ 9840497 w 11293641"/>
              <a:gd name="connsiteY1268" fmla="*/ 4321090 h 6828021"/>
              <a:gd name="connsiteX1269" fmla="*/ 9840497 w 11293641"/>
              <a:gd name="connsiteY1269" fmla="*/ 4321091 h 6828021"/>
              <a:gd name="connsiteX1270" fmla="*/ 9855452 w 11293641"/>
              <a:gd name="connsiteY1270" fmla="*/ 4321091 h 6828021"/>
              <a:gd name="connsiteX1271" fmla="*/ 9855454 w 11293641"/>
              <a:gd name="connsiteY1271" fmla="*/ 4321096 h 6828021"/>
              <a:gd name="connsiteX1272" fmla="*/ 9855453 w 11293641"/>
              <a:gd name="connsiteY1272" fmla="*/ 4321090 h 6828021"/>
              <a:gd name="connsiteX1273" fmla="*/ 9917765 w 11293641"/>
              <a:gd name="connsiteY1273" fmla="*/ 4317352 h 6828021"/>
              <a:gd name="connsiteX1274" fmla="*/ 9925243 w 11293641"/>
              <a:gd name="connsiteY1274" fmla="*/ 4321090 h 6828021"/>
              <a:gd name="connsiteX1275" fmla="*/ 9930229 w 11293641"/>
              <a:gd name="connsiteY1275" fmla="*/ 4321090 h 6828021"/>
              <a:gd name="connsiteX1276" fmla="*/ 9935214 w 11293641"/>
              <a:gd name="connsiteY1276" fmla="*/ 4321090 h 6828021"/>
              <a:gd name="connsiteX1277" fmla="*/ 9980079 w 11293641"/>
              <a:gd name="connsiteY1277" fmla="*/ 4336042 h 6828021"/>
              <a:gd name="connsiteX1278" fmla="*/ 9981229 w 11293641"/>
              <a:gd name="connsiteY1278" fmla="*/ 4334764 h 6828021"/>
              <a:gd name="connsiteX1279" fmla="*/ 9940198 w 11293641"/>
              <a:gd name="connsiteY1279" fmla="*/ 4321090 h 6828021"/>
              <a:gd name="connsiteX1280" fmla="*/ 4140918 w 11293641"/>
              <a:gd name="connsiteY1280" fmla="*/ 4314446 h 6828021"/>
              <a:gd name="connsiteX1281" fmla="*/ 4137595 w 11293641"/>
              <a:gd name="connsiteY1281" fmla="*/ 4316107 h 6828021"/>
              <a:gd name="connsiteX1282" fmla="*/ 4132611 w 11293641"/>
              <a:gd name="connsiteY1282" fmla="*/ 4321090 h 6828021"/>
              <a:gd name="connsiteX1283" fmla="*/ 4127626 w 11293641"/>
              <a:gd name="connsiteY1283" fmla="*/ 4326074 h 6828021"/>
              <a:gd name="connsiteX1284" fmla="*/ 4137595 w 11293641"/>
              <a:gd name="connsiteY1284" fmla="*/ 4321090 h 6828021"/>
              <a:gd name="connsiteX1285" fmla="*/ 4162520 w 11293641"/>
              <a:gd name="connsiteY1285" fmla="*/ 4306139 h 6828021"/>
              <a:gd name="connsiteX1286" fmla="*/ 4147566 w 11293641"/>
              <a:gd name="connsiteY1286" fmla="*/ 4311123 h 6828021"/>
              <a:gd name="connsiteX1287" fmla="*/ 4157535 w 11293641"/>
              <a:gd name="connsiteY1287" fmla="*/ 4311123 h 6828021"/>
              <a:gd name="connsiteX1288" fmla="*/ 912266 w 11293641"/>
              <a:gd name="connsiteY1288" fmla="*/ 4306139 h 6828021"/>
              <a:gd name="connsiteX1289" fmla="*/ 907280 w 11293641"/>
              <a:gd name="connsiteY1289" fmla="*/ 4311123 h 6828021"/>
              <a:gd name="connsiteX1290" fmla="*/ 912266 w 11293641"/>
              <a:gd name="connsiteY1290" fmla="*/ 4311123 h 6828021"/>
              <a:gd name="connsiteX1291" fmla="*/ 1679960 w 11293641"/>
              <a:gd name="connsiteY1291" fmla="*/ 4301158 h 6828021"/>
              <a:gd name="connsiteX1292" fmla="*/ 1640083 w 11293641"/>
              <a:gd name="connsiteY1292" fmla="*/ 4341026 h 6828021"/>
              <a:gd name="connsiteX1293" fmla="*/ 1625128 w 11293641"/>
              <a:gd name="connsiteY1293" fmla="*/ 4341026 h 6828021"/>
              <a:gd name="connsiteX1294" fmla="*/ 1615158 w 11293641"/>
              <a:gd name="connsiteY1294" fmla="*/ 4341026 h 6828021"/>
              <a:gd name="connsiteX1295" fmla="*/ 1610172 w 11293641"/>
              <a:gd name="connsiteY1295" fmla="*/ 4346010 h 6828021"/>
              <a:gd name="connsiteX1296" fmla="*/ 1610172 w 11293641"/>
              <a:gd name="connsiteY1296" fmla="*/ 4350994 h 6828021"/>
              <a:gd name="connsiteX1297" fmla="*/ 1610172 w 11293641"/>
              <a:gd name="connsiteY1297" fmla="*/ 4355978 h 6828021"/>
              <a:gd name="connsiteX1298" fmla="*/ 1570292 w 11293641"/>
              <a:gd name="connsiteY1298" fmla="*/ 4385881 h 6828021"/>
              <a:gd name="connsiteX1299" fmla="*/ 1565305 w 11293641"/>
              <a:gd name="connsiteY1299" fmla="*/ 4388375 h 6828021"/>
              <a:gd name="connsiteX1300" fmla="*/ 1575277 w 11293641"/>
              <a:gd name="connsiteY1300" fmla="*/ 4385882 h 6828021"/>
              <a:gd name="connsiteX1301" fmla="*/ 1575277 w 11293641"/>
              <a:gd name="connsiteY1301" fmla="*/ 4400834 h 6828021"/>
              <a:gd name="connsiteX1302" fmla="*/ 1580261 w 11293641"/>
              <a:gd name="connsiteY1302" fmla="*/ 4410802 h 6828021"/>
              <a:gd name="connsiteX1303" fmla="*/ 1585249 w 11293641"/>
              <a:gd name="connsiteY1303" fmla="*/ 4415786 h 6828021"/>
              <a:gd name="connsiteX1304" fmla="*/ 1590232 w 11293641"/>
              <a:gd name="connsiteY1304" fmla="*/ 4425754 h 6828021"/>
              <a:gd name="connsiteX1305" fmla="*/ 1600201 w 11293641"/>
              <a:gd name="connsiteY1305" fmla="*/ 4430738 h 6828021"/>
              <a:gd name="connsiteX1306" fmla="*/ 1610172 w 11293641"/>
              <a:gd name="connsiteY1306" fmla="*/ 4430738 h 6828021"/>
              <a:gd name="connsiteX1307" fmla="*/ 1620144 w 11293641"/>
              <a:gd name="connsiteY1307" fmla="*/ 4425754 h 6828021"/>
              <a:gd name="connsiteX1308" fmla="*/ 1625128 w 11293641"/>
              <a:gd name="connsiteY1308" fmla="*/ 4415786 h 6828021"/>
              <a:gd name="connsiteX1309" fmla="*/ 1625128 w 11293641"/>
              <a:gd name="connsiteY1309" fmla="*/ 4410802 h 6828021"/>
              <a:gd name="connsiteX1310" fmla="*/ 1630113 w 11293641"/>
              <a:gd name="connsiteY1310" fmla="*/ 4400834 h 6828021"/>
              <a:gd name="connsiteX1311" fmla="*/ 1630113 w 11293641"/>
              <a:gd name="connsiteY1311" fmla="*/ 4395850 h 6828021"/>
              <a:gd name="connsiteX1312" fmla="*/ 1650052 w 11293641"/>
              <a:gd name="connsiteY1312" fmla="*/ 4395850 h 6828021"/>
              <a:gd name="connsiteX1313" fmla="*/ 1650084 w 11293641"/>
              <a:gd name="connsiteY1313" fmla="*/ 4395872 h 6828021"/>
              <a:gd name="connsiteX1314" fmla="*/ 1650052 w 11293641"/>
              <a:gd name="connsiteY1314" fmla="*/ 4395849 h 6828021"/>
              <a:gd name="connsiteX1315" fmla="*/ 1655038 w 11293641"/>
              <a:gd name="connsiteY1315" fmla="*/ 4385881 h 6828021"/>
              <a:gd name="connsiteX1316" fmla="*/ 1660023 w 11293641"/>
              <a:gd name="connsiteY1316" fmla="*/ 4375914 h 6828021"/>
              <a:gd name="connsiteX1317" fmla="*/ 1655038 w 11293641"/>
              <a:gd name="connsiteY1317" fmla="*/ 4365946 h 6828021"/>
              <a:gd name="connsiteX1318" fmla="*/ 1655038 w 11293641"/>
              <a:gd name="connsiteY1318" fmla="*/ 4355978 h 6828021"/>
              <a:gd name="connsiteX1319" fmla="*/ 1650052 w 11293641"/>
              <a:gd name="connsiteY1319" fmla="*/ 4346010 h 6828021"/>
              <a:gd name="connsiteX1320" fmla="*/ 1645068 w 11293641"/>
              <a:gd name="connsiteY1320" fmla="*/ 4341026 h 6828021"/>
              <a:gd name="connsiteX1321" fmla="*/ 913511 w 11293641"/>
              <a:gd name="connsiteY1321" fmla="*/ 4293679 h 6828021"/>
              <a:gd name="connsiteX1322" fmla="*/ 912266 w 11293641"/>
              <a:gd name="connsiteY1322" fmla="*/ 4296171 h 6828021"/>
              <a:gd name="connsiteX1323" fmla="*/ 912266 w 11293641"/>
              <a:gd name="connsiteY1323" fmla="*/ 4301155 h 6828021"/>
              <a:gd name="connsiteX1324" fmla="*/ 9895333 w 11293641"/>
              <a:gd name="connsiteY1324" fmla="*/ 4291187 h 6828021"/>
              <a:gd name="connsiteX1325" fmla="*/ 9891061 w 11293641"/>
              <a:gd name="connsiteY1325" fmla="*/ 4291899 h 6828021"/>
              <a:gd name="connsiteX1326" fmla="*/ 9895333 w 11293641"/>
              <a:gd name="connsiteY1326" fmla="*/ 4296170 h 6828021"/>
              <a:gd name="connsiteX1327" fmla="*/ 9895333 w 11293641"/>
              <a:gd name="connsiteY1327" fmla="*/ 4301154 h 6828021"/>
              <a:gd name="connsiteX1328" fmla="*/ 9900318 w 11293641"/>
              <a:gd name="connsiteY1328" fmla="*/ 4306138 h 6828021"/>
              <a:gd name="connsiteX1329" fmla="*/ 9900318 w 11293641"/>
              <a:gd name="connsiteY1329" fmla="*/ 4316106 h 6828021"/>
              <a:gd name="connsiteX1330" fmla="*/ 9905303 w 11293641"/>
              <a:gd name="connsiteY1330" fmla="*/ 4316106 h 6828021"/>
              <a:gd name="connsiteX1331" fmla="*/ 9905303 w 11293641"/>
              <a:gd name="connsiteY1331" fmla="*/ 4311123 h 6828021"/>
              <a:gd name="connsiteX1332" fmla="*/ 9900318 w 11293641"/>
              <a:gd name="connsiteY1332" fmla="*/ 4301155 h 6828021"/>
              <a:gd name="connsiteX1333" fmla="*/ 967100 w 11293641"/>
              <a:gd name="connsiteY1333" fmla="*/ 4281219 h 6828021"/>
              <a:gd name="connsiteX1334" fmla="*/ 967100 w 11293641"/>
              <a:gd name="connsiteY1334" fmla="*/ 4291187 h 6828021"/>
              <a:gd name="connsiteX1335" fmla="*/ 972085 w 11293641"/>
              <a:gd name="connsiteY1335" fmla="*/ 4296171 h 6828021"/>
              <a:gd name="connsiteX1336" fmla="*/ 977069 w 11293641"/>
              <a:gd name="connsiteY1336" fmla="*/ 4296171 h 6828021"/>
              <a:gd name="connsiteX1337" fmla="*/ 987040 w 11293641"/>
              <a:gd name="connsiteY1337" fmla="*/ 4296171 h 6828021"/>
              <a:gd name="connsiteX1338" fmla="*/ 997009 w 11293641"/>
              <a:gd name="connsiteY1338" fmla="*/ 4296171 h 6828021"/>
              <a:gd name="connsiteX1339" fmla="*/ 1006980 w 11293641"/>
              <a:gd name="connsiteY1339" fmla="*/ 4296171 h 6828021"/>
              <a:gd name="connsiteX1340" fmla="*/ 1016952 w 11293641"/>
              <a:gd name="connsiteY1340" fmla="*/ 4296171 h 6828021"/>
              <a:gd name="connsiteX1341" fmla="*/ 1016952 w 11293641"/>
              <a:gd name="connsiteY1341" fmla="*/ 4301155 h 6828021"/>
              <a:gd name="connsiteX1342" fmla="*/ 1021936 w 11293641"/>
              <a:gd name="connsiteY1342" fmla="*/ 4311122 h 6828021"/>
              <a:gd name="connsiteX1343" fmla="*/ 1021936 w 11293641"/>
              <a:gd name="connsiteY1343" fmla="*/ 4301154 h 6828021"/>
              <a:gd name="connsiteX1344" fmla="*/ 1016952 w 11293641"/>
              <a:gd name="connsiteY1344" fmla="*/ 4296170 h 6828021"/>
              <a:gd name="connsiteX1345" fmla="*/ 972085 w 11293641"/>
              <a:gd name="connsiteY1345" fmla="*/ 4291186 h 6828021"/>
              <a:gd name="connsiteX1346" fmla="*/ 4431713 w 11293641"/>
              <a:gd name="connsiteY1346" fmla="*/ 4271251 h 6828021"/>
              <a:gd name="connsiteX1347" fmla="*/ 4436698 w 11293641"/>
              <a:gd name="connsiteY1347" fmla="*/ 4271251 h 6828021"/>
              <a:gd name="connsiteX1348" fmla="*/ 4441684 w 11293641"/>
              <a:gd name="connsiteY1348" fmla="*/ 4271251 h 6828021"/>
              <a:gd name="connsiteX1349" fmla="*/ 4456639 w 11293641"/>
              <a:gd name="connsiteY1349" fmla="*/ 4271251 h 6828021"/>
              <a:gd name="connsiteX1350" fmla="*/ 4466609 w 11293641"/>
              <a:gd name="connsiteY1350" fmla="*/ 4271251 h 6828021"/>
              <a:gd name="connsiteX1351" fmla="*/ 4481564 w 11293641"/>
              <a:gd name="connsiteY1351" fmla="*/ 4276235 h 6828021"/>
              <a:gd name="connsiteX1352" fmla="*/ 4496519 w 11293641"/>
              <a:gd name="connsiteY1352" fmla="*/ 4281219 h 6828021"/>
              <a:gd name="connsiteX1353" fmla="*/ 4501504 w 11293641"/>
              <a:gd name="connsiteY1353" fmla="*/ 4286203 h 6828021"/>
              <a:gd name="connsiteX1354" fmla="*/ 4506490 w 11293641"/>
              <a:gd name="connsiteY1354" fmla="*/ 4286203 h 6828021"/>
              <a:gd name="connsiteX1355" fmla="*/ 4511475 w 11293641"/>
              <a:gd name="connsiteY1355" fmla="*/ 4286203 h 6828021"/>
              <a:gd name="connsiteX1356" fmla="*/ 4516459 w 11293641"/>
              <a:gd name="connsiteY1356" fmla="*/ 4286203 h 6828021"/>
              <a:gd name="connsiteX1357" fmla="*/ 4516459 w 11293641"/>
              <a:gd name="connsiteY1357" fmla="*/ 4281219 h 6828021"/>
              <a:gd name="connsiteX1358" fmla="*/ 4521444 w 11293641"/>
              <a:gd name="connsiteY1358" fmla="*/ 4281219 h 6828021"/>
              <a:gd name="connsiteX1359" fmla="*/ 4526430 w 11293641"/>
              <a:gd name="connsiteY1359" fmla="*/ 4286203 h 6828021"/>
              <a:gd name="connsiteX1360" fmla="*/ 4531416 w 11293641"/>
              <a:gd name="connsiteY1360" fmla="*/ 4296171 h 6828021"/>
              <a:gd name="connsiteX1361" fmla="*/ 4531416 w 11293641"/>
              <a:gd name="connsiteY1361" fmla="*/ 4306139 h 6828021"/>
              <a:gd name="connsiteX1362" fmla="*/ 4531416 w 11293641"/>
              <a:gd name="connsiteY1362" fmla="*/ 4316107 h 6828021"/>
              <a:gd name="connsiteX1363" fmla="*/ 4521444 w 11293641"/>
              <a:gd name="connsiteY1363" fmla="*/ 4321091 h 6828021"/>
              <a:gd name="connsiteX1364" fmla="*/ 4511475 w 11293641"/>
              <a:gd name="connsiteY1364" fmla="*/ 4326075 h 6828021"/>
              <a:gd name="connsiteX1365" fmla="*/ 4506490 w 11293641"/>
              <a:gd name="connsiteY1365" fmla="*/ 4326075 h 6828021"/>
              <a:gd name="connsiteX1366" fmla="*/ 4496519 w 11293641"/>
              <a:gd name="connsiteY1366" fmla="*/ 4326075 h 6828021"/>
              <a:gd name="connsiteX1367" fmla="*/ 4491533 w 11293641"/>
              <a:gd name="connsiteY1367" fmla="*/ 4321091 h 6828021"/>
              <a:gd name="connsiteX1368" fmla="*/ 4486549 w 11293641"/>
              <a:gd name="connsiteY1368" fmla="*/ 4311123 h 6828021"/>
              <a:gd name="connsiteX1369" fmla="*/ 4481564 w 11293641"/>
              <a:gd name="connsiteY1369" fmla="*/ 4306139 h 6828021"/>
              <a:gd name="connsiteX1370" fmla="*/ 4476580 w 11293641"/>
              <a:gd name="connsiteY1370" fmla="*/ 4301155 h 6828021"/>
              <a:gd name="connsiteX1371" fmla="*/ 4471594 w 11293641"/>
              <a:gd name="connsiteY1371" fmla="*/ 4296171 h 6828021"/>
              <a:gd name="connsiteX1372" fmla="*/ 4461625 w 11293641"/>
              <a:gd name="connsiteY1372" fmla="*/ 4291187 h 6828021"/>
              <a:gd name="connsiteX1373" fmla="*/ 4451653 w 11293641"/>
              <a:gd name="connsiteY1373" fmla="*/ 4291187 h 6828021"/>
              <a:gd name="connsiteX1374" fmla="*/ 4441684 w 11293641"/>
              <a:gd name="connsiteY1374" fmla="*/ 4286203 h 6828021"/>
              <a:gd name="connsiteX1375" fmla="*/ 4426730 w 11293641"/>
              <a:gd name="connsiteY1375" fmla="*/ 4291187 h 6828021"/>
              <a:gd name="connsiteX1376" fmla="*/ 4416758 w 11293641"/>
              <a:gd name="connsiteY1376" fmla="*/ 4296171 h 6828021"/>
              <a:gd name="connsiteX1377" fmla="*/ 4401803 w 11293641"/>
              <a:gd name="connsiteY1377" fmla="*/ 4306139 h 6828021"/>
              <a:gd name="connsiteX1378" fmla="*/ 4391834 w 11293641"/>
              <a:gd name="connsiteY1378" fmla="*/ 4311123 h 6828021"/>
              <a:gd name="connsiteX1379" fmla="*/ 4386848 w 11293641"/>
              <a:gd name="connsiteY1379" fmla="*/ 4316107 h 6828021"/>
              <a:gd name="connsiteX1380" fmla="*/ 4381863 w 11293641"/>
              <a:gd name="connsiteY1380" fmla="*/ 4326075 h 6828021"/>
              <a:gd name="connsiteX1381" fmla="*/ 4381863 w 11293641"/>
              <a:gd name="connsiteY1381" fmla="*/ 4331059 h 6828021"/>
              <a:gd name="connsiteX1382" fmla="*/ 4381863 w 11293641"/>
              <a:gd name="connsiteY1382" fmla="*/ 4341027 h 6828021"/>
              <a:gd name="connsiteX1383" fmla="*/ 4381863 w 11293641"/>
              <a:gd name="connsiteY1383" fmla="*/ 4346011 h 6828021"/>
              <a:gd name="connsiteX1384" fmla="*/ 4376879 w 11293641"/>
              <a:gd name="connsiteY1384" fmla="*/ 4355979 h 6828021"/>
              <a:gd name="connsiteX1385" fmla="*/ 4376879 w 11293641"/>
              <a:gd name="connsiteY1385" fmla="*/ 4360962 h 6828021"/>
              <a:gd name="connsiteX1386" fmla="*/ 4376879 w 11293641"/>
              <a:gd name="connsiteY1386" fmla="*/ 4365946 h 6828021"/>
              <a:gd name="connsiteX1387" fmla="*/ 4386848 w 11293641"/>
              <a:gd name="connsiteY1387" fmla="*/ 4365946 h 6828021"/>
              <a:gd name="connsiteX1388" fmla="*/ 4396818 w 11293641"/>
              <a:gd name="connsiteY1388" fmla="*/ 4360962 h 6828021"/>
              <a:gd name="connsiteX1389" fmla="*/ 4411773 w 11293641"/>
              <a:gd name="connsiteY1389" fmla="*/ 4360962 h 6828021"/>
              <a:gd name="connsiteX1390" fmla="*/ 4426730 w 11293641"/>
              <a:gd name="connsiteY1390" fmla="*/ 4360962 h 6828021"/>
              <a:gd name="connsiteX1391" fmla="*/ 4431713 w 11293641"/>
              <a:gd name="connsiteY1391" fmla="*/ 4355979 h 6828021"/>
              <a:gd name="connsiteX1392" fmla="*/ 4436698 w 11293641"/>
              <a:gd name="connsiteY1392" fmla="*/ 4350995 h 6828021"/>
              <a:gd name="connsiteX1393" fmla="*/ 4436698 w 11293641"/>
              <a:gd name="connsiteY1393" fmla="*/ 4346011 h 6828021"/>
              <a:gd name="connsiteX1394" fmla="*/ 4446670 w 11293641"/>
              <a:gd name="connsiteY1394" fmla="*/ 4341027 h 6828021"/>
              <a:gd name="connsiteX1395" fmla="*/ 4451653 w 11293641"/>
              <a:gd name="connsiteY1395" fmla="*/ 4341027 h 6828021"/>
              <a:gd name="connsiteX1396" fmla="*/ 4456639 w 11293641"/>
              <a:gd name="connsiteY1396" fmla="*/ 4341027 h 6828021"/>
              <a:gd name="connsiteX1397" fmla="*/ 4461625 w 11293641"/>
              <a:gd name="connsiteY1397" fmla="*/ 4341027 h 6828021"/>
              <a:gd name="connsiteX1398" fmla="*/ 4461625 w 11293641"/>
              <a:gd name="connsiteY1398" fmla="*/ 4346011 h 6828021"/>
              <a:gd name="connsiteX1399" fmla="*/ 4461625 w 11293641"/>
              <a:gd name="connsiteY1399" fmla="*/ 4350995 h 6828021"/>
              <a:gd name="connsiteX1400" fmla="*/ 4461625 w 11293641"/>
              <a:gd name="connsiteY1400" fmla="*/ 4355979 h 6828021"/>
              <a:gd name="connsiteX1401" fmla="*/ 4461625 w 11293641"/>
              <a:gd name="connsiteY1401" fmla="*/ 4360962 h 6828021"/>
              <a:gd name="connsiteX1402" fmla="*/ 4456639 w 11293641"/>
              <a:gd name="connsiteY1402" fmla="*/ 4365946 h 6828021"/>
              <a:gd name="connsiteX1403" fmla="*/ 4451653 w 11293641"/>
              <a:gd name="connsiteY1403" fmla="*/ 4365946 h 6828021"/>
              <a:gd name="connsiteX1404" fmla="*/ 4441684 w 11293641"/>
              <a:gd name="connsiteY1404" fmla="*/ 4370930 h 6828021"/>
              <a:gd name="connsiteX1405" fmla="*/ 4431713 w 11293641"/>
              <a:gd name="connsiteY1405" fmla="*/ 4370930 h 6828021"/>
              <a:gd name="connsiteX1406" fmla="*/ 4421744 w 11293641"/>
              <a:gd name="connsiteY1406" fmla="*/ 4375914 h 6828021"/>
              <a:gd name="connsiteX1407" fmla="*/ 4416758 w 11293641"/>
              <a:gd name="connsiteY1407" fmla="*/ 4380898 h 6828021"/>
              <a:gd name="connsiteX1408" fmla="*/ 4406789 w 11293641"/>
              <a:gd name="connsiteY1408" fmla="*/ 4380898 h 6828021"/>
              <a:gd name="connsiteX1409" fmla="*/ 4406789 w 11293641"/>
              <a:gd name="connsiteY1409" fmla="*/ 4385882 h 6828021"/>
              <a:gd name="connsiteX1410" fmla="*/ 4401803 w 11293641"/>
              <a:gd name="connsiteY1410" fmla="*/ 4390866 h 6828021"/>
              <a:gd name="connsiteX1411" fmla="*/ 4406789 w 11293641"/>
              <a:gd name="connsiteY1411" fmla="*/ 4395850 h 6828021"/>
              <a:gd name="connsiteX1412" fmla="*/ 4416758 w 11293641"/>
              <a:gd name="connsiteY1412" fmla="*/ 4400834 h 6828021"/>
              <a:gd name="connsiteX1413" fmla="*/ 4426730 w 11293641"/>
              <a:gd name="connsiteY1413" fmla="*/ 4405818 h 6828021"/>
              <a:gd name="connsiteX1414" fmla="*/ 4431713 w 11293641"/>
              <a:gd name="connsiteY1414" fmla="*/ 4415786 h 6828021"/>
              <a:gd name="connsiteX1415" fmla="*/ 4436698 w 11293641"/>
              <a:gd name="connsiteY1415" fmla="*/ 4425754 h 6828021"/>
              <a:gd name="connsiteX1416" fmla="*/ 4441684 w 11293641"/>
              <a:gd name="connsiteY1416" fmla="*/ 4435722 h 6828021"/>
              <a:gd name="connsiteX1417" fmla="*/ 4441684 w 11293641"/>
              <a:gd name="connsiteY1417" fmla="*/ 4440706 h 6828021"/>
              <a:gd name="connsiteX1418" fmla="*/ 4441684 w 11293641"/>
              <a:gd name="connsiteY1418" fmla="*/ 4445690 h 6828021"/>
              <a:gd name="connsiteX1419" fmla="*/ 4471594 w 11293641"/>
              <a:gd name="connsiteY1419" fmla="*/ 4460642 h 6828021"/>
              <a:gd name="connsiteX1420" fmla="*/ 4481564 w 11293641"/>
              <a:gd name="connsiteY1420" fmla="*/ 4495529 h 6828021"/>
              <a:gd name="connsiteX1421" fmla="*/ 4441684 w 11293641"/>
              <a:gd name="connsiteY1421" fmla="*/ 4500513 h 6828021"/>
              <a:gd name="connsiteX1422" fmla="*/ 4421744 w 11293641"/>
              <a:gd name="connsiteY1422" fmla="*/ 4510481 h 6828021"/>
              <a:gd name="connsiteX1423" fmla="*/ 4411773 w 11293641"/>
              <a:gd name="connsiteY1423" fmla="*/ 4470610 h 6828021"/>
              <a:gd name="connsiteX1424" fmla="*/ 4411773 w 11293641"/>
              <a:gd name="connsiteY1424" fmla="*/ 4430738 h 6828021"/>
              <a:gd name="connsiteX1425" fmla="*/ 4406789 w 11293641"/>
              <a:gd name="connsiteY1425" fmla="*/ 4425754 h 6828021"/>
              <a:gd name="connsiteX1426" fmla="*/ 4396818 w 11293641"/>
              <a:gd name="connsiteY1426" fmla="*/ 4415786 h 6828021"/>
              <a:gd name="connsiteX1427" fmla="*/ 4386848 w 11293641"/>
              <a:gd name="connsiteY1427" fmla="*/ 4415786 h 6828021"/>
              <a:gd name="connsiteX1428" fmla="*/ 4386848 w 11293641"/>
              <a:gd name="connsiteY1428" fmla="*/ 4465626 h 6828021"/>
              <a:gd name="connsiteX1429" fmla="*/ 4366907 w 11293641"/>
              <a:gd name="connsiteY1429" fmla="*/ 4490545 h 6828021"/>
              <a:gd name="connsiteX1430" fmla="*/ 4351953 w 11293641"/>
              <a:gd name="connsiteY1430" fmla="*/ 4500513 h 6828021"/>
              <a:gd name="connsiteX1431" fmla="*/ 4351953 w 11293641"/>
              <a:gd name="connsiteY1431" fmla="*/ 4495529 h 6828021"/>
              <a:gd name="connsiteX1432" fmla="*/ 4346967 w 11293641"/>
              <a:gd name="connsiteY1432" fmla="*/ 4485561 h 6828021"/>
              <a:gd name="connsiteX1433" fmla="*/ 4346967 w 11293641"/>
              <a:gd name="connsiteY1433" fmla="*/ 4475594 h 6828021"/>
              <a:gd name="connsiteX1434" fmla="*/ 4346967 w 11293641"/>
              <a:gd name="connsiteY1434" fmla="*/ 4465626 h 6828021"/>
              <a:gd name="connsiteX1435" fmla="*/ 4346967 w 11293641"/>
              <a:gd name="connsiteY1435" fmla="*/ 4450674 h 6828021"/>
              <a:gd name="connsiteX1436" fmla="*/ 4351953 w 11293641"/>
              <a:gd name="connsiteY1436" fmla="*/ 4440706 h 6828021"/>
              <a:gd name="connsiteX1437" fmla="*/ 4356939 w 11293641"/>
              <a:gd name="connsiteY1437" fmla="*/ 4430738 h 6828021"/>
              <a:gd name="connsiteX1438" fmla="*/ 4356939 w 11293641"/>
              <a:gd name="connsiteY1438" fmla="*/ 4425754 h 6828021"/>
              <a:gd name="connsiteX1439" fmla="*/ 4356939 w 11293641"/>
              <a:gd name="connsiteY1439" fmla="*/ 4415786 h 6828021"/>
              <a:gd name="connsiteX1440" fmla="*/ 4351953 w 11293641"/>
              <a:gd name="connsiteY1440" fmla="*/ 4410802 h 6828021"/>
              <a:gd name="connsiteX1441" fmla="*/ 4346967 w 11293641"/>
              <a:gd name="connsiteY1441" fmla="*/ 4405818 h 6828021"/>
              <a:gd name="connsiteX1442" fmla="*/ 4341984 w 11293641"/>
              <a:gd name="connsiteY1442" fmla="*/ 4400834 h 6828021"/>
              <a:gd name="connsiteX1443" fmla="*/ 4332013 w 11293641"/>
              <a:gd name="connsiteY1443" fmla="*/ 4400834 h 6828021"/>
              <a:gd name="connsiteX1444" fmla="*/ 4327027 w 11293641"/>
              <a:gd name="connsiteY1444" fmla="*/ 4395850 h 6828021"/>
              <a:gd name="connsiteX1445" fmla="*/ 4327027 w 11293641"/>
              <a:gd name="connsiteY1445" fmla="*/ 4385882 h 6828021"/>
              <a:gd name="connsiteX1446" fmla="*/ 4332013 w 11293641"/>
              <a:gd name="connsiteY1446" fmla="*/ 4375914 h 6828021"/>
              <a:gd name="connsiteX1447" fmla="*/ 4336998 w 11293641"/>
              <a:gd name="connsiteY1447" fmla="*/ 4365946 h 6828021"/>
              <a:gd name="connsiteX1448" fmla="*/ 4341984 w 11293641"/>
              <a:gd name="connsiteY1448" fmla="*/ 4355979 h 6828021"/>
              <a:gd name="connsiteX1449" fmla="*/ 4346967 w 11293641"/>
              <a:gd name="connsiteY1449" fmla="*/ 4350995 h 6828021"/>
              <a:gd name="connsiteX1450" fmla="*/ 4346967 w 11293641"/>
              <a:gd name="connsiteY1450" fmla="*/ 4346011 h 6828021"/>
              <a:gd name="connsiteX1451" fmla="*/ 4346967 w 11293641"/>
              <a:gd name="connsiteY1451" fmla="*/ 4341027 h 6828021"/>
              <a:gd name="connsiteX1452" fmla="*/ 4346967 w 11293641"/>
              <a:gd name="connsiteY1452" fmla="*/ 4331059 h 6828021"/>
              <a:gd name="connsiteX1453" fmla="*/ 4346967 w 11293641"/>
              <a:gd name="connsiteY1453" fmla="*/ 4321091 h 6828021"/>
              <a:gd name="connsiteX1454" fmla="*/ 4351953 w 11293641"/>
              <a:gd name="connsiteY1454" fmla="*/ 4316107 h 6828021"/>
              <a:gd name="connsiteX1455" fmla="*/ 4361923 w 11293641"/>
              <a:gd name="connsiteY1455" fmla="*/ 4311123 h 6828021"/>
              <a:gd name="connsiteX1456" fmla="*/ 4361923 w 11293641"/>
              <a:gd name="connsiteY1456" fmla="*/ 4316107 h 6828021"/>
              <a:gd name="connsiteX1457" fmla="*/ 4366907 w 11293641"/>
              <a:gd name="connsiteY1457" fmla="*/ 4316107 h 6828021"/>
              <a:gd name="connsiteX1458" fmla="*/ 4371893 w 11293641"/>
              <a:gd name="connsiteY1458" fmla="*/ 4311123 h 6828021"/>
              <a:gd name="connsiteX1459" fmla="*/ 4376879 w 11293641"/>
              <a:gd name="connsiteY1459" fmla="*/ 4311123 h 6828021"/>
              <a:gd name="connsiteX1460" fmla="*/ 4376879 w 11293641"/>
              <a:gd name="connsiteY1460" fmla="*/ 4301155 h 6828021"/>
              <a:gd name="connsiteX1461" fmla="*/ 4381863 w 11293641"/>
              <a:gd name="connsiteY1461" fmla="*/ 4296171 h 6828021"/>
              <a:gd name="connsiteX1462" fmla="*/ 4386848 w 11293641"/>
              <a:gd name="connsiteY1462" fmla="*/ 4291187 h 6828021"/>
              <a:gd name="connsiteX1463" fmla="*/ 4401803 w 11293641"/>
              <a:gd name="connsiteY1463" fmla="*/ 4281219 h 6828021"/>
              <a:gd name="connsiteX1464" fmla="*/ 4411773 w 11293641"/>
              <a:gd name="connsiteY1464" fmla="*/ 4276235 h 6828021"/>
              <a:gd name="connsiteX1465" fmla="*/ 1530413 w 11293641"/>
              <a:gd name="connsiteY1465" fmla="*/ 4266267 h 6828021"/>
              <a:gd name="connsiteX1466" fmla="*/ 1525427 w 11293641"/>
              <a:gd name="connsiteY1466" fmla="*/ 4271251 h 6828021"/>
              <a:gd name="connsiteX1467" fmla="*/ 1525427 w 11293641"/>
              <a:gd name="connsiteY1467" fmla="*/ 4281219 h 6828021"/>
              <a:gd name="connsiteX1468" fmla="*/ 1525427 w 11293641"/>
              <a:gd name="connsiteY1468" fmla="*/ 4291187 h 6828021"/>
              <a:gd name="connsiteX1469" fmla="*/ 1525427 w 11293641"/>
              <a:gd name="connsiteY1469" fmla="*/ 4296171 h 6828021"/>
              <a:gd name="connsiteX1470" fmla="*/ 1525428 w 11293641"/>
              <a:gd name="connsiteY1470" fmla="*/ 4296170 h 6828021"/>
              <a:gd name="connsiteX1471" fmla="*/ 1525428 w 11293641"/>
              <a:gd name="connsiteY1471" fmla="*/ 4291186 h 6828021"/>
              <a:gd name="connsiteX1472" fmla="*/ 1525428 w 11293641"/>
              <a:gd name="connsiteY1472" fmla="*/ 4281219 h 6828021"/>
              <a:gd name="connsiteX1473" fmla="*/ 1525428 w 11293641"/>
              <a:gd name="connsiteY1473" fmla="*/ 4271251 h 6828021"/>
              <a:gd name="connsiteX1474" fmla="*/ 10164526 w 11293641"/>
              <a:gd name="connsiteY1474" fmla="*/ 4261283 h 6828021"/>
              <a:gd name="connsiteX1475" fmla="*/ 10164526 w 11293641"/>
              <a:gd name="connsiteY1475" fmla="*/ 4266267 h 6828021"/>
              <a:gd name="connsiteX1476" fmla="*/ 10168514 w 11293641"/>
              <a:gd name="connsiteY1476" fmla="*/ 4265270 h 6828021"/>
              <a:gd name="connsiteX1477" fmla="*/ 10234317 w 11293641"/>
              <a:gd name="connsiteY1477" fmla="*/ 4256299 h 6828021"/>
              <a:gd name="connsiteX1478" fmla="*/ 10239302 w 11293641"/>
              <a:gd name="connsiteY1478" fmla="*/ 4261283 h 6828021"/>
              <a:gd name="connsiteX1479" fmla="*/ 10249272 w 11293641"/>
              <a:gd name="connsiteY1479" fmla="*/ 4261283 h 6828021"/>
              <a:gd name="connsiteX1480" fmla="*/ 10249272 w 11293641"/>
              <a:gd name="connsiteY1480" fmla="*/ 4259622 h 6828021"/>
              <a:gd name="connsiteX1481" fmla="*/ 10239301 w 11293641"/>
              <a:gd name="connsiteY1481" fmla="*/ 4256299 h 6828021"/>
              <a:gd name="connsiteX1482" fmla="*/ 10249272 w 11293641"/>
              <a:gd name="connsiteY1482" fmla="*/ 4256297 h 6828021"/>
              <a:gd name="connsiteX1483" fmla="*/ 10249271 w 11293641"/>
              <a:gd name="connsiteY1483" fmla="*/ 4256299 h 6828021"/>
              <a:gd name="connsiteX1484" fmla="*/ 10249272 w 11293641"/>
              <a:gd name="connsiteY1484" fmla="*/ 4256300 h 6828021"/>
              <a:gd name="connsiteX1485" fmla="*/ 10249272 w 11293641"/>
              <a:gd name="connsiteY1485" fmla="*/ 4256299 h 6828021"/>
              <a:gd name="connsiteX1486" fmla="*/ 1073448 w 11293641"/>
              <a:gd name="connsiteY1486" fmla="*/ 4252976 h 6828021"/>
              <a:gd name="connsiteX1487" fmla="*/ 1071786 w 11293641"/>
              <a:gd name="connsiteY1487" fmla="*/ 4256299 h 6828021"/>
              <a:gd name="connsiteX1488" fmla="*/ 1071786 w 11293641"/>
              <a:gd name="connsiteY1488" fmla="*/ 4261283 h 6828021"/>
              <a:gd name="connsiteX1489" fmla="*/ 1076769 w 11293641"/>
              <a:gd name="connsiteY1489" fmla="*/ 4266266 h 6828021"/>
              <a:gd name="connsiteX1490" fmla="*/ 1076771 w 11293641"/>
              <a:gd name="connsiteY1490" fmla="*/ 4266267 h 6828021"/>
              <a:gd name="connsiteX1491" fmla="*/ 1076771 w 11293641"/>
              <a:gd name="connsiteY1491" fmla="*/ 4261283 h 6828021"/>
              <a:gd name="connsiteX1492" fmla="*/ 1076771 w 11293641"/>
              <a:gd name="connsiteY1492" fmla="*/ 4256299 h 6828021"/>
              <a:gd name="connsiteX1493" fmla="*/ 10019959 w 11293641"/>
              <a:gd name="connsiteY1493" fmla="*/ 4251314 h 6828021"/>
              <a:gd name="connsiteX1494" fmla="*/ 10019959 w 11293641"/>
              <a:gd name="connsiteY1494" fmla="*/ 4251315 h 6828021"/>
              <a:gd name="connsiteX1495" fmla="*/ 10024944 w 11293641"/>
              <a:gd name="connsiteY1495" fmla="*/ 4256299 h 6828021"/>
              <a:gd name="connsiteX1496" fmla="*/ 10024945 w 11293641"/>
              <a:gd name="connsiteY1496" fmla="*/ 4256299 h 6828021"/>
              <a:gd name="connsiteX1497" fmla="*/ 10019960 w 11293641"/>
              <a:gd name="connsiteY1497" fmla="*/ 4251315 h 6828021"/>
              <a:gd name="connsiteX1498" fmla="*/ 10339004 w 11293641"/>
              <a:gd name="connsiteY1498" fmla="*/ 4246331 h 6828021"/>
              <a:gd name="connsiteX1499" fmla="*/ 10343988 w 11293641"/>
              <a:gd name="connsiteY1499" fmla="*/ 4251315 h 6828021"/>
              <a:gd name="connsiteX1500" fmla="*/ 10348971 w 11293641"/>
              <a:gd name="connsiteY1500" fmla="*/ 4251315 h 6828021"/>
              <a:gd name="connsiteX1501" fmla="*/ 10343987 w 11293641"/>
              <a:gd name="connsiteY1501" fmla="*/ 4246331 h 6828021"/>
              <a:gd name="connsiteX1502" fmla="*/ 10254256 w 11293641"/>
              <a:gd name="connsiteY1502" fmla="*/ 4246331 h 6828021"/>
              <a:gd name="connsiteX1503" fmla="*/ 10253544 w 11293641"/>
              <a:gd name="connsiteY1503" fmla="*/ 4247755 h 6828021"/>
              <a:gd name="connsiteX1504" fmla="*/ 10264224 w 11293641"/>
              <a:gd name="connsiteY1504" fmla="*/ 4251314 h 6828021"/>
              <a:gd name="connsiteX1505" fmla="*/ 1535397 w 11293641"/>
              <a:gd name="connsiteY1505" fmla="*/ 4246330 h 6828021"/>
              <a:gd name="connsiteX1506" fmla="*/ 1535395 w 11293641"/>
              <a:gd name="connsiteY1506" fmla="*/ 4246332 h 6828021"/>
              <a:gd name="connsiteX1507" fmla="*/ 1535395 w 11293641"/>
              <a:gd name="connsiteY1507" fmla="*/ 4256300 h 6828021"/>
              <a:gd name="connsiteX1508" fmla="*/ 1535395 w 11293641"/>
              <a:gd name="connsiteY1508" fmla="*/ 4261284 h 6828021"/>
              <a:gd name="connsiteX1509" fmla="*/ 1535397 w 11293641"/>
              <a:gd name="connsiteY1509" fmla="*/ 4261283 h 6828021"/>
              <a:gd name="connsiteX1510" fmla="*/ 1535397 w 11293641"/>
              <a:gd name="connsiteY1510" fmla="*/ 4256299 h 6828021"/>
              <a:gd name="connsiteX1511" fmla="*/ 1535397 w 11293641"/>
              <a:gd name="connsiteY1511" fmla="*/ 4246331 h 6828021"/>
              <a:gd name="connsiteX1512" fmla="*/ 1669995 w 11293641"/>
              <a:gd name="connsiteY1512" fmla="*/ 4231382 h 6828021"/>
              <a:gd name="connsiteX1513" fmla="*/ 1669995 w 11293641"/>
              <a:gd name="connsiteY1513" fmla="*/ 4236363 h 6828021"/>
              <a:gd name="connsiteX1514" fmla="*/ 1669995 w 11293641"/>
              <a:gd name="connsiteY1514" fmla="*/ 4241347 h 6828021"/>
              <a:gd name="connsiteX1515" fmla="*/ 1679960 w 11293641"/>
              <a:gd name="connsiteY1515" fmla="*/ 4301133 h 6828021"/>
              <a:gd name="connsiteX1516" fmla="*/ 1616156 w 11293641"/>
              <a:gd name="connsiteY1516" fmla="*/ 4223405 h 6828021"/>
              <a:gd name="connsiteX1517" fmla="*/ 1595218 w 11293641"/>
              <a:gd name="connsiteY1517" fmla="*/ 4226395 h 6828021"/>
              <a:gd name="connsiteX1518" fmla="*/ 1605188 w 11293641"/>
              <a:gd name="connsiteY1518" fmla="*/ 4226395 h 6828021"/>
              <a:gd name="connsiteX1519" fmla="*/ 1610172 w 11293641"/>
              <a:gd name="connsiteY1519" fmla="*/ 4226395 h 6828021"/>
              <a:gd name="connsiteX1520" fmla="*/ 4307085 w 11293641"/>
              <a:gd name="connsiteY1520" fmla="*/ 4221412 h 6828021"/>
              <a:gd name="connsiteX1521" fmla="*/ 4292132 w 11293641"/>
              <a:gd name="connsiteY1521" fmla="*/ 4226395 h 6828021"/>
              <a:gd name="connsiteX1522" fmla="*/ 4297116 w 11293641"/>
              <a:gd name="connsiteY1522" fmla="*/ 4226395 h 6828021"/>
              <a:gd name="connsiteX1523" fmla="*/ 1656700 w 11293641"/>
              <a:gd name="connsiteY1523" fmla="*/ 4218088 h 6828021"/>
              <a:gd name="connsiteX1524" fmla="*/ 1630113 w 11293641"/>
              <a:gd name="connsiteY1524" fmla="*/ 4221411 h 6828021"/>
              <a:gd name="connsiteX1525" fmla="*/ 1635099 w 11293641"/>
              <a:gd name="connsiteY1525" fmla="*/ 4221411 h 6828021"/>
              <a:gd name="connsiteX1526" fmla="*/ 1650054 w 11293641"/>
              <a:gd name="connsiteY1526" fmla="*/ 4221411 h 6828021"/>
              <a:gd name="connsiteX1527" fmla="*/ 1665207 w 11293641"/>
              <a:gd name="connsiteY1527" fmla="*/ 4217025 h 6828021"/>
              <a:gd name="connsiteX1528" fmla="*/ 1661132 w 11293641"/>
              <a:gd name="connsiteY1528" fmla="*/ 4217535 h 6828021"/>
              <a:gd name="connsiteX1529" fmla="*/ 1665009 w 11293641"/>
              <a:gd name="connsiteY1529" fmla="*/ 4221411 h 6828021"/>
              <a:gd name="connsiteX1530" fmla="*/ 1667501 w 11293641"/>
              <a:gd name="connsiteY1530" fmla="*/ 4223902 h 6828021"/>
              <a:gd name="connsiteX1531" fmla="*/ 1116651 w 11293641"/>
              <a:gd name="connsiteY1531" fmla="*/ 4216428 h 6828021"/>
              <a:gd name="connsiteX1532" fmla="*/ 1116651 w 11293641"/>
              <a:gd name="connsiteY1532" fmla="*/ 4221411 h 6828021"/>
              <a:gd name="connsiteX1533" fmla="*/ 1116651 w 11293641"/>
              <a:gd name="connsiteY1533" fmla="*/ 4236363 h 6828021"/>
              <a:gd name="connsiteX1534" fmla="*/ 1116651 w 11293641"/>
              <a:gd name="connsiteY1534" fmla="*/ 4246331 h 6828021"/>
              <a:gd name="connsiteX1535" fmla="*/ 1116651 w 11293641"/>
              <a:gd name="connsiteY1535" fmla="*/ 4246332 h 6828021"/>
              <a:gd name="connsiteX1536" fmla="*/ 1121637 w 11293641"/>
              <a:gd name="connsiteY1536" fmla="*/ 4241348 h 6828021"/>
              <a:gd name="connsiteX1537" fmla="*/ 1121637 w 11293641"/>
              <a:gd name="connsiteY1537" fmla="*/ 4226396 h 6828021"/>
              <a:gd name="connsiteX1538" fmla="*/ 10378884 w 11293641"/>
              <a:gd name="connsiteY1538" fmla="*/ 4216427 h 6828021"/>
              <a:gd name="connsiteX1539" fmla="*/ 10378883 w 11293641"/>
              <a:gd name="connsiteY1539" fmla="*/ 4216428 h 6828021"/>
              <a:gd name="connsiteX1540" fmla="*/ 10373898 w 11293641"/>
              <a:gd name="connsiteY1540" fmla="*/ 4226395 h 6828021"/>
              <a:gd name="connsiteX1541" fmla="*/ 10368913 w 11293641"/>
              <a:gd name="connsiteY1541" fmla="*/ 4236363 h 6828021"/>
              <a:gd name="connsiteX1542" fmla="*/ 10368913 w 11293641"/>
              <a:gd name="connsiteY1542" fmla="*/ 4236364 h 6828021"/>
              <a:gd name="connsiteX1543" fmla="*/ 10368914 w 11293641"/>
              <a:gd name="connsiteY1543" fmla="*/ 4236363 h 6828021"/>
              <a:gd name="connsiteX1544" fmla="*/ 10373899 w 11293641"/>
              <a:gd name="connsiteY1544" fmla="*/ 4226395 h 6828021"/>
              <a:gd name="connsiteX1545" fmla="*/ 10024946 w 11293641"/>
              <a:gd name="connsiteY1545" fmla="*/ 4211444 h 6828021"/>
              <a:gd name="connsiteX1546" fmla="*/ 10039900 w 11293641"/>
              <a:gd name="connsiteY1546" fmla="*/ 4216427 h 6828021"/>
              <a:gd name="connsiteX1547" fmla="*/ 10044885 w 11293641"/>
              <a:gd name="connsiteY1547" fmla="*/ 4216427 h 6828021"/>
              <a:gd name="connsiteX1548" fmla="*/ 10049870 w 11293641"/>
              <a:gd name="connsiteY1548" fmla="*/ 4216427 h 6828021"/>
              <a:gd name="connsiteX1549" fmla="*/ 10059840 w 11293641"/>
              <a:gd name="connsiteY1549" fmla="*/ 4231378 h 6828021"/>
              <a:gd name="connsiteX1550" fmla="*/ 10054855 w 11293641"/>
              <a:gd name="connsiteY1550" fmla="*/ 4216427 h 6828021"/>
              <a:gd name="connsiteX1551" fmla="*/ 10164526 w 11293641"/>
              <a:gd name="connsiteY1551" fmla="*/ 4206460 h 6828021"/>
              <a:gd name="connsiteX1552" fmla="*/ 10164526 w 11293641"/>
              <a:gd name="connsiteY1552" fmla="*/ 4216427 h 6828021"/>
              <a:gd name="connsiteX1553" fmla="*/ 10164526 w 11293641"/>
              <a:gd name="connsiteY1553" fmla="*/ 4226395 h 6828021"/>
              <a:gd name="connsiteX1554" fmla="*/ 10164526 w 11293641"/>
              <a:gd name="connsiteY1554" fmla="*/ 4236363 h 6828021"/>
              <a:gd name="connsiteX1555" fmla="*/ 10164526 w 11293641"/>
              <a:gd name="connsiteY1555" fmla="*/ 4236364 h 6828021"/>
              <a:gd name="connsiteX1556" fmla="*/ 10169511 w 11293641"/>
              <a:gd name="connsiteY1556" fmla="*/ 4231380 h 6828021"/>
              <a:gd name="connsiteX1557" fmla="*/ 10169511 w 11293641"/>
              <a:gd name="connsiteY1557" fmla="*/ 4226396 h 6828021"/>
              <a:gd name="connsiteX1558" fmla="*/ 10169511 w 11293641"/>
              <a:gd name="connsiteY1558" fmla="*/ 4216428 h 6828021"/>
              <a:gd name="connsiteX1559" fmla="*/ 1111667 w 11293641"/>
              <a:gd name="connsiteY1559" fmla="*/ 4206460 h 6828021"/>
              <a:gd name="connsiteX1560" fmla="*/ 1106682 w 11293641"/>
              <a:gd name="connsiteY1560" fmla="*/ 4211443 h 6828021"/>
              <a:gd name="connsiteX1561" fmla="*/ 1084249 w 11293641"/>
              <a:gd name="connsiteY1561" fmla="*/ 4230133 h 6828021"/>
              <a:gd name="connsiteX1562" fmla="*/ 1091726 w 11293641"/>
              <a:gd name="connsiteY1562" fmla="*/ 4226395 h 6828021"/>
              <a:gd name="connsiteX1563" fmla="*/ 1096712 w 11293641"/>
              <a:gd name="connsiteY1563" fmla="*/ 4226395 h 6828021"/>
              <a:gd name="connsiteX1564" fmla="*/ 1101698 w 11293641"/>
              <a:gd name="connsiteY1564" fmla="*/ 4221411 h 6828021"/>
              <a:gd name="connsiteX1565" fmla="*/ 1106682 w 11293641"/>
              <a:gd name="connsiteY1565" fmla="*/ 4216427 h 6828021"/>
              <a:gd name="connsiteX1566" fmla="*/ 1111667 w 11293641"/>
              <a:gd name="connsiteY1566" fmla="*/ 4211443 h 6828021"/>
              <a:gd name="connsiteX1567" fmla="*/ 10119660 w 11293641"/>
              <a:gd name="connsiteY1567" fmla="*/ 4206459 h 6828021"/>
              <a:gd name="connsiteX1568" fmla="*/ 10119656 w 11293641"/>
              <a:gd name="connsiteY1568" fmla="*/ 4206461 h 6828021"/>
              <a:gd name="connsiteX1569" fmla="*/ 10119661 w 11293641"/>
              <a:gd name="connsiteY1569" fmla="*/ 4206459 h 6828021"/>
              <a:gd name="connsiteX1570" fmla="*/ 10127137 w 11293641"/>
              <a:gd name="connsiteY1570" fmla="*/ 4208951 h 6828021"/>
              <a:gd name="connsiteX1571" fmla="*/ 10124645 w 11293641"/>
              <a:gd name="connsiteY1571" fmla="*/ 4206459 h 6828021"/>
              <a:gd name="connsiteX1572" fmla="*/ 10119661 w 11293641"/>
              <a:gd name="connsiteY1572" fmla="*/ 4206459 h 6828021"/>
              <a:gd name="connsiteX1573" fmla="*/ 1041873 w 11293641"/>
              <a:gd name="connsiteY1573" fmla="*/ 4206456 h 6828021"/>
              <a:gd name="connsiteX1574" fmla="*/ 1041876 w 11293641"/>
              <a:gd name="connsiteY1574" fmla="*/ 4206460 h 6828021"/>
              <a:gd name="connsiteX1575" fmla="*/ 1051846 w 11293641"/>
              <a:gd name="connsiteY1575" fmla="*/ 4216428 h 6828021"/>
              <a:gd name="connsiteX1576" fmla="*/ 1061816 w 11293641"/>
              <a:gd name="connsiteY1576" fmla="*/ 4226396 h 6828021"/>
              <a:gd name="connsiteX1577" fmla="*/ 1066800 w 11293641"/>
              <a:gd name="connsiteY1577" fmla="*/ 4231380 h 6828021"/>
              <a:gd name="connsiteX1578" fmla="*/ 1076771 w 11293641"/>
              <a:gd name="connsiteY1578" fmla="*/ 4236364 h 6828021"/>
              <a:gd name="connsiteX1579" fmla="*/ 1076771 w 11293641"/>
              <a:gd name="connsiteY1579" fmla="*/ 4241347 h 6828021"/>
              <a:gd name="connsiteX1580" fmla="*/ 1081044 w 11293641"/>
              <a:gd name="connsiteY1580" fmla="*/ 4232803 h 6828021"/>
              <a:gd name="connsiteX1581" fmla="*/ 1076771 w 11293641"/>
              <a:gd name="connsiteY1581" fmla="*/ 4236363 h 6828021"/>
              <a:gd name="connsiteX1582" fmla="*/ 1046862 w 11293641"/>
              <a:gd name="connsiteY1582" fmla="*/ 4211443 h 6828021"/>
              <a:gd name="connsiteX1583" fmla="*/ 10000019 w 11293641"/>
              <a:gd name="connsiteY1583" fmla="*/ 4201475 h 6828021"/>
              <a:gd name="connsiteX1584" fmla="*/ 10000019 w 11293641"/>
              <a:gd name="connsiteY1584" fmla="*/ 4203967 h 6828021"/>
              <a:gd name="connsiteX1585" fmla="*/ 10005004 w 11293641"/>
              <a:gd name="connsiteY1585" fmla="*/ 4206459 h 6828021"/>
              <a:gd name="connsiteX1586" fmla="*/ 10014974 w 11293641"/>
              <a:gd name="connsiteY1586" fmla="*/ 4211443 h 6828021"/>
              <a:gd name="connsiteX1587" fmla="*/ 10024944 w 11293641"/>
              <a:gd name="connsiteY1587" fmla="*/ 4211443 h 6828021"/>
              <a:gd name="connsiteX1588" fmla="*/ 10009989 w 11293641"/>
              <a:gd name="connsiteY1588" fmla="*/ 4206459 h 6828021"/>
              <a:gd name="connsiteX1589" fmla="*/ 10005004 w 11293641"/>
              <a:gd name="connsiteY1589" fmla="*/ 4201475 h 6828021"/>
              <a:gd name="connsiteX1590" fmla="*/ 10159542 w 11293641"/>
              <a:gd name="connsiteY1590" fmla="*/ 4196492 h 6828021"/>
              <a:gd name="connsiteX1591" fmla="*/ 10164526 w 11293641"/>
              <a:gd name="connsiteY1591" fmla="*/ 4206459 h 6828021"/>
              <a:gd name="connsiteX1592" fmla="*/ 10164526 w 11293641"/>
              <a:gd name="connsiteY1592" fmla="*/ 4201476 h 6828021"/>
              <a:gd name="connsiteX1593" fmla="*/ 9885363 w 11293641"/>
              <a:gd name="connsiteY1593" fmla="*/ 4196492 h 6828021"/>
              <a:gd name="connsiteX1594" fmla="*/ 9890348 w 11293641"/>
              <a:gd name="connsiteY1594" fmla="*/ 4211444 h 6828021"/>
              <a:gd name="connsiteX1595" fmla="*/ 9895333 w 11293641"/>
              <a:gd name="connsiteY1595" fmla="*/ 4226396 h 6828021"/>
              <a:gd name="connsiteX1596" fmla="*/ 9910288 w 11293641"/>
              <a:gd name="connsiteY1596" fmla="*/ 4236363 h 6828021"/>
              <a:gd name="connsiteX1597" fmla="*/ 9895333 w 11293641"/>
              <a:gd name="connsiteY1597" fmla="*/ 4226395 h 6828021"/>
              <a:gd name="connsiteX1598" fmla="*/ 9890348 w 11293641"/>
              <a:gd name="connsiteY1598" fmla="*/ 4211443 h 6828021"/>
              <a:gd name="connsiteX1599" fmla="*/ 1196412 w 11293641"/>
              <a:gd name="connsiteY1599" fmla="*/ 4196492 h 6828021"/>
              <a:gd name="connsiteX1600" fmla="*/ 1181458 w 11293641"/>
              <a:gd name="connsiteY1600" fmla="*/ 4201476 h 6828021"/>
              <a:gd name="connsiteX1601" fmla="*/ 1171489 w 11293641"/>
              <a:gd name="connsiteY1601" fmla="*/ 4201476 h 6828021"/>
              <a:gd name="connsiteX1602" fmla="*/ 1171489 w 11293641"/>
              <a:gd name="connsiteY1602" fmla="*/ 4206460 h 6828021"/>
              <a:gd name="connsiteX1603" fmla="*/ 1176472 w 11293641"/>
              <a:gd name="connsiteY1603" fmla="*/ 4206460 h 6828021"/>
              <a:gd name="connsiteX1604" fmla="*/ 1181458 w 11293641"/>
              <a:gd name="connsiteY1604" fmla="*/ 4201476 h 6828021"/>
              <a:gd name="connsiteX1605" fmla="*/ 1191428 w 11293641"/>
              <a:gd name="connsiteY1605" fmla="*/ 4201476 h 6828021"/>
              <a:gd name="connsiteX1606" fmla="*/ 1206384 w 11293641"/>
              <a:gd name="connsiteY1606" fmla="*/ 4196492 h 6828021"/>
              <a:gd name="connsiteX1607" fmla="*/ 1141577 w 11293641"/>
              <a:gd name="connsiteY1607" fmla="*/ 4176556 h 6828021"/>
              <a:gd name="connsiteX1608" fmla="*/ 1131608 w 11293641"/>
              <a:gd name="connsiteY1608" fmla="*/ 4181540 h 6828021"/>
              <a:gd name="connsiteX1609" fmla="*/ 1141577 w 11293641"/>
              <a:gd name="connsiteY1609" fmla="*/ 4181540 h 6828021"/>
              <a:gd name="connsiteX1610" fmla="*/ 1156532 w 11293641"/>
              <a:gd name="connsiteY1610" fmla="*/ 4176556 h 6828021"/>
              <a:gd name="connsiteX1611" fmla="*/ 1156532 w 11293641"/>
              <a:gd name="connsiteY1611" fmla="*/ 4181540 h 6828021"/>
              <a:gd name="connsiteX1612" fmla="*/ 1161517 w 11293641"/>
              <a:gd name="connsiteY1612" fmla="*/ 4186524 h 6828021"/>
              <a:gd name="connsiteX1613" fmla="*/ 1161517 w 11293641"/>
              <a:gd name="connsiteY1613" fmla="*/ 4181540 h 6828021"/>
              <a:gd name="connsiteX1614" fmla="*/ 1156532 w 11293641"/>
              <a:gd name="connsiteY1614" fmla="*/ 4176556 h 6828021"/>
              <a:gd name="connsiteX1615" fmla="*/ 3564314 w 11293641"/>
              <a:gd name="connsiteY1615" fmla="*/ 4166588 h 6828021"/>
              <a:gd name="connsiteX1616" fmla="*/ 3569298 w 11293641"/>
              <a:gd name="connsiteY1616" fmla="*/ 4171572 h 6828021"/>
              <a:gd name="connsiteX1617" fmla="*/ 3574283 w 11293641"/>
              <a:gd name="connsiteY1617" fmla="*/ 4171572 h 6828021"/>
              <a:gd name="connsiteX1618" fmla="*/ 3584255 w 11293641"/>
              <a:gd name="connsiteY1618" fmla="*/ 4176556 h 6828021"/>
              <a:gd name="connsiteX1619" fmla="*/ 3594224 w 11293641"/>
              <a:gd name="connsiteY1619" fmla="*/ 4176556 h 6828021"/>
              <a:gd name="connsiteX1620" fmla="*/ 3609178 w 11293641"/>
              <a:gd name="connsiteY1620" fmla="*/ 4171572 h 6828021"/>
              <a:gd name="connsiteX1621" fmla="*/ 3614164 w 11293641"/>
              <a:gd name="connsiteY1621" fmla="*/ 4171572 h 6828021"/>
              <a:gd name="connsiteX1622" fmla="*/ 3624134 w 11293641"/>
              <a:gd name="connsiteY1622" fmla="*/ 4166588 h 6828021"/>
              <a:gd name="connsiteX1623" fmla="*/ 3634105 w 11293641"/>
              <a:gd name="connsiteY1623" fmla="*/ 4171572 h 6828021"/>
              <a:gd name="connsiteX1624" fmla="*/ 3644075 w 11293641"/>
              <a:gd name="connsiteY1624" fmla="*/ 4176556 h 6828021"/>
              <a:gd name="connsiteX1625" fmla="*/ 3654046 w 11293641"/>
              <a:gd name="connsiteY1625" fmla="*/ 4186524 h 6828021"/>
              <a:gd name="connsiteX1626" fmla="*/ 3659029 w 11293641"/>
              <a:gd name="connsiteY1626" fmla="*/ 4201476 h 6828021"/>
              <a:gd name="connsiteX1627" fmla="*/ 3664015 w 11293641"/>
              <a:gd name="connsiteY1627" fmla="*/ 4206460 h 6828021"/>
              <a:gd name="connsiteX1628" fmla="*/ 3669001 w 11293641"/>
              <a:gd name="connsiteY1628" fmla="*/ 4211444 h 6828021"/>
              <a:gd name="connsiteX1629" fmla="*/ 3669001 w 11293641"/>
              <a:gd name="connsiteY1629" fmla="*/ 4216428 h 6828021"/>
              <a:gd name="connsiteX1630" fmla="*/ 3728820 w 11293641"/>
              <a:gd name="connsiteY1630" fmla="*/ 4271251 h 6828021"/>
              <a:gd name="connsiteX1631" fmla="*/ 3733806 w 11293641"/>
              <a:gd name="connsiteY1631" fmla="*/ 4266267 h 6828021"/>
              <a:gd name="connsiteX1632" fmla="*/ 3743775 w 11293641"/>
              <a:gd name="connsiteY1632" fmla="*/ 4271251 h 6828021"/>
              <a:gd name="connsiteX1633" fmla="*/ 3768701 w 11293641"/>
              <a:gd name="connsiteY1633" fmla="*/ 4291187 h 6828021"/>
              <a:gd name="connsiteX1634" fmla="*/ 3793626 w 11293641"/>
              <a:gd name="connsiteY1634" fmla="*/ 4316107 h 6828021"/>
              <a:gd name="connsiteX1635" fmla="*/ 3823537 w 11293641"/>
              <a:gd name="connsiteY1635" fmla="*/ 4336043 h 6828021"/>
              <a:gd name="connsiteX1636" fmla="*/ 3838492 w 11293641"/>
              <a:gd name="connsiteY1636" fmla="*/ 4350995 h 6828021"/>
              <a:gd name="connsiteX1637" fmla="*/ 3833506 w 11293641"/>
              <a:gd name="connsiteY1637" fmla="*/ 4350995 h 6828021"/>
              <a:gd name="connsiteX1638" fmla="*/ 3828521 w 11293641"/>
              <a:gd name="connsiteY1638" fmla="*/ 4350995 h 6828021"/>
              <a:gd name="connsiteX1639" fmla="*/ 3823537 w 11293641"/>
              <a:gd name="connsiteY1639" fmla="*/ 4355979 h 6828021"/>
              <a:gd name="connsiteX1640" fmla="*/ 3818552 w 11293641"/>
              <a:gd name="connsiteY1640" fmla="*/ 4355979 h 6828021"/>
              <a:gd name="connsiteX1641" fmla="*/ 3823537 w 11293641"/>
              <a:gd name="connsiteY1641" fmla="*/ 4360963 h 6828021"/>
              <a:gd name="connsiteX1642" fmla="*/ 3828521 w 11293641"/>
              <a:gd name="connsiteY1642" fmla="*/ 4370931 h 6828021"/>
              <a:gd name="connsiteX1643" fmla="*/ 3848461 w 11293641"/>
              <a:gd name="connsiteY1643" fmla="*/ 4385882 h 6828021"/>
              <a:gd name="connsiteX1644" fmla="*/ 3848461 w 11293641"/>
              <a:gd name="connsiteY1644" fmla="*/ 4415786 h 6828021"/>
              <a:gd name="connsiteX1645" fmla="*/ 3878372 w 11293641"/>
              <a:gd name="connsiteY1645" fmla="*/ 4415786 h 6828021"/>
              <a:gd name="connsiteX1646" fmla="*/ 3883358 w 11293641"/>
              <a:gd name="connsiteY1646" fmla="*/ 4420770 h 6828021"/>
              <a:gd name="connsiteX1647" fmla="*/ 3888343 w 11293641"/>
              <a:gd name="connsiteY1647" fmla="*/ 4425754 h 6828021"/>
              <a:gd name="connsiteX1648" fmla="*/ 3893328 w 11293641"/>
              <a:gd name="connsiteY1648" fmla="*/ 4435722 h 6828021"/>
              <a:gd name="connsiteX1649" fmla="*/ 3898312 w 11293641"/>
              <a:gd name="connsiteY1649" fmla="*/ 4445690 h 6828021"/>
              <a:gd name="connsiteX1650" fmla="*/ 3903298 w 11293641"/>
              <a:gd name="connsiteY1650" fmla="*/ 4455658 h 6828021"/>
              <a:gd name="connsiteX1651" fmla="*/ 3898312 w 11293641"/>
              <a:gd name="connsiteY1651" fmla="*/ 4455658 h 6828021"/>
              <a:gd name="connsiteX1652" fmla="*/ 3898312 w 11293641"/>
              <a:gd name="connsiteY1652" fmla="*/ 4460642 h 6828021"/>
              <a:gd name="connsiteX1653" fmla="*/ 3898312 w 11293641"/>
              <a:gd name="connsiteY1653" fmla="*/ 4465626 h 6828021"/>
              <a:gd name="connsiteX1654" fmla="*/ 3898312 w 11293641"/>
              <a:gd name="connsiteY1654" fmla="*/ 4475594 h 6828021"/>
              <a:gd name="connsiteX1655" fmla="*/ 3903298 w 11293641"/>
              <a:gd name="connsiteY1655" fmla="*/ 4485562 h 6828021"/>
              <a:gd name="connsiteX1656" fmla="*/ 3903298 w 11293641"/>
              <a:gd name="connsiteY1656" fmla="*/ 4490546 h 6828021"/>
              <a:gd name="connsiteX1657" fmla="*/ 3903298 w 11293641"/>
              <a:gd name="connsiteY1657" fmla="*/ 4495530 h 6828021"/>
              <a:gd name="connsiteX1658" fmla="*/ 3903298 w 11293641"/>
              <a:gd name="connsiteY1658" fmla="*/ 4505497 h 6828021"/>
              <a:gd name="connsiteX1659" fmla="*/ 3903298 w 11293641"/>
              <a:gd name="connsiteY1659" fmla="*/ 4515465 h 6828021"/>
              <a:gd name="connsiteX1660" fmla="*/ 3898312 w 11293641"/>
              <a:gd name="connsiteY1660" fmla="*/ 4525433 h 6828021"/>
              <a:gd name="connsiteX1661" fmla="*/ 3893328 w 11293641"/>
              <a:gd name="connsiteY1661" fmla="*/ 4530417 h 6828021"/>
              <a:gd name="connsiteX1662" fmla="*/ 3883358 w 11293641"/>
              <a:gd name="connsiteY1662" fmla="*/ 4535401 h 6828021"/>
              <a:gd name="connsiteX1663" fmla="*/ 3878372 w 11293641"/>
              <a:gd name="connsiteY1663" fmla="*/ 4535401 h 6828021"/>
              <a:gd name="connsiteX1664" fmla="*/ 3868402 w 11293641"/>
              <a:gd name="connsiteY1664" fmla="*/ 4535401 h 6828021"/>
              <a:gd name="connsiteX1665" fmla="*/ 3818552 w 11293641"/>
              <a:gd name="connsiteY1665" fmla="*/ 4520449 h 6828021"/>
              <a:gd name="connsiteX1666" fmla="*/ 3813566 w 11293641"/>
              <a:gd name="connsiteY1666" fmla="*/ 4510481 h 6828021"/>
              <a:gd name="connsiteX1667" fmla="*/ 3793626 w 11293641"/>
              <a:gd name="connsiteY1667" fmla="*/ 4485562 h 6828021"/>
              <a:gd name="connsiteX1668" fmla="*/ 3768701 w 11293641"/>
              <a:gd name="connsiteY1668" fmla="*/ 4455658 h 6828021"/>
              <a:gd name="connsiteX1669" fmla="*/ 3743775 w 11293641"/>
              <a:gd name="connsiteY1669" fmla="*/ 4420770 h 6828021"/>
              <a:gd name="connsiteX1670" fmla="*/ 3718851 w 11293641"/>
              <a:gd name="connsiteY1670" fmla="*/ 4385882 h 6828021"/>
              <a:gd name="connsiteX1671" fmla="*/ 3703896 w 11293641"/>
              <a:gd name="connsiteY1671" fmla="*/ 4360963 h 6828021"/>
              <a:gd name="connsiteX1672" fmla="*/ 3693924 w 11293641"/>
              <a:gd name="connsiteY1672" fmla="*/ 4336043 h 6828021"/>
              <a:gd name="connsiteX1673" fmla="*/ 3673985 w 11293641"/>
              <a:gd name="connsiteY1673" fmla="*/ 4321091 h 6828021"/>
              <a:gd name="connsiteX1674" fmla="*/ 3673985 w 11293641"/>
              <a:gd name="connsiteY1674" fmla="*/ 4316107 h 6828021"/>
              <a:gd name="connsiteX1675" fmla="*/ 3669001 w 11293641"/>
              <a:gd name="connsiteY1675" fmla="*/ 4311123 h 6828021"/>
              <a:gd name="connsiteX1676" fmla="*/ 3664015 w 11293641"/>
              <a:gd name="connsiteY1676" fmla="*/ 4301155 h 6828021"/>
              <a:gd name="connsiteX1677" fmla="*/ 3659029 w 11293641"/>
              <a:gd name="connsiteY1677" fmla="*/ 4291187 h 6828021"/>
              <a:gd name="connsiteX1678" fmla="*/ 3649060 w 11293641"/>
              <a:gd name="connsiteY1678" fmla="*/ 4281219 h 6828021"/>
              <a:gd name="connsiteX1679" fmla="*/ 3644075 w 11293641"/>
              <a:gd name="connsiteY1679" fmla="*/ 4271251 h 6828021"/>
              <a:gd name="connsiteX1680" fmla="*/ 3599210 w 11293641"/>
              <a:gd name="connsiteY1680" fmla="*/ 4211444 h 6828021"/>
              <a:gd name="connsiteX1681" fmla="*/ 3594224 w 11293641"/>
              <a:gd name="connsiteY1681" fmla="*/ 4206460 h 6828021"/>
              <a:gd name="connsiteX1682" fmla="*/ 3584255 w 11293641"/>
              <a:gd name="connsiteY1682" fmla="*/ 4201476 h 6828021"/>
              <a:gd name="connsiteX1683" fmla="*/ 3579269 w 11293641"/>
              <a:gd name="connsiteY1683" fmla="*/ 4196492 h 6828021"/>
              <a:gd name="connsiteX1684" fmla="*/ 3569298 w 11293641"/>
              <a:gd name="connsiteY1684" fmla="*/ 4186524 h 6828021"/>
              <a:gd name="connsiteX1685" fmla="*/ 3564314 w 11293641"/>
              <a:gd name="connsiteY1685" fmla="*/ 4181540 h 6828021"/>
              <a:gd name="connsiteX1686" fmla="*/ 3564314 w 11293641"/>
              <a:gd name="connsiteY1686" fmla="*/ 4171572 h 6828021"/>
              <a:gd name="connsiteX1687" fmla="*/ 10224346 w 11293641"/>
              <a:gd name="connsiteY1687" fmla="*/ 4151636 h 6828021"/>
              <a:gd name="connsiteX1688" fmla="*/ 10229331 w 11293641"/>
              <a:gd name="connsiteY1688" fmla="*/ 4156620 h 6828021"/>
              <a:gd name="connsiteX1689" fmla="*/ 10229332 w 11293641"/>
              <a:gd name="connsiteY1689" fmla="*/ 4156620 h 6828021"/>
              <a:gd name="connsiteX1690" fmla="*/ 10224347 w 11293641"/>
              <a:gd name="connsiteY1690" fmla="*/ 4151636 h 6828021"/>
              <a:gd name="connsiteX1691" fmla="*/ 1694921 w 11293641"/>
              <a:gd name="connsiteY1691" fmla="*/ 4146653 h 6828021"/>
              <a:gd name="connsiteX1692" fmla="*/ 1699904 w 11293641"/>
              <a:gd name="connsiteY1692" fmla="*/ 4156620 h 6828021"/>
              <a:gd name="connsiteX1693" fmla="*/ 1699904 w 11293641"/>
              <a:gd name="connsiteY1693" fmla="*/ 4151636 h 6828021"/>
              <a:gd name="connsiteX1694" fmla="*/ 1026921 w 11293641"/>
              <a:gd name="connsiteY1694" fmla="*/ 4141668 h 6828021"/>
              <a:gd name="connsiteX1695" fmla="*/ 1021936 w 11293641"/>
              <a:gd name="connsiteY1695" fmla="*/ 4146652 h 6828021"/>
              <a:gd name="connsiteX1696" fmla="*/ 1021936 w 11293641"/>
              <a:gd name="connsiteY1696" fmla="*/ 4151636 h 6828021"/>
              <a:gd name="connsiteX1697" fmla="*/ 398804 w 11293641"/>
              <a:gd name="connsiteY1697" fmla="*/ 4126716 h 6828021"/>
              <a:gd name="connsiteX1698" fmla="*/ 403791 w 11293641"/>
              <a:gd name="connsiteY1698" fmla="*/ 4136684 h 6828021"/>
              <a:gd name="connsiteX1699" fmla="*/ 407777 w 11293641"/>
              <a:gd name="connsiteY1699" fmla="*/ 4148645 h 6828021"/>
              <a:gd name="connsiteX1700" fmla="*/ 408773 w 11293641"/>
              <a:gd name="connsiteY1700" fmla="*/ 4146652 h 6828021"/>
              <a:gd name="connsiteX1701" fmla="*/ 403791 w 11293641"/>
              <a:gd name="connsiteY1701" fmla="*/ 4131700 h 6828021"/>
              <a:gd name="connsiteX1702" fmla="*/ 362247 w 11293641"/>
              <a:gd name="connsiteY1702" fmla="*/ 4113425 h 6828021"/>
              <a:gd name="connsiteX1703" fmla="*/ 363907 w 11293641"/>
              <a:gd name="connsiteY1703" fmla="*/ 4116748 h 6828021"/>
              <a:gd name="connsiteX1704" fmla="*/ 363909 w 11293641"/>
              <a:gd name="connsiteY1704" fmla="*/ 4116748 h 6828021"/>
              <a:gd name="connsiteX1705" fmla="*/ 4272193 w 11293641"/>
              <a:gd name="connsiteY1705" fmla="*/ 4111764 h 6828021"/>
              <a:gd name="connsiteX1706" fmla="*/ 4277176 w 11293641"/>
              <a:gd name="connsiteY1706" fmla="*/ 4111764 h 6828021"/>
              <a:gd name="connsiteX1707" fmla="*/ 4282162 w 11293641"/>
              <a:gd name="connsiteY1707" fmla="*/ 4116748 h 6828021"/>
              <a:gd name="connsiteX1708" fmla="*/ 4287148 w 11293641"/>
              <a:gd name="connsiteY1708" fmla="*/ 4121732 h 6828021"/>
              <a:gd name="connsiteX1709" fmla="*/ 4287148 w 11293641"/>
              <a:gd name="connsiteY1709" fmla="*/ 4126716 h 6828021"/>
              <a:gd name="connsiteX1710" fmla="*/ 4292132 w 11293641"/>
              <a:gd name="connsiteY1710" fmla="*/ 4126716 h 6828021"/>
              <a:gd name="connsiteX1711" fmla="*/ 4292132 w 11293641"/>
              <a:gd name="connsiteY1711" fmla="*/ 4131700 h 6828021"/>
              <a:gd name="connsiteX1712" fmla="*/ 4297116 w 11293641"/>
              <a:gd name="connsiteY1712" fmla="*/ 4136684 h 6828021"/>
              <a:gd name="connsiteX1713" fmla="*/ 4307088 w 11293641"/>
              <a:gd name="connsiteY1713" fmla="*/ 4146652 h 6828021"/>
              <a:gd name="connsiteX1714" fmla="*/ 4312072 w 11293641"/>
              <a:gd name="connsiteY1714" fmla="*/ 4151636 h 6828021"/>
              <a:gd name="connsiteX1715" fmla="*/ 4322043 w 11293641"/>
              <a:gd name="connsiteY1715" fmla="*/ 4161604 h 6828021"/>
              <a:gd name="connsiteX1716" fmla="*/ 4327027 w 11293641"/>
              <a:gd name="connsiteY1716" fmla="*/ 4166588 h 6828021"/>
              <a:gd name="connsiteX1717" fmla="*/ 4327027 w 11293641"/>
              <a:gd name="connsiteY1717" fmla="*/ 4171572 h 6828021"/>
              <a:gd name="connsiteX1718" fmla="*/ 4336998 w 11293641"/>
              <a:gd name="connsiteY1718" fmla="*/ 4176556 h 6828021"/>
              <a:gd name="connsiteX1719" fmla="*/ 4336998 w 11293641"/>
              <a:gd name="connsiteY1719" fmla="*/ 4181540 h 6828021"/>
              <a:gd name="connsiteX1720" fmla="*/ 4336998 w 11293641"/>
              <a:gd name="connsiteY1720" fmla="*/ 4186524 h 6828021"/>
              <a:gd name="connsiteX1721" fmla="*/ 4336998 w 11293641"/>
              <a:gd name="connsiteY1721" fmla="*/ 4191508 h 6828021"/>
              <a:gd name="connsiteX1722" fmla="*/ 4282162 w 11293641"/>
              <a:gd name="connsiteY1722" fmla="*/ 4206459 h 6828021"/>
              <a:gd name="connsiteX1723" fmla="*/ 4322043 w 11293641"/>
              <a:gd name="connsiteY1723" fmla="*/ 4216427 h 6828021"/>
              <a:gd name="connsiteX1724" fmla="*/ 4317058 w 11293641"/>
              <a:gd name="connsiteY1724" fmla="*/ 4221411 h 6828021"/>
              <a:gd name="connsiteX1725" fmla="*/ 4317057 w 11293641"/>
              <a:gd name="connsiteY1725" fmla="*/ 4221411 h 6828021"/>
              <a:gd name="connsiteX1726" fmla="*/ 4312072 w 11293641"/>
              <a:gd name="connsiteY1726" fmla="*/ 4226395 h 6828021"/>
              <a:gd name="connsiteX1727" fmla="*/ 4307088 w 11293641"/>
              <a:gd name="connsiteY1727" fmla="*/ 4231379 h 6828021"/>
              <a:gd name="connsiteX1728" fmla="*/ 4297116 w 11293641"/>
              <a:gd name="connsiteY1728" fmla="*/ 4236363 h 6828021"/>
              <a:gd name="connsiteX1729" fmla="*/ 4287145 w 11293641"/>
              <a:gd name="connsiteY1729" fmla="*/ 4246331 h 6828021"/>
              <a:gd name="connsiteX1730" fmla="*/ 4272190 w 11293641"/>
              <a:gd name="connsiteY1730" fmla="*/ 4251315 h 6828021"/>
              <a:gd name="connsiteX1731" fmla="*/ 4272190 w 11293641"/>
              <a:gd name="connsiteY1731" fmla="*/ 4286203 h 6828021"/>
              <a:gd name="connsiteX1732" fmla="*/ 4272190 w 11293641"/>
              <a:gd name="connsiteY1732" fmla="*/ 4296171 h 6828021"/>
              <a:gd name="connsiteX1733" fmla="*/ 4272190 w 11293641"/>
              <a:gd name="connsiteY1733" fmla="*/ 4301155 h 6828021"/>
              <a:gd name="connsiteX1734" fmla="*/ 4277176 w 11293641"/>
              <a:gd name="connsiteY1734" fmla="*/ 4301155 h 6828021"/>
              <a:gd name="connsiteX1735" fmla="*/ 4282162 w 11293641"/>
              <a:gd name="connsiteY1735" fmla="*/ 4301155 h 6828021"/>
              <a:gd name="connsiteX1736" fmla="*/ 4297116 w 11293641"/>
              <a:gd name="connsiteY1736" fmla="*/ 4306139 h 6828021"/>
              <a:gd name="connsiteX1737" fmla="*/ 4307088 w 11293641"/>
              <a:gd name="connsiteY1737" fmla="*/ 4311123 h 6828021"/>
              <a:gd name="connsiteX1738" fmla="*/ 4317057 w 11293641"/>
              <a:gd name="connsiteY1738" fmla="*/ 4321090 h 6828021"/>
              <a:gd name="connsiteX1739" fmla="*/ 4312072 w 11293641"/>
              <a:gd name="connsiteY1739" fmla="*/ 4326074 h 6828021"/>
              <a:gd name="connsiteX1740" fmla="*/ 4307088 w 11293641"/>
              <a:gd name="connsiteY1740" fmla="*/ 4331058 h 6828021"/>
              <a:gd name="connsiteX1741" fmla="*/ 4302102 w 11293641"/>
              <a:gd name="connsiteY1741" fmla="*/ 4336042 h 6828021"/>
              <a:gd name="connsiteX1742" fmla="*/ 4287145 w 11293641"/>
              <a:gd name="connsiteY1742" fmla="*/ 4336042 h 6828021"/>
              <a:gd name="connsiteX1743" fmla="*/ 4282162 w 11293641"/>
              <a:gd name="connsiteY1743" fmla="*/ 4341026 h 6828021"/>
              <a:gd name="connsiteX1744" fmla="*/ 4272190 w 11293641"/>
              <a:gd name="connsiteY1744" fmla="*/ 4346010 h 6828021"/>
              <a:gd name="connsiteX1745" fmla="*/ 4272190 w 11293641"/>
              <a:gd name="connsiteY1745" fmla="*/ 4350994 h 6828021"/>
              <a:gd name="connsiteX1746" fmla="*/ 4267205 w 11293641"/>
              <a:gd name="connsiteY1746" fmla="*/ 4355978 h 6828021"/>
              <a:gd name="connsiteX1747" fmla="*/ 4262221 w 11293641"/>
              <a:gd name="connsiteY1747" fmla="*/ 4390866 h 6828021"/>
              <a:gd name="connsiteX1748" fmla="*/ 4252250 w 11293641"/>
              <a:gd name="connsiteY1748" fmla="*/ 4390866 h 6828021"/>
              <a:gd name="connsiteX1749" fmla="*/ 4242281 w 11293641"/>
              <a:gd name="connsiteY1749" fmla="*/ 4400834 h 6828021"/>
              <a:gd name="connsiteX1750" fmla="*/ 4237297 w 11293641"/>
              <a:gd name="connsiteY1750" fmla="*/ 4405818 h 6828021"/>
              <a:gd name="connsiteX1751" fmla="*/ 4232311 w 11293641"/>
              <a:gd name="connsiteY1751" fmla="*/ 4410802 h 6828021"/>
              <a:gd name="connsiteX1752" fmla="*/ 4232311 w 11293641"/>
              <a:gd name="connsiteY1752" fmla="*/ 4415786 h 6828021"/>
              <a:gd name="connsiteX1753" fmla="*/ 4227326 w 11293641"/>
              <a:gd name="connsiteY1753" fmla="*/ 4420770 h 6828021"/>
              <a:gd name="connsiteX1754" fmla="*/ 4227326 w 11293641"/>
              <a:gd name="connsiteY1754" fmla="*/ 4425754 h 6828021"/>
              <a:gd name="connsiteX1755" fmla="*/ 4222341 w 11293641"/>
              <a:gd name="connsiteY1755" fmla="*/ 4440706 h 6828021"/>
              <a:gd name="connsiteX1756" fmla="*/ 4222341 w 11293641"/>
              <a:gd name="connsiteY1756" fmla="*/ 4450674 h 6828021"/>
              <a:gd name="connsiteX1757" fmla="*/ 4217357 w 11293641"/>
              <a:gd name="connsiteY1757" fmla="*/ 4460641 h 6828021"/>
              <a:gd name="connsiteX1758" fmla="*/ 4212371 w 11293641"/>
              <a:gd name="connsiteY1758" fmla="*/ 4470609 h 6828021"/>
              <a:gd name="connsiteX1759" fmla="*/ 4207386 w 11293641"/>
              <a:gd name="connsiteY1759" fmla="*/ 4475593 h 6828021"/>
              <a:gd name="connsiteX1760" fmla="*/ 4202402 w 11293641"/>
              <a:gd name="connsiteY1760" fmla="*/ 4480577 h 6828021"/>
              <a:gd name="connsiteX1761" fmla="*/ 4192430 w 11293641"/>
              <a:gd name="connsiteY1761" fmla="*/ 4485561 h 6828021"/>
              <a:gd name="connsiteX1762" fmla="*/ 4182459 w 11293641"/>
              <a:gd name="connsiteY1762" fmla="*/ 4485561 h 6828021"/>
              <a:gd name="connsiteX1763" fmla="*/ 4177475 w 11293641"/>
              <a:gd name="connsiteY1763" fmla="*/ 4490545 h 6828021"/>
              <a:gd name="connsiteX1764" fmla="*/ 4167504 w 11293641"/>
              <a:gd name="connsiteY1764" fmla="*/ 4465625 h 6828021"/>
              <a:gd name="connsiteX1765" fmla="*/ 4142580 w 11293641"/>
              <a:gd name="connsiteY1765" fmla="*/ 4465625 h 6828021"/>
              <a:gd name="connsiteX1766" fmla="*/ 4142580 w 11293641"/>
              <a:gd name="connsiteY1766" fmla="*/ 4460641 h 6828021"/>
              <a:gd name="connsiteX1767" fmla="*/ 4142580 w 11293641"/>
              <a:gd name="connsiteY1767" fmla="*/ 4455657 h 6828021"/>
              <a:gd name="connsiteX1768" fmla="*/ 4132611 w 11293641"/>
              <a:gd name="connsiteY1768" fmla="*/ 4455657 h 6828021"/>
              <a:gd name="connsiteX1769" fmla="*/ 4122640 w 11293641"/>
              <a:gd name="connsiteY1769" fmla="*/ 4455657 h 6828021"/>
              <a:gd name="connsiteX1770" fmla="*/ 4117656 w 11293641"/>
              <a:gd name="connsiteY1770" fmla="*/ 4455657 h 6828021"/>
              <a:gd name="connsiteX1771" fmla="*/ 4112670 w 11293641"/>
              <a:gd name="connsiteY1771" fmla="*/ 4455657 h 6828021"/>
              <a:gd name="connsiteX1772" fmla="*/ 4102701 w 11293641"/>
              <a:gd name="connsiteY1772" fmla="*/ 4455657 h 6828021"/>
              <a:gd name="connsiteX1773" fmla="*/ 4092729 w 11293641"/>
              <a:gd name="connsiteY1773" fmla="*/ 4455657 h 6828021"/>
              <a:gd name="connsiteX1774" fmla="*/ 4082758 w 11293641"/>
              <a:gd name="connsiteY1774" fmla="*/ 4450674 h 6828021"/>
              <a:gd name="connsiteX1775" fmla="*/ 4077773 w 11293641"/>
              <a:gd name="connsiteY1775" fmla="*/ 4445690 h 6828021"/>
              <a:gd name="connsiteX1776" fmla="*/ 4072789 w 11293641"/>
              <a:gd name="connsiteY1776" fmla="*/ 4440706 h 6828021"/>
              <a:gd name="connsiteX1777" fmla="*/ 4067804 w 11293641"/>
              <a:gd name="connsiteY1777" fmla="*/ 4435722 h 6828021"/>
              <a:gd name="connsiteX1778" fmla="*/ 4057834 w 11293641"/>
              <a:gd name="connsiteY1778" fmla="*/ 4430738 h 6828021"/>
              <a:gd name="connsiteX1779" fmla="*/ 4047865 w 11293641"/>
              <a:gd name="connsiteY1779" fmla="*/ 4425754 h 6828021"/>
              <a:gd name="connsiteX1780" fmla="*/ 4032910 w 11293641"/>
              <a:gd name="connsiteY1780" fmla="*/ 4420770 h 6828021"/>
              <a:gd name="connsiteX1781" fmla="*/ 4022938 w 11293641"/>
              <a:gd name="connsiteY1781" fmla="*/ 4415786 h 6828021"/>
              <a:gd name="connsiteX1782" fmla="*/ 4017954 w 11293641"/>
              <a:gd name="connsiteY1782" fmla="*/ 4410802 h 6828021"/>
              <a:gd name="connsiteX1783" fmla="*/ 4017954 w 11293641"/>
              <a:gd name="connsiteY1783" fmla="*/ 4405818 h 6828021"/>
              <a:gd name="connsiteX1784" fmla="*/ 4017954 w 11293641"/>
              <a:gd name="connsiteY1784" fmla="*/ 4400834 h 6828021"/>
              <a:gd name="connsiteX1785" fmla="*/ 4022938 w 11293641"/>
              <a:gd name="connsiteY1785" fmla="*/ 4400834 h 6828021"/>
              <a:gd name="connsiteX1786" fmla="*/ 4027924 w 11293641"/>
              <a:gd name="connsiteY1786" fmla="*/ 4395850 h 6828021"/>
              <a:gd name="connsiteX1787" fmla="*/ 4022938 w 11293641"/>
              <a:gd name="connsiteY1787" fmla="*/ 4365946 h 6828021"/>
              <a:gd name="connsiteX1788" fmla="*/ 4022938 w 11293641"/>
              <a:gd name="connsiteY1788" fmla="*/ 4355978 h 6828021"/>
              <a:gd name="connsiteX1789" fmla="*/ 4022938 w 11293641"/>
              <a:gd name="connsiteY1789" fmla="*/ 4346010 h 6828021"/>
              <a:gd name="connsiteX1790" fmla="*/ 4027924 w 11293641"/>
              <a:gd name="connsiteY1790" fmla="*/ 4336042 h 6828021"/>
              <a:gd name="connsiteX1791" fmla="*/ 4032910 w 11293641"/>
              <a:gd name="connsiteY1791" fmla="*/ 4326074 h 6828021"/>
              <a:gd name="connsiteX1792" fmla="*/ 4037893 w 11293641"/>
              <a:gd name="connsiteY1792" fmla="*/ 4321090 h 6828021"/>
              <a:gd name="connsiteX1793" fmla="*/ 4087744 w 11293641"/>
              <a:gd name="connsiteY1793" fmla="*/ 4321090 h 6828021"/>
              <a:gd name="connsiteX1794" fmla="*/ 4107684 w 11293641"/>
              <a:gd name="connsiteY1794" fmla="*/ 4271251 h 6828021"/>
              <a:gd name="connsiteX1795" fmla="*/ 4107684 w 11293641"/>
              <a:gd name="connsiteY1795" fmla="*/ 4266267 h 6828021"/>
              <a:gd name="connsiteX1796" fmla="*/ 4112670 w 11293641"/>
              <a:gd name="connsiteY1796" fmla="*/ 4261283 h 6828021"/>
              <a:gd name="connsiteX1797" fmla="*/ 4117656 w 11293641"/>
              <a:gd name="connsiteY1797" fmla="*/ 4256299 h 6828021"/>
              <a:gd name="connsiteX1798" fmla="*/ 4127625 w 11293641"/>
              <a:gd name="connsiteY1798" fmla="*/ 4246331 h 6828021"/>
              <a:gd name="connsiteX1799" fmla="*/ 4132611 w 11293641"/>
              <a:gd name="connsiteY1799" fmla="*/ 4241347 h 6828021"/>
              <a:gd name="connsiteX1800" fmla="*/ 4142581 w 11293641"/>
              <a:gd name="connsiteY1800" fmla="*/ 4231379 h 6828021"/>
              <a:gd name="connsiteX1801" fmla="*/ 4147566 w 11293641"/>
              <a:gd name="connsiteY1801" fmla="*/ 4231379 h 6828021"/>
              <a:gd name="connsiteX1802" fmla="*/ 4157535 w 11293641"/>
              <a:gd name="connsiteY1802" fmla="*/ 4226395 h 6828021"/>
              <a:gd name="connsiteX1803" fmla="*/ 4162521 w 11293641"/>
              <a:gd name="connsiteY1803" fmla="*/ 4221411 h 6828021"/>
              <a:gd name="connsiteX1804" fmla="*/ 4172490 w 11293641"/>
              <a:gd name="connsiteY1804" fmla="*/ 4211443 h 6828021"/>
              <a:gd name="connsiteX1805" fmla="*/ 4182461 w 11293641"/>
              <a:gd name="connsiteY1805" fmla="*/ 4206459 h 6828021"/>
              <a:gd name="connsiteX1806" fmla="*/ 4187447 w 11293641"/>
              <a:gd name="connsiteY1806" fmla="*/ 4206459 h 6828021"/>
              <a:gd name="connsiteX1807" fmla="*/ 4187447 w 11293641"/>
              <a:gd name="connsiteY1807" fmla="*/ 4201475 h 6828021"/>
              <a:gd name="connsiteX1808" fmla="*/ 4212371 w 11293641"/>
              <a:gd name="connsiteY1808" fmla="*/ 4146652 h 6828021"/>
              <a:gd name="connsiteX1809" fmla="*/ 4222341 w 11293641"/>
              <a:gd name="connsiteY1809" fmla="*/ 4141668 h 6828021"/>
              <a:gd name="connsiteX1810" fmla="*/ 4232312 w 11293641"/>
              <a:gd name="connsiteY1810" fmla="*/ 4136684 h 6828021"/>
              <a:gd name="connsiteX1811" fmla="*/ 4242281 w 11293641"/>
              <a:gd name="connsiteY1811" fmla="*/ 4126716 h 6828021"/>
              <a:gd name="connsiteX1812" fmla="*/ 4247267 w 11293641"/>
              <a:gd name="connsiteY1812" fmla="*/ 4121732 h 6828021"/>
              <a:gd name="connsiteX1813" fmla="*/ 4252252 w 11293641"/>
              <a:gd name="connsiteY1813" fmla="*/ 4121732 h 6828021"/>
              <a:gd name="connsiteX1814" fmla="*/ 4262221 w 11293641"/>
              <a:gd name="connsiteY1814" fmla="*/ 4116748 h 6828021"/>
              <a:gd name="connsiteX1815" fmla="*/ 1036890 w 11293641"/>
              <a:gd name="connsiteY1815" fmla="*/ 4111763 h 6828021"/>
              <a:gd name="connsiteX1816" fmla="*/ 1036890 w 11293641"/>
              <a:gd name="connsiteY1816" fmla="*/ 4116748 h 6828021"/>
              <a:gd name="connsiteX1817" fmla="*/ 1031907 w 11293641"/>
              <a:gd name="connsiteY1817" fmla="*/ 4126716 h 6828021"/>
              <a:gd name="connsiteX1818" fmla="*/ 1031907 w 11293641"/>
              <a:gd name="connsiteY1818" fmla="*/ 4131700 h 6828021"/>
              <a:gd name="connsiteX1819" fmla="*/ 1036891 w 11293641"/>
              <a:gd name="connsiteY1819" fmla="*/ 4121732 h 6828021"/>
              <a:gd name="connsiteX1820" fmla="*/ 1036891 w 11293641"/>
              <a:gd name="connsiteY1820" fmla="*/ 4116749 h 6828021"/>
              <a:gd name="connsiteX1821" fmla="*/ 1036891 w 11293641"/>
              <a:gd name="connsiteY1821" fmla="*/ 4116748 h 6828021"/>
              <a:gd name="connsiteX1822" fmla="*/ 1036891 w 11293641"/>
              <a:gd name="connsiteY1822" fmla="*/ 4111765 h 6828021"/>
              <a:gd name="connsiteX1823" fmla="*/ 1112909 w 11293641"/>
              <a:gd name="connsiteY1823" fmla="*/ 4108028 h 6828021"/>
              <a:gd name="connsiteX1824" fmla="*/ 1086743 w 11293641"/>
              <a:gd name="connsiteY1824" fmla="*/ 4111765 h 6828021"/>
              <a:gd name="connsiteX1825" fmla="*/ 1036901 w 11293641"/>
              <a:gd name="connsiteY1825" fmla="*/ 4116748 h 6828021"/>
              <a:gd name="connsiteX1826" fmla="*/ 1076771 w 11293641"/>
              <a:gd name="connsiteY1826" fmla="*/ 4116748 h 6828021"/>
              <a:gd name="connsiteX1827" fmla="*/ 1086743 w 11293641"/>
              <a:gd name="connsiteY1827" fmla="*/ 4116748 h 6828021"/>
              <a:gd name="connsiteX1828" fmla="*/ 1101698 w 11293641"/>
              <a:gd name="connsiteY1828" fmla="*/ 4111764 h 6828021"/>
              <a:gd name="connsiteX1829" fmla="*/ 9745781 w 11293641"/>
              <a:gd name="connsiteY1829" fmla="*/ 4106780 h 6828021"/>
              <a:gd name="connsiteX1830" fmla="*/ 9745781 w 11293641"/>
              <a:gd name="connsiteY1830" fmla="*/ 4106781 h 6828021"/>
              <a:gd name="connsiteX1831" fmla="*/ 9755751 w 11293641"/>
              <a:gd name="connsiteY1831" fmla="*/ 4116748 h 6828021"/>
              <a:gd name="connsiteX1832" fmla="*/ 488537 w 11293641"/>
              <a:gd name="connsiteY1832" fmla="*/ 4101797 h 6828021"/>
              <a:gd name="connsiteX1833" fmla="*/ 486872 w 11293641"/>
              <a:gd name="connsiteY1833" fmla="*/ 4111766 h 6828021"/>
              <a:gd name="connsiteX1834" fmla="*/ 488537 w 11293641"/>
              <a:gd name="connsiteY1834" fmla="*/ 4106781 h 6828021"/>
              <a:gd name="connsiteX1835" fmla="*/ 10154556 w 11293641"/>
              <a:gd name="connsiteY1835" fmla="*/ 4096812 h 6828021"/>
              <a:gd name="connsiteX1836" fmla="*/ 10129630 w 11293641"/>
              <a:gd name="connsiteY1836" fmla="*/ 4101796 h 6828021"/>
              <a:gd name="connsiteX1837" fmla="*/ 10124645 w 11293641"/>
              <a:gd name="connsiteY1837" fmla="*/ 4116748 h 6828021"/>
              <a:gd name="connsiteX1838" fmla="*/ 10124645 w 11293641"/>
              <a:gd name="connsiteY1838" fmla="*/ 4131700 h 6828021"/>
              <a:gd name="connsiteX1839" fmla="*/ 10124645 w 11293641"/>
              <a:gd name="connsiteY1839" fmla="*/ 4146652 h 6828021"/>
              <a:gd name="connsiteX1840" fmla="*/ 10129630 w 11293641"/>
              <a:gd name="connsiteY1840" fmla="*/ 4151636 h 6828021"/>
              <a:gd name="connsiteX1841" fmla="*/ 10129630 w 11293641"/>
              <a:gd name="connsiteY1841" fmla="*/ 4156620 h 6828021"/>
              <a:gd name="connsiteX1842" fmla="*/ 10149571 w 11293641"/>
              <a:gd name="connsiteY1842" fmla="*/ 4196491 h 6828021"/>
              <a:gd name="connsiteX1843" fmla="*/ 10129631 w 11293641"/>
              <a:gd name="connsiteY1843" fmla="*/ 4156620 h 6828021"/>
              <a:gd name="connsiteX1844" fmla="*/ 10129631 w 11293641"/>
              <a:gd name="connsiteY1844" fmla="*/ 4151636 h 6828021"/>
              <a:gd name="connsiteX1845" fmla="*/ 10124646 w 11293641"/>
              <a:gd name="connsiteY1845" fmla="*/ 4146652 h 6828021"/>
              <a:gd name="connsiteX1846" fmla="*/ 10124646 w 11293641"/>
              <a:gd name="connsiteY1846" fmla="*/ 4131701 h 6828021"/>
              <a:gd name="connsiteX1847" fmla="*/ 10124646 w 11293641"/>
              <a:gd name="connsiteY1847" fmla="*/ 4116749 h 6828021"/>
              <a:gd name="connsiteX1848" fmla="*/ 10129631 w 11293641"/>
              <a:gd name="connsiteY1848" fmla="*/ 4101797 h 6828021"/>
              <a:gd name="connsiteX1849" fmla="*/ 10154556 w 11293641"/>
              <a:gd name="connsiteY1849" fmla="*/ 4096813 h 6828021"/>
              <a:gd name="connsiteX1850" fmla="*/ 1654515 w 11293641"/>
              <a:gd name="connsiteY1850" fmla="*/ 4096287 h 6828021"/>
              <a:gd name="connsiteX1851" fmla="*/ 1655038 w 11293641"/>
              <a:gd name="connsiteY1851" fmla="*/ 4096812 h 6828021"/>
              <a:gd name="connsiteX1852" fmla="*/ 1655638 w 11293641"/>
              <a:gd name="connsiteY1852" fmla="*/ 4097412 h 6828021"/>
              <a:gd name="connsiteX1853" fmla="*/ 1660023 w 11293641"/>
              <a:gd name="connsiteY1853" fmla="*/ 4101796 h 6828021"/>
              <a:gd name="connsiteX1854" fmla="*/ 1665009 w 11293641"/>
              <a:gd name="connsiteY1854" fmla="*/ 4106780 h 6828021"/>
              <a:gd name="connsiteX1855" fmla="*/ 1655638 w 11293641"/>
              <a:gd name="connsiteY1855" fmla="*/ 4097412 h 6828021"/>
              <a:gd name="connsiteX1856" fmla="*/ 901376 w 11293641"/>
              <a:gd name="connsiteY1856" fmla="*/ 4092747 h 6828021"/>
              <a:gd name="connsiteX1857" fmla="*/ 892323 w 11293641"/>
              <a:gd name="connsiteY1857" fmla="*/ 4101796 h 6828021"/>
              <a:gd name="connsiteX1858" fmla="*/ 887339 w 11293641"/>
              <a:gd name="connsiteY1858" fmla="*/ 4111764 h 6828021"/>
              <a:gd name="connsiteX1859" fmla="*/ 884818 w 11293641"/>
              <a:gd name="connsiteY1859" fmla="*/ 4114286 h 6828021"/>
              <a:gd name="connsiteX1860" fmla="*/ 887339 w 11293641"/>
              <a:gd name="connsiteY1860" fmla="*/ 4111765 h 6828021"/>
              <a:gd name="connsiteX1861" fmla="*/ 892323 w 11293641"/>
              <a:gd name="connsiteY1861" fmla="*/ 4101797 h 6828021"/>
              <a:gd name="connsiteX1862" fmla="*/ 1171489 w 11293641"/>
              <a:gd name="connsiteY1862" fmla="*/ 4091829 h 6828021"/>
              <a:gd name="connsiteX1863" fmla="*/ 1176472 w 11293641"/>
              <a:gd name="connsiteY1863" fmla="*/ 4094321 h 6828021"/>
              <a:gd name="connsiteX1864" fmla="*/ 1176472 w 11293641"/>
              <a:gd name="connsiteY1864" fmla="*/ 4091829 h 6828021"/>
              <a:gd name="connsiteX1865" fmla="*/ 1161517 w 11293641"/>
              <a:gd name="connsiteY1865" fmla="*/ 4089337 h 6828021"/>
              <a:gd name="connsiteX1866" fmla="*/ 1161517 w 11293641"/>
              <a:gd name="connsiteY1866" fmla="*/ 4091829 h 6828021"/>
              <a:gd name="connsiteX1867" fmla="*/ 1166503 w 11293641"/>
              <a:gd name="connsiteY1867" fmla="*/ 4091829 h 6828021"/>
              <a:gd name="connsiteX1868" fmla="*/ 1211367 w 11293641"/>
              <a:gd name="connsiteY1868" fmla="*/ 4086846 h 6828021"/>
              <a:gd name="connsiteX1869" fmla="*/ 1201398 w 11293641"/>
              <a:gd name="connsiteY1869" fmla="*/ 4091829 h 6828021"/>
              <a:gd name="connsiteX1870" fmla="*/ 1191428 w 11293641"/>
              <a:gd name="connsiteY1870" fmla="*/ 4096813 h 6828021"/>
              <a:gd name="connsiteX1871" fmla="*/ 1196412 w 11293641"/>
              <a:gd name="connsiteY1871" fmla="*/ 4096813 h 6828021"/>
              <a:gd name="connsiteX1872" fmla="*/ 1201398 w 11293641"/>
              <a:gd name="connsiteY1872" fmla="*/ 4096813 h 6828021"/>
              <a:gd name="connsiteX1873" fmla="*/ 1206384 w 11293641"/>
              <a:gd name="connsiteY1873" fmla="*/ 4091829 h 6828021"/>
              <a:gd name="connsiteX1874" fmla="*/ 9740796 w 11293641"/>
              <a:gd name="connsiteY1874" fmla="*/ 4086845 h 6828021"/>
              <a:gd name="connsiteX1875" fmla="*/ 9745781 w 11293641"/>
              <a:gd name="connsiteY1875" fmla="*/ 4096813 h 6828021"/>
              <a:gd name="connsiteX1876" fmla="*/ 9745781 w 11293641"/>
              <a:gd name="connsiteY1876" fmla="*/ 4096812 h 6828021"/>
              <a:gd name="connsiteX1877" fmla="*/ 1156532 w 11293641"/>
              <a:gd name="connsiteY1877" fmla="*/ 4086845 h 6828021"/>
              <a:gd name="connsiteX1878" fmla="*/ 1151548 w 11293641"/>
              <a:gd name="connsiteY1878" fmla="*/ 4091829 h 6828021"/>
              <a:gd name="connsiteX1879" fmla="*/ 1151548 w 11293641"/>
              <a:gd name="connsiteY1879" fmla="*/ 4096813 h 6828021"/>
              <a:gd name="connsiteX1880" fmla="*/ 1156532 w 11293641"/>
              <a:gd name="connsiteY1880" fmla="*/ 4091829 h 6828021"/>
              <a:gd name="connsiteX1881" fmla="*/ 1159856 w 11293641"/>
              <a:gd name="connsiteY1881" fmla="*/ 4088506 h 6828021"/>
              <a:gd name="connsiteX1882" fmla="*/ 235293 w 11293641"/>
              <a:gd name="connsiteY1882" fmla="*/ 4077874 h 6828021"/>
              <a:gd name="connsiteX1883" fmla="*/ 229316 w 11293641"/>
              <a:gd name="connsiteY1883" fmla="*/ 4086844 h 6828021"/>
              <a:gd name="connsiteX1884" fmla="*/ 225573 w 11293641"/>
              <a:gd name="connsiteY1884" fmla="*/ 4094320 h 6828021"/>
              <a:gd name="connsiteX1885" fmla="*/ 229316 w 11293641"/>
              <a:gd name="connsiteY1885" fmla="*/ 4091828 h 6828021"/>
              <a:gd name="connsiteX1886" fmla="*/ 234297 w 11293641"/>
              <a:gd name="connsiteY1886" fmla="*/ 4081860 h 6828021"/>
              <a:gd name="connsiteX1887" fmla="*/ 353938 w 11293641"/>
              <a:gd name="connsiteY1887" fmla="*/ 4076877 h 6828021"/>
              <a:gd name="connsiteX1888" fmla="*/ 358926 w 11293641"/>
              <a:gd name="connsiteY1888" fmla="*/ 4086843 h 6828021"/>
              <a:gd name="connsiteX1889" fmla="*/ 358926 w 11293641"/>
              <a:gd name="connsiteY1889" fmla="*/ 4081860 h 6828021"/>
              <a:gd name="connsiteX1890" fmla="*/ 324223 w 11293641"/>
              <a:gd name="connsiteY1890" fmla="*/ 4076681 h 6828021"/>
              <a:gd name="connsiteX1891" fmla="*/ 324027 w 11293641"/>
              <a:gd name="connsiteY1891" fmla="*/ 4076876 h 6828021"/>
              <a:gd name="connsiteX1892" fmla="*/ 323687 w 11293641"/>
              <a:gd name="connsiteY1892" fmla="*/ 4077219 h 6828021"/>
              <a:gd name="connsiteX1893" fmla="*/ 319045 w 11293641"/>
              <a:gd name="connsiteY1893" fmla="*/ 4081858 h 6828021"/>
              <a:gd name="connsiteX1894" fmla="*/ 319045 w 11293641"/>
              <a:gd name="connsiteY1894" fmla="*/ 4081859 h 6828021"/>
              <a:gd name="connsiteX1895" fmla="*/ 323687 w 11293641"/>
              <a:gd name="connsiteY1895" fmla="*/ 4077219 h 6828021"/>
              <a:gd name="connsiteX1896" fmla="*/ 966522 w 11293641"/>
              <a:gd name="connsiteY1896" fmla="*/ 4074674 h 6828021"/>
              <a:gd name="connsiteX1897" fmla="*/ 962116 w 11293641"/>
              <a:gd name="connsiteY1897" fmla="*/ 4076876 h 6828021"/>
              <a:gd name="connsiteX1898" fmla="*/ 962116 w 11293641"/>
              <a:gd name="connsiteY1898" fmla="*/ 4076877 h 6828021"/>
              <a:gd name="connsiteX1899" fmla="*/ 1012199 w 11293641"/>
              <a:gd name="connsiteY1899" fmla="*/ 4072362 h 6828021"/>
              <a:gd name="connsiteX1900" fmla="*/ 1016949 w 11293641"/>
              <a:gd name="connsiteY1900" fmla="*/ 4081861 h 6828021"/>
              <a:gd name="connsiteX1901" fmla="*/ 1016952 w 11293641"/>
              <a:gd name="connsiteY1901" fmla="*/ 4081861 h 6828021"/>
              <a:gd name="connsiteX1902" fmla="*/ 937190 w 11293641"/>
              <a:gd name="connsiteY1902" fmla="*/ 4071893 h 6828021"/>
              <a:gd name="connsiteX1903" fmla="*/ 922234 w 11293641"/>
              <a:gd name="connsiteY1903" fmla="*/ 4076876 h 6828021"/>
              <a:gd name="connsiteX1904" fmla="*/ 912655 w 11293641"/>
              <a:gd name="connsiteY1904" fmla="*/ 4081666 h 6828021"/>
              <a:gd name="connsiteX1905" fmla="*/ 912263 w 11293641"/>
              <a:gd name="connsiteY1905" fmla="*/ 4081861 h 6828021"/>
              <a:gd name="connsiteX1906" fmla="*/ 912266 w 11293641"/>
              <a:gd name="connsiteY1906" fmla="*/ 4081860 h 6828021"/>
              <a:gd name="connsiteX1907" fmla="*/ 912655 w 11293641"/>
              <a:gd name="connsiteY1907" fmla="*/ 4081666 h 6828021"/>
              <a:gd name="connsiteX1908" fmla="*/ 922234 w 11293641"/>
              <a:gd name="connsiteY1908" fmla="*/ 4076877 h 6828021"/>
              <a:gd name="connsiteX1909" fmla="*/ 937190 w 11293641"/>
              <a:gd name="connsiteY1909" fmla="*/ 4076877 h 6828021"/>
              <a:gd name="connsiteX1910" fmla="*/ 947161 w 11293641"/>
              <a:gd name="connsiteY1910" fmla="*/ 4081861 h 6828021"/>
              <a:gd name="connsiteX1911" fmla="*/ 952145 w 11293641"/>
              <a:gd name="connsiteY1911" fmla="*/ 4081861 h 6828021"/>
              <a:gd name="connsiteX1912" fmla="*/ 957130 w 11293641"/>
              <a:gd name="connsiteY1912" fmla="*/ 4081861 h 6828021"/>
              <a:gd name="connsiteX1913" fmla="*/ 957130 w 11293641"/>
              <a:gd name="connsiteY1913" fmla="*/ 4081860 h 6828021"/>
              <a:gd name="connsiteX1914" fmla="*/ 952145 w 11293641"/>
              <a:gd name="connsiteY1914" fmla="*/ 4081860 h 6828021"/>
              <a:gd name="connsiteX1915" fmla="*/ 947161 w 11293641"/>
              <a:gd name="connsiteY1915" fmla="*/ 4081860 h 6828021"/>
              <a:gd name="connsiteX1916" fmla="*/ 338985 w 11293641"/>
              <a:gd name="connsiteY1916" fmla="*/ 4066908 h 6828021"/>
              <a:gd name="connsiteX1917" fmla="*/ 329014 w 11293641"/>
              <a:gd name="connsiteY1917" fmla="*/ 4071892 h 6828021"/>
              <a:gd name="connsiteX1918" fmla="*/ 338985 w 11293641"/>
              <a:gd name="connsiteY1918" fmla="*/ 4071892 h 6828021"/>
              <a:gd name="connsiteX1919" fmla="*/ 343967 w 11293641"/>
              <a:gd name="connsiteY1919" fmla="*/ 4071892 h 6828021"/>
              <a:gd name="connsiteX1920" fmla="*/ 353938 w 11293641"/>
              <a:gd name="connsiteY1920" fmla="*/ 4076876 h 6828021"/>
              <a:gd name="connsiteX1921" fmla="*/ 348955 w 11293641"/>
              <a:gd name="connsiteY1921" fmla="*/ 4071892 h 6828021"/>
              <a:gd name="connsiteX1922" fmla="*/ 9376888 w 11293641"/>
              <a:gd name="connsiteY1922" fmla="*/ 4051957 h 6828021"/>
              <a:gd name="connsiteX1923" fmla="*/ 9386857 w 11293641"/>
              <a:gd name="connsiteY1923" fmla="*/ 4056941 h 6828021"/>
              <a:gd name="connsiteX1924" fmla="*/ 9386857 w 11293641"/>
              <a:gd name="connsiteY1924" fmla="*/ 4051957 h 6828021"/>
              <a:gd name="connsiteX1925" fmla="*/ 244267 w 11293641"/>
              <a:gd name="connsiteY1925" fmla="*/ 4051957 h 6828021"/>
              <a:gd name="connsiteX1926" fmla="*/ 241776 w 11293641"/>
              <a:gd name="connsiteY1926" fmla="*/ 4061924 h 6828021"/>
              <a:gd name="connsiteX1927" fmla="*/ 244267 w 11293641"/>
              <a:gd name="connsiteY1927" fmla="*/ 4061924 h 6828021"/>
              <a:gd name="connsiteX1928" fmla="*/ 316553 w 11293641"/>
              <a:gd name="connsiteY1928" fmla="*/ 4046975 h 6828021"/>
              <a:gd name="connsiteX1929" fmla="*/ 319043 w 11293641"/>
              <a:gd name="connsiteY1929" fmla="*/ 4056939 h 6828021"/>
              <a:gd name="connsiteX1930" fmla="*/ 319043 w 11293641"/>
              <a:gd name="connsiteY1930" fmla="*/ 4051956 h 6828021"/>
              <a:gd name="connsiteX1931" fmla="*/ 9366918 w 11293641"/>
              <a:gd name="connsiteY1931" fmla="*/ 4046973 h 6828021"/>
              <a:gd name="connsiteX1932" fmla="*/ 9371903 w 11293641"/>
              <a:gd name="connsiteY1932" fmla="*/ 4051957 h 6828021"/>
              <a:gd name="connsiteX1933" fmla="*/ 9376887 w 11293641"/>
              <a:gd name="connsiteY1933" fmla="*/ 4051957 h 6828021"/>
              <a:gd name="connsiteX1934" fmla="*/ 9371902 w 11293641"/>
              <a:gd name="connsiteY1934" fmla="*/ 4046973 h 6828021"/>
              <a:gd name="connsiteX1935" fmla="*/ 497886 w 11293641"/>
              <a:gd name="connsiteY1935" fmla="*/ 4045104 h 6828021"/>
              <a:gd name="connsiteX1936" fmla="*/ 493519 w 11293641"/>
              <a:gd name="connsiteY1936" fmla="*/ 4066908 h 6828021"/>
              <a:gd name="connsiteX1937" fmla="*/ 493519 w 11293641"/>
              <a:gd name="connsiteY1937" fmla="*/ 4066909 h 6828021"/>
              <a:gd name="connsiteX1938" fmla="*/ 498508 w 11293641"/>
              <a:gd name="connsiteY1938" fmla="*/ 4046973 h 6828021"/>
              <a:gd name="connsiteX1939" fmla="*/ 1236292 w 11293641"/>
              <a:gd name="connsiteY1939" fmla="*/ 4041990 h 6828021"/>
              <a:gd name="connsiteX1940" fmla="*/ 1228195 w 11293641"/>
              <a:gd name="connsiteY1940" fmla="*/ 4050085 h 6828021"/>
              <a:gd name="connsiteX1941" fmla="*/ 1236294 w 11293641"/>
              <a:gd name="connsiteY1941" fmla="*/ 4041990 h 6828021"/>
              <a:gd name="connsiteX1942" fmla="*/ 4536399 w 11293641"/>
              <a:gd name="connsiteY1942" fmla="*/ 4041989 h 6828021"/>
              <a:gd name="connsiteX1943" fmla="*/ 4541385 w 11293641"/>
              <a:gd name="connsiteY1943" fmla="*/ 4046973 h 6828021"/>
              <a:gd name="connsiteX1944" fmla="*/ 4551355 w 11293641"/>
              <a:gd name="connsiteY1944" fmla="*/ 4051957 h 6828021"/>
              <a:gd name="connsiteX1945" fmla="*/ 4561326 w 11293641"/>
              <a:gd name="connsiteY1945" fmla="*/ 4061925 h 6828021"/>
              <a:gd name="connsiteX1946" fmla="*/ 4566310 w 11293641"/>
              <a:gd name="connsiteY1946" fmla="*/ 4071893 h 6828021"/>
              <a:gd name="connsiteX1947" fmla="*/ 4571296 w 11293641"/>
              <a:gd name="connsiteY1947" fmla="*/ 4081861 h 6828021"/>
              <a:gd name="connsiteX1948" fmla="*/ 4571296 w 11293641"/>
              <a:gd name="connsiteY1948" fmla="*/ 4091829 h 6828021"/>
              <a:gd name="connsiteX1949" fmla="*/ 4571296 w 11293641"/>
              <a:gd name="connsiteY1949" fmla="*/ 4101797 h 6828021"/>
              <a:gd name="connsiteX1950" fmla="*/ 4566310 w 11293641"/>
              <a:gd name="connsiteY1950" fmla="*/ 4116749 h 6828021"/>
              <a:gd name="connsiteX1951" fmla="*/ 4561326 w 11293641"/>
              <a:gd name="connsiteY1951" fmla="*/ 4126717 h 6828021"/>
              <a:gd name="connsiteX1952" fmla="*/ 4556341 w 11293641"/>
              <a:gd name="connsiteY1952" fmla="*/ 4131700 h 6828021"/>
              <a:gd name="connsiteX1953" fmla="*/ 4551355 w 11293641"/>
              <a:gd name="connsiteY1953" fmla="*/ 4126717 h 6828021"/>
              <a:gd name="connsiteX1954" fmla="*/ 4546371 w 11293641"/>
              <a:gd name="connsiteY1954" fmla="*/ 4121733 h 6828021"/>
              <a:gd name="connsiteX1955" fmla="*/ 4541385 w 11293641"/>
              <a:gd name="connsiteY1955" fmla="*/ 4116749 h 6828021"/>
              <a:gd name="connsiteX1956" fmla="*/ 4536399 w 11293641"/>
              <a:gd name="connsiteY1956" fmla="*/ 4111765 h 6828021"/>
              <a:gd name="connsiteX1957" fmla="*/ 4531416 w 11293641"/>
              <a:gd name="connsiteY1957" fmla="*/ 4111765 h 6828021"/>
              <a:gd name="connsiteX1958" fmla="*/ 4526430 w 11293641"/>
              <a:gd name="connsiteY1958" fmla="*/ 4116749 h 6828021"/>
              <a:gd name="connsiteX1959" fmla="*/ 4526430 w 11293641"/>
              <a:gd name="connsiteY1959" fmla="*/ 4121733 h 6828021"/>
              <a:gd name="connsiteX1960" fmla="*/ 4531416 w 11293641"/>
              <a:gd name="connsiteY1960" fmla="*/ 4126717 h 6828021"/>
              <a:gd name="connsiteX1961" fmla="*/ 4531416 w 11293641"/>
              <a:gd name="connsiteY1961" fmla="*/ 4136684 h 6828021"/>
              <a:gd name="connsiteX1962" fmla="*/ 4531416 w 11293641"/>
              <a:gd name="connsiteY1962" fmla="*/ 4146652 h 6828021"/>
              <a:gd name="connsiteX1963" fmla="*/ 4526430 w 11293641"/>
              <a:gd name="connsiteY1963" fmla="*/ 4156620 h 6828021"/>
              <a:gd name="connsiteX1964" fmla="*/ 4521447 w 11293641"/>
              <a:gd name="connsiteY1964" fmla="*/ 4156620 h 6828021"/>
              <a:gd name="connsiteX1965" fmla="*/ 4511475 w 11293641"/>
              <a:gd name="connsiteY1965" fmla="*/ 4156620 h 6828021"/>
              <a:gd name="connsiteX1966" fmla="*/ 4501504 w 11293641"/>
              <a:gd name="connsiteY1966" fmla="*/ 4156620 h 6828021"/>
              <a:gd name="connsiteX1967" fmla="*/ 4496521 w 11293641"/>
              <a:gd name="connsiteY1967" fmla="*/ 4151636 h 6828021"/>
              <a:gd name="connsiteX1968" fmla="*/ 4486550 w 11293641"/>
              <a:gd name="connsiteY1968" fmla="*/ 4151636 h 6828021"/>
              <a:gd name="connsiteX1969" fmla="*/ 4481564 w 11293641"/>
              <a:gd name="connsiteY1969" fmla="*/ 4146652 h 6828021"/>
              <a:gd name="connsiteX1970" fmla="*/ 4476580 w 11293641"/>
              <a:gd name="connsiteY1970" fmla="*/ 4141668 h 6828021"/>
              <a:gd name="connsiteX1971" fmla="*/ 4471594 w 11293641"/>
              <a:gd name="connsiteY1971" fmla="*/ 4136684 h 6828021"/>
              <a:gd name="connsiteX1972" fmla="*/ 4471594 w 11293641"/>
              <a:gd name="connsiteY1972" fmla="*/ 4126717 h 6828021"/>
              <a:gd name="connsiteX1973" fmla="*/ 4471594 w 11293641"/>
              <a:gd name="connsiteY1973" fmla="*/ 4121733 h 6828021"/>
              <a:gd name="connsiteX1974" fmla="*/ 4461625 w 11293641"/>
              <a:gd name="connsiteY1974" fmla="*/ 4121733 h 6828021"/>
              <a:gd name="connsiteX1975" fmla="*/ 4451653 w 11293641"/>
              <a:gd name="connsiteY1975" fmla="*/ 4126717 h 6828021"/>
              <a:gd name="connsiteX1976" fmla="*/ 4441684 w 11293641"/>
              <a:gd name="connsiteY1976" fmla="*/ 4126717 h 6828021"/>
              <a:gd name="connsiteX1977" fmla="*/ 4426730 w 11293641"/>
              <a:gd name="connsiteY1977" fmla="*/ 4131700 h 6828021"/>
              <a:gd name="connsiteX1978" fmla="*/ 4421744 w 11293641"/>
              <a:gd name="connsiteY1978" fmla="*/ 4126717 h 6828021"/>
              <a:gd name="connsiteX1979" fmla="*/ 4421744 w 11293641"/>
              <a:gd name="connsiteY1979" fmla="*/ 4121733 h 6828021"/>
              <a:gd name="connsiteX1980" fmla="*/ 4421744 w 11293641"/>
              <a:gd name="connsiteY1980" fmla="*/ 4116749 h 6828021"/>
              <a:gd name="connsiteX1981" fmla="*/ 4426730 w 11293641"/>
              <a:gd name="connsiteY1981" fmla="*/ 4106781 h 6828021"/>
              <a:gd name="connsiteX1982" fmla="*/ 4426730 w 11293641"/>
              <a:gd name="connsiteY1982" fmla="*/ 4096813 h 6828021"/>
              <a:gd name="connsiteX1983" fmla="*/ 4431713 w 11293641"/>
              <a:gd name="connsiteY1983" fmla="*/ 4091829 h 6828021"/>
              <a:gd name="connsiteX1984" fmla="*/ 4436698 w 11293641"/>
              <a:gd name="connsiteY1984" fmla="*/ 4086845 h 6828021"/>
              <a:gd name="connsiteX1985" fmla="*/ 4436698 w 11293641"/>
              <a:gd name="connsiteY1985" fmla="*/ 4081861 h 6828021"/>
              <a:gd name="connsiteX1986" fmla="*/ 4471594 w 11293641"/>
              <a:gd name="connsiteY1986" fmla="*/ 4066909 h 6828021"/>
              <a:gd name="connsiteX1987" fmla="*/ 4496521 w 11293641"/>
              <a:gd name="connsiteY1987" fmla="*/ 4061925 h 6828021"/>
              <a:gd name="connsiteX1988" fmla="*/ 4526430 w 11293641"/>
              <a:gd name="connsiteY1988" fmla="*/ 4046973 h 6828021"/>
              <a:gd name="connsiteX1989" fmla="*/ 9312081 w 11293641"/>
              <a:gd name="connsiteY1989" fmla="*/ 4037005 h 6828021"/>
              <a:gd name="connsiteX1990" fmla="*/ 9307096 w 11293641"/>
              <a:gd name="connsiteY1990" fmla="*/ 4041989 h 6828021"/>
              <a:gd name="connsiteX1991" fmla="*/ 9307097 w 11293641"/>
              <a:gd name="connsiteY1991" fmla="*/ 4041989 h 6828021"/>
              <a:gd name="connsiteX1992" fmla="*/ 9312082 w 11293641"/>
              <a:gd name="connsiteY1992" fmla="*/ 4041989 h 6828021"/>
              <a:gd name="connsiteX1993" fmla="*/ 9317067 w 11293641"/>
              <a:gd name="connsiteY1993" fmla="*/ 4041989 h 6828021"/>
              <a:gd name="connsiteX1994" fmla="*/ 9327036 w 11293641"/>
              <a:gd name="connsiteY1994" fmla="*/ 4041989 h 6828021"/>
              <a:gd name="connsiteX1995" fmla="*/ 9317066 w 11293641"/>
              <a:gd name="connsiteY1995" fmla="*/ 4037005 h 6828021"/>
              <a:gd name="connsiteX1996" fmla="*/ 1051846 w 11293641"/>
              <a:gd name="connsiteY1996" fmla="*/ 4037005 h 6828021"/>
              <a:gd name="connsiteX1997" fmla="*/ 1041876 w 11293641"/>
              <a:gd name="connsiteY1997" fmla="*/ 4041989 h 6828021"/>
              <a:gd name="connsiteX1998" fmla="*/ 1036890 w 11293641"/>
              <a:gd name="connsiteY1998" fmla="*/ 4046973 h 6828021"/>
              <a:gd name="connsiteX1999" fmla="*/ 1026921 w 11293641"/>
              <a:gd name="connsiteY1999" fmla="*/ 4046973 h 6828021"/>
              <a:gd name="connsiteX2000" fmla="*/ 1021936 w 11293641"/>
              <a:gd name="connsiteY2000" fmla="*/ 4046973 h 6828021"/>
              <a:gd name="connsiteX2001" fmla="*/ 1016949 w 11293641"/>
              <a:gd name="connsiteY2001" fmla="*/ 4046973 h 6828021"/>
              <a:gd name="connsiteX2002" fmla="*/ 1011966 w 11293641"/>
              <a:gd name="connsiteY2002" fmla="*/ 4046973 h 6828021"/>
              <a:gd name="connsiteX2003" fmla="*/ 1011966 w 11293641"/>
              <a:gd name="connsiteY2003" fmla="*/ 4046974 h 6828021"/>
              <a:gd name="connsiteX2004" fmla="*/ 1016952 w 11293641"/>
              <a:gd name="connsiteY2004" fmla="*/ 4046974 h 6828021"/>
              <a:gd name="connsiteX2005" fmla="*/ 1021936 w 11293641"/>
              <a:gd name="connsiteY2005" fmla="*/ 4051958 h 6828021"/>
              <a:gd name="connsiteX2006" fmla="*/ 1026921 w 11293641"/>
              <a:gd name="connsiteY2006" fmla="*/ 4046974 h 6828021"/>
              <a:gd name="connsiteX2007" fmla="*/ 1036891 w 11293641"/>
              <a:gd name="connsiteY2007" fmla="*/ 4046974 h 6828021"/>
              <a:gd name="connsiteX2008" fmla="*/ 1041876 w 11293641"/>
              <a:gd name="connsiteY2008" fmla="*/ 4041990 h 6828021"/>
              <a:gd name="connsiteX2009" fmla="*/ 1051846 w 11293641"/>
              <a:gd name="connsiteY2009" fmla="*/ 4037006 h 6828021"/>
              <a:gd name="connsiteX2010" fmla="*/ 1929215 w 11293641"/>
              <a:gd name="connsiteY2010" fmla="*/ 4032021 h 6828021"/>
              <a:gd name="connsiteX2011" fmla="*/ 1954141 w 11293641"/>
              <a:gd name="connsiteY2011" fmla="*/ 4046973 h 6828021"/>
              <a:gd name="connsiteX2012" fmla="*/ 2033901 w 11293641"/>
              <a:gd name="connsiteY2012" fmla="*/ 4091829 h 6828021"/>
              <a:gd name="connsiteX2013" fmla="*/ 2033932 w 11293641"/>
              <a:gd name="connsiteY2013" fmla="*/ 4091833 h 6828021"/>
              <a:gd name="connsiteX2014" fmla="*/ 2033901 w 11293641"/>
              <a:gd name="connsiteY2014" fmla="*/ 4091828 h 6828021"/>
              <a:gd name="connsiteX2015" fmla="*/ 1954141 w 11293641"/>
              <a:gd name="connsiteY2015" fmla="*/ 4046973 h 6828021"/>
              <a:gd name="connsiteX2016" fmla="*/ 1929218 w 11293641"/>
              <a:gd name="connsiteY2016" fmla="*/ 4032021 h 6828021"/>
              <a:gd name="connsiteX2017" fmla="*/ 159521 w 11293641"/>
              <a:gd name="connsiteY2017" fmla="*/ 4022054 h 6828021"/>
              <a:gd name="connsiteX2018" fmla="*/ 154539 w 11293641"/>
              <a:gd name="connsiteY2018" fmla="*/ 4027038 h 6828021"/>
              <a:gd name="connsiteX2019" fmla="*/ 154539 w 11293641"/>
              <a:gd name="connsiteY2019" fmla="*/ 4032021 h 6828021"/>
              <a:gd name="connsiteX2020" fmla="*/ 997009 w 11293641"/>
              <a:gd name="connsiteY2020" fmla="*/ 4017071 h 6828021"/>
              <a:gd name="connsiteX2021" fmla="*/ 987044 w 11293641"/>
              <a:gd name="connsiteY2021" fmla="*/ 4041981 h 6828021"/>
              <a:gd name="connsiteX2022" fmla="*/ 997009 w 11293641"/>
              <a:gd name="connsiteY2022" fmla="*/ 4022053 h 6828021"/>
              <a:gd name="connsiteX2023" fmla="*/ 235960 w 11293641"/>
              <a:gd name="connsiteY2023" fmla="*/ 4015409 h 6828021"/>
              <a:gd name="connsiteX2024" fmla="*/ 239287 w 11293641"/>
              <a:gd name="connsiteY2024" fmla="*/ 4022053 h 6828021"/>
              <a:gd name="connsiteX2025" fmla="*/ 244267 w 11293641"/>
              <a:gd name="connsiteY2025" fmla="*/ 4032020 h 6828021"/>
              <a:gd name="connsiteX2026" fmla="*/ 244267 w 11293641"/>
              <a:gd name="connsiteY2026" fmla="*/ 4027038 h 6828021"/>
              <a:gd name="connsiteX2027" fmla="*/ 239287 w 11293641"/>
              <a:gd name="connsiteY2027" fmla="*/ 4017070 h 6828021"/>
              <a:gd name="connsiteX2028" fmla="*/ 658027 w 11293641"/>
              <a:gd name="connsiteY2028" fmla="*/ 4009596 h 6828021"/>
              <a:gd name="connsiteX2029" fmla="*/ 653042 w 11293641"/>
              <a:gd name="connsiteY2029" fmla="*/ 4027036 h 6828021"/>
              <a:gd name="connsiteX2030" fmla="*/ 658027 w 11293641"/>
              <a:gd name="connsiteY2030" fmla="*/ 4022053 h 6828021"/>
              <a:gd name="connsiteX2031" fmla="*/ 658027 w 11293641"/>
              <a:gd name="connsiteY2031" fmla="*/ 4017069 h 6828021"/>
              <a:gd name="connsiteX2032" fmla="*/ 550351 w 11293641"/>
              <a:gd name="connsiteY2032" fmla="*/ 3998129 h 6828021"/>
              <a:gd name="connsiteX2033" fmla="*/ 553343 w 11293641"/>
              <a:gd name="connsiteY2033" fmla="*/ 4012086 h 6828021"/>
              <a:gd name="connsiteX2034" fmla="*/ 553343 w 11293641"/>
              <a:gd name="connsiteY2034" fmla="*/ 4007102 h 6828021"/>
              <a:gd name="connsiteX2035" fmla="*/ 488537 w 11293641"/>
              <a:gd name="connsiteY2035" fmla="*/ 3992151 h 6828021"/>
              <a:gd name="connsiteX2036" fmla="*/ 493519 w 11293641"/>
              <a:gd name="connsiteY2036" fmla="*/ 4012085 h 6828021"/>
              <a:gd name="connsiteX2037" fmla="*/ 493519 w 11293641"/>
              <a:gd name="connsiteY2037" fmla="*/ 4002118 h 6828021"/>
              <a:gd name="connsiteX2038" fmla="*/ 294121 w 11293641"/>
              <a:gd name="connsiteY2038" fmla="*/ 3987170 h 6828021"/>
              <a:gd name="connsiteX2039" fmla="*/ 299102 w 11293641"/>
              <a:gd name="connsiteY2039" fmla="*/ 4002115 h 6828021"/>
              <a:gd name="connsiteX2040" fmla="*/ 299102 w 11293641"/>
              <a:gd name="connsiteY2040" fmla="*/ 3997133 h 6828021"/>
              <a:gd name="connsiteX2041" fmla="*/ 588236 w 11293641"/>
              <a:gd name="connsiteY2041" fmla="*/ 3982184 h 6828021"/>
              <a:gd name="connsiteX2042" fmla="*/ 588236 w 11293641"/>
              <a:gd name="connsiteY2042" fmla="*/ 3992150 h 6828021"/>
              <a:gd name="connsiteX2043" fmla="*/ 593221 w 11293641"/>
              <a:gd name="connsiteY2043" fmla="*/ 4012082 h 6828021"/>
              <a:gd name="connsiteX2044" fmla="*/ 593221 w 11293641"/>
              <a:gd name="connsiteY2044" fmla="*/ 3997134 h 6828021"/>
              <a:gd name="connsiteX2045" fmla="*/ 4336998 w 11293641"/>
              <a:gd name="connsiteY2045" fmla="*/ 3982181 h 6828021"/>
              <a:gd name="connsiteX2046" fmla="*/ 4341984 w 11293641"/>
              <a:gd name="connsiteY2046" fmla="*/ 3982181 h 6828021"/>
              <a:gd name="connsiteX2047" fmla="*/ 4346967 w 11293641"/>
              <a:gd name="connsiteY2047" fmla="*/ 3982181 h 6828021"/>
              <a:gd name="connsiteX2048" fmla="*/ 4351953 w 11293641"/>
              <a:gd name="connsiteY2048" fmla="*/ 3987165 h 6828021"/>
              <a:gd name="connsiteX2049" fmla="*/ 4351953 w 11293641"/>
              <a:gd name="connsiteY2049" fmla="*/ 3992149 h 6828021"/>
              <a:gd name="connsiteX2050" fmla="*/ 4351953 w 11293641"/>
              <a:gd name="connsiteY2050" fmla="*/ 3997133 h 6828021"/>
              <a:gd name="connsiteX2051" fmla="*/ 4346967 w 11293641"/>
              <a:gd name="connsiteY2051" fmla="*/ 4007101 h 6828021"/>
              <a:gd name="connsiteX2052" fmla="*/ 4341984 w 11293641"/>
              <a:gd name="connsiteY2052" fmla="*/ 4012085 h 6828021"/>
              <a:gd name="connsiteX2053" fmla="*/ 4336998 w 11293641"/>
              <a:gd name="connsiteY2053" fmla="*/ 4022053 h 6828021"/>
              <a:gd name="connsiteX2054" fmla="*/ 4332013 w 11293641"/>
              <a:gd name="connsiteY2054" fmla="*/ 4032021 h 6828021"/>
              <a:gd name="connsiteX2055" fmla="*/ 4327027 w 11293641"/>
              <a:gd name="connsiteY2055" fmla="*/ 4037005 h 6828021"/>
              <a:gd name="connsiteX2056" fmla="*/ 4322041 w 11293641"/>
              <a:gd name="connsiteY2056" fmla="*/ 4041989 h 6828021"/>
              <a:gd name="connsiteX2057" fmla="*/ 4312072 w 11293641"/>
              <a:gd name="connsiteY2057" fmla="*/ 4046972 h 6828021"/>
              <a:gd name="connsiteX2058" fmla="*/ 4302102 w 11293641"/>
              <a:gd name="connsiteY2058" fmla="*/ 4056940 h 6828021"/>
              <a:gd name="connsiteX2059" fmla="*/ 4297116 w 11293641"/>
              <a:gd name="connsiteY2059" fmla="*/ 4061924 h 6828021"/>
              <a:gd name="connsiteX2060" fmla="*/ 4287148 w 11293641"/>
              <a:gd name="connsiteY2060" fmla="*/ 4061924 h 6828021"/>
              <a:gd name="connsiteX2061" fmla="*/ 4282162 w 11293641"/>
              <a:gd name="connsiteY2061" fmla="*/ 4066908 h 6828021"/>
              <a:gd name="connsiteX2062" fmla="*/ 4277176 w 11293641"/>
              <a:gd name="connsiteY2062" fmla="*/ 4061924 h 6828021"/>
              <a:gd name="connsiteX2063" fmla="*/ 4272193 w 11293641"/>
              <a:gd name="connsiteY2063" fmla="*/ 4056940 h 6828021"/>
              <a:gd name="connsiteX2064" fmla="*/ 4277176 w 11293641"/>
              <a:gd name="connsiteY2064" fmla="*/ 4051956 h 6828021"/>
              <a:gd name="connsiteX2065" fmla="*/ 4277176 w 11293641"/>
              <a:gd name="connsiteY2065" fmla="*/ 4046972 h 6828021"/>
              <a:gd name="connsiteX2066" fmla="*/ 4282162 w 11293641"/>
              <a:gd name="connsiteY2066" fmla="*/ 4041989 h 6828021"/>
              <a:gd name="connsiteX2067" fmla="*/ 4292132 w 11293641"/>
              <a:gd name="connsiteY2067" fmla="*/ 4032021 h 6828021"/>
              <a:gd name="connsiteX2068" fmla="*/ 4302102 w 11293641"/>
              <a:gd name="connsiteY2068" fmla="*/ 4017069 h 6828021"/>
              <a:gd name="connsiteX2069" fmla="*/ 4312072 w 11293641"/>
              <a:gd name="connsiteY2069" fmla="*/ 4007101 h 6828021"/>
              <a:gd name="connsiteX2070" fmla="*/ 4322041 w 11293641"/>
              <a:gd name="connsiteY2070" fmla="*/ 3997133 h 6828021"/>
              <a:gd name="connsiteX2071" fmla="*/ 4327027 w 11293641"/>
              <a:gd name="connsiteY2071" fmla="*/ 3987165 h 6828021"/>
              <a:gd name="connsiteX2072" fmla="*/ 483549 w 11293641"/>
              <a:gd name="connsiteY2072" fmla="*/ 3982181 h 6828021"/>
              <a:gd name="connsiteX2073" fmla="*/ 483549 w 11293641"/>
              <a:gd name="connsiteY2073" fmla="*/ 3982182 h 6828021"/>
              <a:gd name="connsiteX2074" fmla="*/ 484084 w 11293641"/>
              <a:gd name="connsiteY2074" fmla="*/ 3983246 h 6828021"/>
              <a:gd name="connsiteX2075" fmla="*/ 373878 w 11293641"/>
              <a:gd name="connsiteY2075" fmla="*/ 3972213 h 6828021"/>
              <a:gd name="connsiteX2076" fmla="*/ 378863 w 11293641"/>
              <a:gd name="connsiteY2076" fmla="*/ 3977197 h 6828021"/>
              <a:gd name="connsiteX2077" fmla="*/ 378867 w 11293641"/>
              <a:gd name="connsiteY2077" fmla="*/ 3977197 h 6828021"/>
              <a:gd name="connsiteX2078" fmla="*/ 373879 w 11293641"/>
              <a:gd name="connsiteY2078" fmla="*/ 3972213 h 6828021"/>
              <a:gd name="connsiteX2079" fmla="*/ 84746 w 11293641"/>
              <a:gd name="connsiteY2079" fmla="*/ 3972213 h 6828021"/>
              <a:gd name="connsiteX2080" fmla="*/ 82253 w 11293641"/>
              <a:gd name="connsiteY2080" fmla="*/ 3974706 h 6828021"/>
              <a:gd name="connsiteX2081" fmla="*/ 89733 w 11293641"/>
              <a:gd name="connsiteY2081" fmla="*/ 3972213 h 6828021"/>
              <a:gd name="connsiteX2082" fmla="*/ 284153 w 11293641"/>
              <a:gd name="connsiteY2082" fmla="*/ 3967233 h 6828021"/>
              <a:gd name="connsiteX2083" fmla="*/ 294121 w 11293641"/>
              <a:gd name="connsiteY2083" fmla="*/ 3977197 h 6828021"/>
              <a:gd name="connsiteX2084" fmla="*/ 299102 w 11293641"/>
              <a:gd name="connsiteY2084" fmla="*/ 3977197 h 6828021"/>
              <a:gd name="connsiteX2085" fmla="*/ 309072 w 11293641"/>
              <a:gd name="connsiteY2085" fmla="*/ 3982181 h 6828021"/>
              <a:gd name="connsiteX2086" fmla="*/ 309073 w 11293641"/>
              <a:gd name="connsiteY2086" fmla="*/ 3982181 h 6828021"/>
              <a:gd name="connsiteX2087" fmla="*/ 299103 w 11293641"/>
              <a:gd name="connsiteY2087" fmla="*/ 3977197 h 6828021"/>
              <a:gd name="connsiteX2088" fmla="*/ 348955 w 11293641"/>
              <a:gd name="connsiteY2088" fmla="*/ 3967229 h 6828021"/>
              <a:gd name="connsiteX2089" fmla="*/ 343969 w 11293641"/>
              <a:gd name="connsiteY2089" fmla="*/ 3972213 h 6828021"/>
              <a:gd name="connsiteX2090" fmla="*/ 348955 w 11293641"/>
              <a:gd name="connsiteY2090" fmla="*/ 3972213 h 6828021"/>
              <a:gd name="connsiteX2091" fmla="*/ 451147 w 11293641"/>
              <a:gd name="connsiteY2091" fmla="*/ 3964737 h 6828021"/>
              <a:gd name="connsiteX2092" fmla="*/ 443673 w 11293641"/>
              <a:gd name="connsiteY2092" fmla="*/ 3967229 h 6828021"/>
              <a:gd name="connsiteX2093" fmla="*/ 448655 w 11293641"/>
              <a:gd name="connsiteY2093" fmla="*/ 3967229 h 6828021"/>
              <a:gd name="connsiteX2094" fmla="*/ 9302111 w 11293641"/>
              <a:gd name="connsiteY2094" fmla="*/ 3962245 h 6828021"/>
              <a:gd name="connsiteX2095" fmla="*/ 9297126 w 11293641"/>
              <a:gd name="connsiteY2095" fmla="*/ 3967229 h 6828021"/>
              <a:gd name="connsiteX2096" fmla="*/ 9292141 w 11293641"/>
              <a:gd name="connsiteY2096" fmla="*/ 3972213 h 6828021"/>
              <a:gd name="connsiteX2097" fmla="*/ 9287156 w 11293641"/>
              <a:gd name="connsiteY2097" fmla="*/ 3972213 h 6828021"/>
              <a:gd name="connsiteX2098" fmla="*/ 9287156 w 11293641"/>
              <a:gd name="connsiteY2098" fmla="*/ 3972214 h 6828021"/>
              <a:gd name="connsiteX2099" fmla="*/ 9292141 w 11293641"/>
              <a:gd name="connsiteY2099" fmla="*/ 3972214 h 6828021"/>
              <a:gd name="connsiteX2100" fmla="*/ 9297126 w 11293641"/>
              <a:gd name="connsiteY2100" fmla="*/ 3967230 h 6828021"/>
              <a:gd name="connsiteX2101" fmla="*/ 9302111 w 11293641"/>
              <a:gd name="connsiteY2101" fmla="*/ 3962246 h 6828021"/>
              <a:gd name="connsiteX2102" fmla="*/ 114657 w 11293641"/>
              <a:gd name="connsiteY2102" fmla="*/ 3962245 h 6828021"/>
              <a:gd name="connsiteX2103" fmla="*/ 104686 w 11293641"/>
              <a:gd name="connsiteY2103" fmla="*/ 3967229 h 6828021"/>
              <a:gd name="connsiteX2104" fmla="*/ 104686 w 11293641"/>
              <a:gd name="connsiteY2104" fmla="*/ 3967231 h 6828021"/>
              <a:gd name="connsiteX2105" fmla="*/ 119645 w 11293641"/>
              <a:gd name="connsiteY2105" fmla="*/ 3962246 h 6828021"/>
              <a:gd name="connsiteX2106" fmla="*/ 119645 w 11293641"/>
              <a:gd name="connsiteY2106" fmla="*/ 3962245 h 6828021"/>
              <a:gd name="connsiteX2107" fmla="*/ 478568 w 11293641"/>
              <a:gd name="connsiteY2107" fmla="*/ 3957262 h 6828021"/>
              <a:gd name="connsiteX2108" fmla="*/ 478568 w 11293641"/>
              <a:gd name="connsiteY2108" fmla="*/ 3962245 h 6828021"/>
              <a:gd name="connsiteX2109" fmla="*/ 473579 w 11293641"/>
              <a:gd name="connsiteY2109" fmla="*/ 3962245 h 6828021"/>
              <a:gd name="connsiteX2110" fmla="*/ 478568 w 11293641"/>
              <a:gd name="connsiteY2110" fmla="*/ 3967229 h 6828021"/>
              <a:gd name="connsiteX2111" fmla="*/ 483549 w 11293641"/>
              <a:gd name="connsiteY2111" fmla="*/ 3972213 h 6828021"/>
              <a:gd name="connsiteX2112" fmla="*/ 483549 w 11293641"/>
              <a:gd name="connsiteY2112" fmla="*/ 3967230 h 6828021"/>
              <a:gd name="connsiteX2113" fmla="*/ 278455 w 11293641"/>
              <a:gd name="connsiteY2113" fmla="*/ 3955845 h 6828021"/>
              <a:gd name="connsiteX2114" fmla="*/ 279163 w 11293641"/>
              <a:gd name="connsiteY2114" fmla="*/ 3957262 h 6828021"/>
              <a:gd name="connsiteX2115" fmla="*/ 279709 w 11293641"/>
              <a:gd name="connsiteY2115" fmla="*/ 3958351 h 6828021"/>
              <a:gd name="connsiteX2116" fmla="*/ 279163 w 11293641"/>
              <a:gd name="connsiteY2116" fmla="*/ 3957261 h 6828021"/>
              <a:gd name="connsiteX2117" fmla="*/ 393819 w 11293641"/>
              <a:gd name="connsiteY2117" fmla="*/ 3947297 h 6828021"/>
              <a:gd name="connsiteX2118" fmla="*/ 388833 w 11293641"/>
              <a:gd name="connsiteY2118" fmla="*/ 3957261 h 6828021"/>
              <a:gd name="connsiteX2119" fmla="*/ 388833 w 11293641"/>
              <a:gd name="connsiteY2119" fmla="*/ 3967227 h 6828021"/>
              <a:gd name="connsiteX2120" fmla="*/ 539456 w 11293641"/>
              <a:gd name="connsiteY2120" fmla="*/ 3947294 h 6828021"/>
              <a:gd name="connsiteX2121" fmla="*/ 547592 w 11293641"/>
              <a:gd name="connsiteY2121" fmla="*/ 3985250 h 6828021"/>
              <a:gd name="connsiteX2122" fmla="*/ 543372 w 11293641"/>
              <a:gd name="connsiteY2122" fmla="*/ 3947294 h 6828021"/>
              <a:gd name="connsiteX2123" fmla="*/ 129610 w 11293641"/>
              <a:gd name="connsiteY2123" fmla="*/ 3947294 h 6828021"/>
              <a:gd name="connsiteX2124" fmla="*/ 129610 w 11293641"/>
              <a:gd name="connsiteY2124" fmla="*/ 3952279 h 6828021"/>
              <a:gd name="connsiteX2125" fmla="*/ 129611 w 11293641"/>
              <a:gd name="connsiteY2125" fmla="*/ 3952278 h 6828021"/>
              <a:gd name="connsiteX2126" fmla="*/ 132107 w 11293641"/>
              <a:gd name="connsiteY2126" fmla="*/ 3947294 h 6828021"/>
              <a:gd name="connsiteX2127" fmla="*/ 1669995 w 11293641"/>
              <a:gd name="connsiteY2127" fmla="*/ 3942310 h 6828021"/>
              <a:gd name="connsiteX2128" fmla="*/ 1660023 w 11293641"/>
              <a:gd name="connsiteY2128" fmla="*/ 3962245 h 6828021"/>
              <a:gd name="connsiteX2129" fmla="*/ 1653637 w 11293641"/>
              <a:gd name="connsiteY2129" fmla="*/ 3971824 h 6828021"/>
              <a:gd name="connsiteX2130" fmla="*/ 1660023 w 11293641"/>
              <a:gd name="connsiteY2130" fmla="*/ 3962246 h 6828021"/>
              <a:gd name="connsiteX2131" fmla="*/ 488537 w 11293641"/>
              <a:gd name="connsiteY2131" fmla="*/ 3942310 h 6828021"/>
              <a:gd name="connsiteX2132" fmla="*/ 483549 w 11293641"/>
              <a:gd name="connsiteY2132" fmla="*/ 3947293 h 6828021"/>
              <a:gd name="connsiteX2133" fmla="*/ 478568 w 11293641"/>
              <a:gd name="connsiteY2133" fmla="*/ 3952277 h 6828021"/>
              <a:gd name="connsiteX2134" fmla="*/ 478568 w 11293641"/>
              <a:gd name="connsiteY2134" fmla="*/ 3952278 h 6828021"/>
              <a:gd name="connsiteX2135" fmla="*/ 483549 w 11293641"/>
              <a:gd name="connsiteY2135" fmla="*/ 3952278 h 6828021"/>
              <a:gd name="connsiteX2136" fmla="*/ 488537 w 11293641"/>
              <a:gd name="connsiteY2136" fmla="*/ 3947294 h 6828021"/>
              <a:gd name="connsiteX2137" fmla="*/ 3942182 w 11293641"/>
              <a:gd name="connsiteY2137" fmla="*/ 3939321 h 6828021"/>
              <a:gd name="connsiteX2138" fmla="*/ 3938194 w 11293641"/>
              <a:gd name="connsiteY2138" fmla="*/ 3947294 h 6828021"/>
              <a:gd name="connsiteX2139" fmla="*/ 3938194 w 11293641"/>
              <a:gd name="connsiteY2139" fmla="*/ 3952278 h 6828021"/>
              <a:gd name="connsiteX2140" fmla="*/ 3938194 w 11293641"/>
              <a:gd name="connsiteY2140" fmla="*/ 3957260 h 6828021"/>
              <a:gd name="connsiteX2141" fmla="*/ 9237305 w 11293641"/>
              <a:gd name="connsiteY2141" fmla="*/ 3937326 h 6828021"/>
              <a:gd name="connsiteX2142" fmla="*/ 9232320 w 11293641"/>
              <a:gd name="connsiteY2142" fmla="*/ 3942310 h 6828021"/>
              <a:gd name="connsiteX2143" fmla="*/ 9237306 w 11293641"/>
              <a:gd name="connsiteY2143" fmla="*/ 3942310 h 6828021"/>
              <a:gd name="connsiteX2144" fmla="*/ 9242291 w 11293641"/>
              <a:gd name="connsiteY2144" fmla="*/ 3937326 h 6828021"/>
              <a:gd name="connsiteX2145" fmla="*/ 9242290 w 11293641"/>
              <a:gd name="connsiteY2145" fmla="*/ 3937326 h 6828021"/>
              <a:gd name="connsiteX2146" fmla="*/ 633101 w 11293641"/>
              <a:gd name="connsiteY2146" fmla="*/ 3937326 h 6828021"/>
              <a:gd name="connsiteX2147" fmla="*/ 640676 w 11293641"/>
              <a:gd name="connsiteY2147" fmla="*/ 3944896 h 6828021"/>
              <a:gd name="connsiteX2148" fmla="*/ 638090 w 11293641"/>
              <a:gd name="connsiteY2148" fmla="*/ 3942310 h 6828021"/>
              <a:gd name="connsiteX2149" fmla="*/ 9800617 w 11293641"/>
              <a:gd name="connsiteY2149" fmla="*/ 3932342 h 6828021"/>
              <a:gd name="connsiteX2150" fmla="*/ 9795632 w 11293641"/>
              <a:gd name="connsiteY2150" fmla="*/ 3937326 h 6828021"/>
              <a:gd name="connsiteX2151" fmla="*/ 9785662 w 11293641"/>
              <a:gd name="connsiteY2151" fmla="*/ 3947294 h 6828021"/>
              <a:gd name="connsiteX2152" fmla="*/ 9790647 w 11293641"/>
              <a:gd name="connsiteY2152" fmla="*/ 3947294 h 6828021"/>
              <a:gd name="connsiteX2153" fmla="*/ 9795632 w 11293641"/>
              <a:gd name="connsiteY2153" fmla="*/ 3942310 h 6828021"/>
              <a:gd name="connsiteX2154" fmla="*/ 782653 w 11293641"/>
              <a:gd name="connsiteY2154" fmla="*/ 3932342 h 6828021"/>
              <a:gd name="connsiteX2155" fmla="*/ 787638 w 11293641"/>
              <a:gd name="connsiteY2155" fmla="*/ 3937326 h 6828021"/>
              <a:gd name="connsiteX2156" fmla="*/ 797608 w 11293641"/>
              <a:gd name="connsiteY2156" fmla="*/ 3942310 h 6828021"/>
              <a:gd name="connsiteX2157" fmla="*/ 792624 w 11293641"/>
              <a:gd name="connsiteY2157" fmla="*/ 3937326 h 6828021"/>
              <a:gd name="connsiteX2158" fmla="*/ 184460 w 11293641"/>
              <a:gd name="connsiteY2158" fmla="*/ 3927362 h 6828021"/>
              <a:gd name="connsiteX2159" fmla="*/ 189432 w 11293641"/>
              <a:gd name="connsiteY2159" fmla="*/ 3932342 h 6828021"/>
              <a:gd name="connsiteX2160" fmla="*/ 204387 w 11293641"/>
              <a:gd name="connsiteY2160" fmla="*/ 3937326 h 6828021"/>
              <a:gd name="connsiteX2161" fmla="*/ 194417 w 11293641"/>
              <a:gd name="connsiteY2161" fmla="*/ 3932342 h 6828021"/>
              <a:gd name="connsiteX2162" fmla="*/ 1984052 w 11293641"/>
              <a:gd name="connsiteY2162" fmla="*/ 3927358 h 6828021"/>
              <a:gd name="connsiteX2163" fmla="*/ 1984052 w 11293641"/>
              <a:gd name="connsiteY2163" fmla="*/ 3932341 h 6828021"/>
              <a:gd name="connsiteX2164" fmla="*/ 1989037 w 11293641"/>
              <a:gd name="connsiteY2164" fmla="*/ 3932341 h 6828021"/>
              <a:gd name="connsiteX2165" fmla="*/ 1994020 w 11293641"/>
              <a:gd name="connsiteY2165" fmla="*/ 3932341 h 6828021"/>
              <a:gd name="connsiteX2166" fmla="*/ 1989037 w 11293641"/>
              <a:gd name="connsiteY2166" fmla="*/ 3927358 h 6828021"/>
              <a:gd name="connsiteX2167" fmla="*/ 234297 w 11293641"/>
              <a:gd name="connsiteY2167" fmla="*/ 3927358 h 6828021"/>
              <a:gd name="connsiteX2168" fmla="*/ 234297 w 11293641"/>
              <a:gd name="connsiteY2168" fmla="*/ 3932342 h 6828021"/>
              <a:gd name="connsiteX2169" fmla="*/ 239287 w 11293641"/>
              <a:gd name="connsiteY2169" fmla="*/ 3927358 h 6828021"/>
              <a:gd name="connsiteX2170" fmla="*/ 1036890 w 11293641"/>
              <a:gd name="connsiteY2170" fmla="*/ 3927357 h 6828021"/>
              <a:gd name="connsiteX2171" fmla="*/ 1036890 w 11293641"/>
              <a:gd name="connsiteY2171" fmla="*/ 3932342 h 6828021"/>
              <a:gd name="connsiteX2172" fmla="*/ 1036890 w 11293641"/>
              <a:gd name="connsiteY2172" fmla="*/ 3942310 h 6828021"/>
              <a:gd name="connsiteX2173" fmla="*/ 1036890 w 11293641"/>
              <a:gd name="connsiteY2173" fmla="*/ 3952278 h 6828021"/>
              <a:gd name="connsiteX2174" fmla="*/ 1036890 w 11293641"/>
              <a:gd name="connsiteY2174" fmla="*/ 3962246 h 6828021"/>
              <a:gd name="connsiteX2175" fmla="*/ 1036890 w 11293641"/>
              <a:gd name="connsiteY2175" fmla="*/ 3977198 h 6828021"/>
              <a:gd name="connsiteX2176" fmla="*/ 1036890 w 11293641"/>
              <a:gd name="connsiteY2176" fmla="*/ 3987166 h 6828021"/>
              <a:gd name="connsiteX2177" fmla="*/ 1041876 w 11293641"/>
              <a:gd name="connsiteY2177" fmla="*/ 4002117 h 6828021"/>
              <a:gd name="connsiteX2178" fmla="*/ 1046860 w 11293641"/>
              <a:gd name="connsiteY2178" fmla="*/ 4007101 h 6828021"/>
              <a:gd name="connsiteX2179" fmla="*/ 1051734 w 11293641"/>
              <a:gd name="connsiteY2179" fmla="*/ 4016844 h 6828021"/>
              <a:gd name="connsiteX2180" fmla="*/ 1046862 w 11293641"/>
              <a:gd name="connsiteY2180" fmla="*/ 4007102 h 6828021"/>
              <a:gd name="connsiteX2181" fmla="*/ 1041876 w 11293641"/>
              <a:gd name="connsiteY2181" fmla="*/ 3992150 h 6828021"/>
              <a:gd name="connsiteX2182" fmla="*/ 1036891 w 11293641"/>
              <a:gd name="connsiteY2182" fmla="*/ 3977198 h 6828021"/>
              <a:gd name="connsiteX2183" fmla="*/ 1036891 w 11293641"/>
              <a:gd name="connsiteY2183" fmla="*/ 3967230 h 6828021"/>
              <a:gd name="connsiteX2184" fmla="*/ 1036891 w 11293641"/>
              <a:gd name="connsiteY2184" fmla="*/ 3962246 h 6828021"/>
              <a:gd name="connsiteX2185" fmla="*/ 1036891 w 11293641"/>
              <a:gd name="connsiteY2185" fmla="*/ 3952278 h 6828021"/>
              <a:gd name="connsiteX2186" fmla="*/ 1041876 w 11293641"/>
              <a:gd name="connsiteY2186" fmla="*/ 3947295 h 6828021"/>
              <a:gd name="connsiteX2187" fmla="*/ 1036891 w 11293641"/>
              <a:gd name="connsiteY2187" fmla="*/ 3937327 h 6828021"/>
              <a:gd name="connsiteX2188" fmla="*/ 1036891 w 11293641"/>
              <a:gd name="connsiteY2188" fmla="*/ 3927359 h 6828021"/>
              <a:gd name="connsiteX2189" fmla="*/ 568296 w 11293641"/>
              <a:gd name="connsiteY2189" fmla="*/ 3927357 h 6828021"/>
              <a:gd name="connsiteX2190" fmla="*/ 568295 w 11293641"/>
              <a:gd name="connsiteY2190" fmla="*/ 3927358 h 6828021"/>
              <a:gd name="connsiteX2191" fmla="*/ 568296 w 11293641"/>
              <a:gd name="connsiteY2191" fmla="*/ 3927358 h 6828021"/>
              <a:gd name="connsiteX2192" fmla="*/ 1266203 w 11293641"/>
              <a:gd name="connsiteY2192" fmla="*/ 3922375 h 6828021"/>
              <a:gd name="connsiteX2193" fmla="*/ 1261218 w 11293641"/>
              <a:gd name="connsiteY2193" fmla="*/ 3932343 h 6828021"/>
              <a:gd name="connsiteX2194" fmla="*/ 1261218 w 11293641"/>
              <a:gd name="connsiteY2194" fmla="*/ 3947295 h 6828021"/>
              <a:gd name="connsiteX2195" fmla="*/ 1261218 w 11293641"/>
              <a:gd name="connsiteY2195" fmla="*/ 3962246 h 6828021"/>
              <a:gd name="connsiteX2196" fmla="*/ 1261218 w 11293641"/>
              <a:gd name="connsiteY2196" fmla="*/ 3972214 h 6828021"/>
              <a:gd name="connsiteX2197" fmla="*/ 1266203 w 11293641"/>
              <a:gd name="connsiteY2197" fmla="*/ 3982182 h 6828021"/>
              <a:gd name="connsiteX2198" fmla="*/ 1266203 w 11293641"/>
              <a:gd name="connsiteY2198" fmla="*/ 3992150 h 6828021"/>
              <a:gd name="connsiteX2199" fmla="*/ 1271189 w 11293641"/>
              <a:gd name="connsiteY2199" fmla="*/ 4007102 h 6828021"/>
              <a:gd name="connsiteX2200" fmla="*/ 1276175 w 11293641"/>
              <a:gd name="connsiteY2200" fmla="*/ 4017070 h 6828021"/>
              <a:gd name="connsiteX2201" fmla="*/ 1276175 w 11293641"/>
              <a:gd name="connsiteY2201" fmla="*/ 4022054 h 6828021"/>
              <a:gd name="connsiteX2202" fmla="*/ 1276175 w 11293641"/>
              <a:gd name="connsiteY2202" fmla="*/ 4027037 h 6828021"/>
              <a:gd name="connsiteX2203" fmla="*/ 1281159 w 11293641"/>
              <a:gd name="connsiteY2203" fmla="*/ 4032021 h 6828021"/>
              <a:gd name="connsiteX2204" fmla="*/ 1291130 w 11293641"/>
              <a:gd name="connsiteY2204" fmla="*/ 4046973 h 6828021"/>
              <a:gd name="connsiteX2205" fmla="*/ 1296114 w 11293641"/>
              <a:gd name="connsiteY2205" fmla="*/ 4056941 h 6828021"/>
              <a:gd name="connsiteX2206" fmla="*/ 1306083 w 11293641"/>
              <a:gd name="connsiteY2206" fmla="*/ 4066909 h 6828021"/>
              <a:gd name="connsiteX2207" fmla="*/ 1311069 w 11293641"/>
              <a:gd name="connsiteY2207" fmla="*/ 4076877 h 6828021"/>
              <a:gd name="connsiteX2208" fmla="*/ 1316054 w 11293641"/>
              <a:gd name="connsiteY2208" fmla="*/ 4081861 h 6828021"/>
              <a:gd name="connsiteX2209" fmla="*/ 1321040 w 11293641"/>
              <a:gd name="connsiteY2209" fmla="*/ 4081861 h 6828021"/>
              <a:gd name="connsiteX2210" fmla="*/ 1340980 w 11293641"/>
              <a:gd name="connsiteY2210" fmla="*/ 4111764 h 6828021"/>
              <a:gd name="connsiteX2211" fmla="*/ 1360921 w 11293641"/>
              <a:gd name="connsiteY2211" fmla="*/ 4136684 h 6828021"/>
              <a:gd name="connsiteX2212" fmla="*/ 1375876 w 11293641"/>
              <a:gd name="connsiteY2212" fmla="*/ 4156620 h 6828021"/>
              <a:gd name="connsiteX2213" fmla="*/ 1380860 w 11293641"/>
              <a:gd name="connsiteY2213" fmla="*/ 4166588 h 6828021"/>
              <a:gd name="connsiteX2214" fmla="*/ 1306083 w 11293641"/>
              <a:gd name="connsiteY2214" fmla="*/ 4181540 h 6828021"/>
              <a:gd name="connsiteX2215" fmla="*/ 1236294 w 11293641"/>
              <a:gd name="connsiteY2215" fmla="*/ 4196492 h 6828021"/>
              <a:gd name="connsiteX2216" fmla="*/ 1246263 w 11293641"/>
              <a:gd name="connsiteY2216" fmla="*/ 4196492 h 6828021"/>
              <a:gd name="connsiteX2217" fmla="*/ 1256235 w 11293641"/>
              <a:gd name="connsiteY2217" fmla="*/ 4196492 h 6828021"/>
              <a:gd name="connsiteX2218" fmla="*/ 1266203 w 11293641"/>
              <a:gd name="connsiteY2218" fmla="*/ 4191508 h 6828021"/>
              <a:gd name="connsiteX2219" fmla="*/ 1380860 w 11293641"/>
              <a:gd name="connsiteY2219" fmla="*/ 4166588 h 6828021"/>
              <a:gd name="connsiteX2220" fmla="*/ 1380860 w 11293641"/>
              <a:gd name="connsiteY2220" fmla="*/ 4171572 h 6828021"/>
              <a:gd name="connsiteX2221" fmla="*/ 1385845 w 11293641"/>
              <a:gd name="connsiteY2221" fmla="*/ 4176556 h 6828021"/>
              <a:gd name="connsiteX2222" fmla="*/ 1390829 w 11293641"/>
              <a:gd name="connsiteY2222" fmla="*/ 4181540 h 6828021"/>
              <a:gd name="connsiteX2223" fmla="*/ 1400800 w 11293641"/>
              <a:gd name="connsiteY2223" fmla="*/ 4191508 h 6828021"/>
              <a:gd name="connsiteX2224" fmla="*/ 1415757 w 11293641"/>
              <a:gd name="connsiteY2224" fmla="*/ 4196492 h 6828021"/>
              <a:gd name="connsiteX2225" fmla="*/ 1430709 w 11293641"/>
              <a:gd name="connsiteY2225" fmla="*/ 4201476 h 6828021"/>
              <a:gd name="connsiteX2226" fmla="*/ 1435695 w 11293641"/>
              <a:gd name="connsiteY2226" fmla="*/ 4201476 h 6828021"/>
              <a:gd name="connsiteX2227" fmla="*/ 1440681 w 11293641"/>
              <a:gd name="connsiteY2227" fmla="*/ 4206460 h 6828021"/>
              <a:gd name="connsiteX2228" fmla="*/ 1450650 w 11293641"/>
              <a:gd name="connsiteY2228" fmla="*/ 4206460 h 6828021"/>
              <a:gd name="connsiteX2229" fmla="*/ 1460620 w 11293641"/>
              <a:gd name="connsiteY2229" fmla="*/ 4211444 h 6828021"/>
              <a:gd name="connsiteX2230" fmla="*/ 1470591 w 11293641"/>
              <a:gd name="connsiteY2230" fmla="*/ 4226396 h 6828021"/>
              <a:gd name="connsiteX2231" fmla="*/ 1475576 w 11293641"/>
              <a:gd name="connsiteY2231" fmla="*/ 4226396 h 6828021"/>
              <a:gd name="connsiteX2232" fmla="*/ 1485546 w 11293641"/>
              <a:gd name="connsiteY2232" fmla="*/ 4226396 h 6828021"/>
              <a:gd name="connsiteX2233" fmla="*/ 1500503 w 11293641"/>
              <a:gd name="connsiteY2233" fmla="*/ 4226396 h 6828021"/>
              <a:gd name="connsiteX2234" fmla="*/ 1520442 w 11293641"/>
              <a:gd name="connsiteY2234" fmla="*/ 4231380 h 6828021"/>
              <a:gd name="connsiteX2235" fmla="*/ 1540382 w 11293641"/>
              <a:gd name="connsiteY2235" fmla="*/ 4231380 h 6828021"/>
              <a:gd name="connsiteX2236" fmla="*/ 1540382 w 11293641"/>
              <a:gd name="connsiteY2236" fmla="*/ 4231379 h 6828021"/>
              <a:gd name="connsiteX2237" fmla="*/ 1555337 w 11293641"/>
              <a:gd name="connsiteY2237" fmla="*/ 4226395 h 6828021"/>
              <a:gd name="connsiteX2238" fmla="*/ 1535397 w 11293641"/>
              <a:gd name="connsiteY2238" fmla="*/ 4226395 h 6828021"/>
              <a:gd name="connsiteX2239" fmla="*/ 1505486 w 11293641"/>
              <a:gd name="connsiteY2239" fmla="*/ 4226395 h 6828021"/>
              <a:gd name="connsiteX2240" fmla="*/ 1480562 w 11293641"/>
              <a:gd name="connsiteY2240" fmla="*/ 4226395 h 6828021"/>
              <a:gd name="connsiteX2241" fmla="*/ 1470591 w 11293641"/>
              <a:gd name="connsiteY2241" fmla="*/ 4226395 h 6828021"/>
              <a:gd name="connsiteX2242" fmla="*/ 1460622 w 11293641"/>
              <a:gd name="connsiteY2242" fmla="*/ 4211443 h 6828021"/>
              <a:gd name="connsiteX2243" fmla="*/ 1450651 w 11293641"/>
              <a:gd name="connsiteY2243" fmla="*/ 4206459 h 6828021"/>
              <a:gd name="connsiteX2244" fmla="*/ 1445667 w 11293641"/>
              <a:gd name="connsiteY2244" fmla="*/ 4201475 h 6828021"/>
              <a:gd name="connsiteX2245" fmla="*/ 1440681 w 11293641"/>
              <a:gd name="connsiteY2245" fmla="*/ 4201475 h 6828021"/>
              <a:gd name="connsiteX2246" fmla="*/ 1430712 w 11293641"/>
              <a:gd name="connsiteY2246" fmla="*/ 4201475 h 6828021"/>
              <a:gd name="connsiteX2247" fmla="*/ 1415757 w 11293641"/>
              <a:gd name="connsiteY2247" fmla="*/ 4196491 h 6828021"/>
              <a:gd name="connsiteX2248" fmla="*/ 1405786 w 11293641"/>
              <a:gd name="connsiteY2248" fmla="*/ 4191507 h 6828021"/>
              <a:gd name="connsiteX2249" fmla="*/ 1400800 w 11293641"/>
              <a:gd name="connsiteY2249" fmla="*/ 4186524 h 6828021"/>
              <a:gd name="connsiteX2250" fmla="*/ 1390829 w 11293641"/>
              <a:gd name="connsiteY2250" fmla="*/ 4176556 h 6828021"/>
              <a:gd name="connsiteX2251" fmla="*/ 1385846 w 11293641"/>
              <a:gd name="connsiteY2251" fmla="*/ 4176556 h 6828021"/>
              <a:gd name="connsiteX2252" fmla="*/ 1385846 w 11293641"/>
              <a:gd name="connsiteY2252" fmla="*/ 4171572 h 6828021"/>
              <a:gd name="connsiteX2253" fmla="*/ 1375876 w 11293641"/>
              <a:gd name="connsiteY2253" fmla="*/ 4156620 h 6828021"/>
              <a:gd name="connsiteX2254" fmla="*/ 1360921 w 11293641"/>
              <a:gd name="connsiteY2254" fmla="*/ 4136684 h 6828021"/>
              <a:gd name="connsiteX2255" fmla="*/ 1345966 w 11293641"/>
              <a:gd name="connsiteY2255" fmla="*/ 4111764 h 6828021"/>
              <a:gd name="connsiteX2256" fmla="*/ 1331009 w 11293641"/>
              <a:gd name="connsiteY2256" fmla="*/ 4091828 h 6828021"/>
              <a:gd name="connsiteX2257" fmla="*/ 1326026 w 11293641"/>
              <a:gd name="connsiteY2257" fmla="*/ 4086844 h 6828021"/>
              <a:gd name="connsiteX2258" fmla="*/ 1316054 w 11293641"/>
              <a:gd name="connsiteY2258" fmla="*/ 4076876 h 6828021"/>
              <a:gd name="connsiteX2259" fmla="*/ 1311071 w 11293641"/>
              <a:gd name="connsiteY2259" fmla="*/ 4066909 h 6828021"/>
              <a:gd name="connsiteX2260" fmla="*/ 1301100 w 11293641"/>
              <a:gd name="connsiteY2260" fmla="*/ 4056941 h 6828021"/>
              <a:gd name="connsiteX2261" fmla="*/ 1291130 w 11293641"/>
              <a:gd name="connsiteY2261" fmla="*/ 4046973 h 6828021"/>
              <a:gd name="connsiteX2262" fmla="*/ 1286144 w 11293641"/>
              <a:gd name="connsiteY2262" fmla="*/ 4037005 h 6828021"/>
              <a:gd name="connsiteX2263" fmla="*/ 1281161 w 11293641"/>
              <a:gd name="connsiteY2263" fmla="*/ 4027037 h 6828021"/>
              <a:gd name="connsiteX2264" fmla="*/ 1266203 w 11293641"/>
              <a:gd name="connsiteY2264" fmla="*/ 3982181 h 6828021"/>
              <a:gd name="connsiteX2265" fmla="*/ 1261219 w 11293641"/>
              <a:gd name="connsiteY2265" fmla="*/ 3967229 h 6828021"/>
              <a:gd name="connsiteX2266" fmla="*/ 1261219 w 11293641"/>
              <a:gd name="connsiteY2266" fmla="*/ 3952277 h 6828021"/>
              <a:gd name="connsiteX2267" fmla="*/ 1266203 w 11293641"/>
              <a:gd name="connsiteY2267" fmla="*/ 3942310 h 6828021"/>
              <a:gd name="connsiteX2268" fmla="*/ 1266203 w 11293641"/>
              <a:gd name="connsiteY2268" fmla="*/ 3932342 h 6828021"/>
              <a:gd name="connsiteX2269" fmla="*/ 9202410 w 11293641"/>
              <a:gd name="connsiteY2269" fmla="*/ 3922374 h 6828021"/>
              <a:gd name="connsiteX2270" fmla="*/ 9212380 w 11293641"/>
              <a:gd name="connsiteY2270" fmla="*/ 3927358 h 6828021"/>
              <a:gd name="connsiteX2271" fmla="*/ 9207395 w 11293641"/>
              <a:gd name="connsiteY2271" fmla="*/ 3922374 h 6828021"/>
              <a:gd name="connsiteX2272" fmla="*/ 513460 w 11293641"/>
              <a:gd name="connsiteY2272" fmla="*/ 3922374 h 6828021"/>
              <a:gd name="connsiteX2273" fmla="*/ 528415 w 11293641"/>
              <a:gd name="connsiteY2273" fmla="*/ 3927358 h 6828021"/>
              <a:gd name="connsiteX2274" fmla="*/ 538385 w 11293641"/>
              <a:gd name="connsiteY2274" fmla="*/ 3942310 h 6828021"/>
              <a:gd name="connsiteX2275" fmla="*/ 533401 w 11293641"/>
              <a:gd name="connsiteY2275" fmla="*/ 3932342 h 6828021"/>
              <a:gd name="connsiteX2276" fmla="*/ 533401 w 11293641"/>
              <a:gd name="connsiteY2276" fmla="*/ 3927358 h 6828021"/>
              <a:gd name="connsiteX2277" fmla="*/ 528415 w 11293641"/>
              <a:gd name="connsiteY2277" fmla="*/ 3927358 h 6828021"/>
              <a:gd name="connsiteX2278" fmla="*/ 538385 w 11293641"/>
              <a:gd name="connsiteY2278" fmla="*/ 3922374 h 6828021"/>
              <a:gd name="connsiteX2279" fmla="*/ 548355 w 11293641"/>
              <a:gd name="connsiteY2279" fmla="*/ 3927358 h 6828021"/>
              <a:gd name="connsiteX2280" fmla="*/ 543372 w 11293641"/>
              <a:gd name="connsiteY2280" fmla="*/ 3922374 h 6828021"/>
              <a:gd name="connsiteX2281" fmla="*/ 538385 w 11293641"/>
              <a:gd name="connsiteY2281" fmla="*/ 3922374 h 6828021"/>
              <a:gd name="connsiteX2282" fmla="*/ 169492 w 11293641"/>
              <a:gd name="connsiteY2282" fmla="*/ 3922374 h 6828021"/>
              <a:gd name="connsiteX2283" fmla="*/ 169492 w 11293641"/>
              <a:gd name="connsiteY2283" fmla="*/ 3927358 h 6828021"/>
              <a:gd name="connsiteX2284" fmla="*/ 174480 w 11293641"/>
              <a:gd name="connsiteY2284" fmla="*/ 3927358 h 6828021"/>
              <a:gd name="connsiteX2285" fmla="*/ 39879 w 11293641"/>
              <a:gd name="connsiteY2285" fmla="*/ 3922374 h 6828021"/>
              <a:gd name="connsiteX2286" fmla="*/ 34898 w 11293641"/>
              <a:gd name="connsiteY2286" fmla="*/ 3927357 h 6828021"/>
              <a:gd name="connsiteX2287" fmla="*/ 44864 w 11293641"/>
              <a:gd name="connsiteY2287" fmla="*/ 3922374 h 6828021"/>
              <a:gd name="connsiteX2288" fmla="*/ 3946169 w 11293641"/>
              <a:gd name="connsiteY2288" fmla="*/ 3921378 h 6828021"/>
              <a:gd name="connsiteX2289" fmla="*/ 3943179 w 11293641"/>
              <a:gd name="connsiteY2289" fmla="*/ 3927358 h 6828021"/>
              <a:gd name="connsiteX2290" fmla="*/ 3943179 w 11293641"/>
              <a:gd name="connsiteY2290" fmla="*/ 3934832 h 6828021"/>
              <a:gd name="connsiteX2291" fmla="*/ 742774 w 11293641"/>
              <a:gd name="connsiteY2291" fmla="*/ 3917391 h 6828021"/>
              <a:gd name="connsiteX2292" fmla="*/ 747757 w 11293641"/>
              <a:gd name="connsiteY2292" fmla="*/ 3922374 h 6828021"/>
              <a:gd name="connsiteX2293" fmla="*/ 747757 w 11293641"/>
              <a:gd name="connsiteY2293" fmla="*/ 3917391 h 6828021"/>
              <a:gd name="connsiteX2294" fmla="*/ 1994021 w 11293641"/>
              <a:gd name="connsiteY2294" fmla="*/ 3917390 h 6828021"/>
              <a:gd name="connsiteX2295" fmla="*/ 1999006 w 11293641"/>
              <a:gd name="connsiteY2295" fmla="*/ 3927358 h 6828021"/>
              <a:gd name="connsiteX2296" fmla="*/ 1999009 w 11293641"/>
              <a:gd name="connsiteY2296" fmla="*/ 3927357 h 6828021"/>
              <a:gd name="connsiteX2297" fmla="*/ 159521 w 11293641"/>
              <a:gd name="connsiteY2297" fmla="*/ 3912406 h 6828021"/>
              <a:gd name="connsiteX2298" fmla="*/ 164509 w 11293641"/>
              <a:gd name="connsiteY2298" fmla="*/ 3917387 h 6828021"/>
              <a:gd name="connsiteX2299" fmla="*/ 164509 w 11293641"/>
              <a:gd name="connsiteY2299" fmla="*/ 3912406 h 6828021"/>
              <a:gd name="connsiteX2300" fmla="*/ 129610 w 11293641"/>
              <a:gd name="connsiteY2300" fmla="*/ 3912406 h 6828021"/>
              <a:gd name="connsiteX2301" fmla="*/ 129610 w 11293641"/>
              <a:gd name="connsiteY2301" fmla="*/ 3927358 h 6828021"/>
              <a:gd name="connsiteX2302" fmla="*/ 133767 w 11293641"/>
              <a:gd name="connsiteY2302" fmla="*/ 3943971 h 6828021"/>
              <a:gd name="connsiteX2303" fmla="*/ 134597 w 11293641"/>
              <a:gd name="connsiteY2303" fmla="*/ 3942310 h 6828021"/>
              <a:gd name="connsiteX2304" fmla="*/ 134597 w 11293641"/>
              <a:gd name="connsiteY2304" fmla="*/ 3932342 h 6828021"/>
              <a:gd name="connsiteX2305" fmla="*/ 129611 w 11293641"/>
              <a:gd name="connsiteY2305" fmla="*/ 3922374 h 6828021"/>
              <a:gd name="connsiteX2306" fmla="*/ 129611 w 11293641"/>
              <a:gd name="connsiteY2306" fmla="*/ 3912406 h 6828021"/>
              <a:gd name="connsiteX2307" fmla="*/ 64806 w 11293641"/>
              <a:gd name="connsiteY2307" fmla="*/ 3912406 h 6828021"/>
              <a:gd name="connsiteX2308" fmla="*/ 54839 w 11293641"/>
              <a:gd name="connsiteY2308" fmla="*/ 3917390 h 6828021"/>
              <a:gd name="connsiteX2309" fmla="*/ 69792 w 11293641"/>
              <a:gd name="connsiteY2309" fmla="*/ 3912406 h 6828021"/>
              <a:gd name="connsiteX2310" fmla="*/ 598207 w 11293641"/>
              <a:gd name="connsiteY2310" fmla="*/ 3907423 h 6828021"/>
              <a:gd name="connsiteX2311" fmla="*/ 594843 w 11293641"/>
              <a:gd name="connsiteY2311" fmla="*/ 3920880 h 6828021"/>
              <a:gd name="connsiteX2312" fmla="*/ 598207 w 11293641"/>
              <a:gd name="connsiteY2312" fmla="*/ 3907427 h 6828021"/>
              <a:gd name="connsiteX2313" fmla="*/ 84744 w 11293641"/>
              <a:gd name="connsiteY2313" fmla="*/ 3907423 h 6828021"/>
              <a:gd name="connsiteX2314" fmla="*/ 74775 w 11293641"/>
              <a:gd name="connsiteY2314" fmla="*/ 3912406 h 6828021"/>
              <a:gd name="connsiteX2315" fmla="*/ 79763 w 11293641"/>
              <a:gd name="connsiteY2315" fmla="*/ 3912406 h 6828021"/>
              <a:gd name="connsiteX2316" fmla="*/ 9840497 w 11293641"/>
              <a:gd name="connsiteY2316" fmla="*/ 3907422 h 6828021"/>
              <a:gd name="connsiteX2317" fmla="*/ 9845482 w 11293641"/>
              <a:gd name="connsiteY2317" fmla="*/ 3907422 h 6828021"/>
              <a:gd name="connsiteX2318" fmla="*/ 9845482 w 11293641"/>
              <a:gd name="connsiteY2318" fmla="*/ 3912406 h 6828021"/>
              <a:gd name="connsiteX2319" fmla="*/ 9845482 w 11293641"/>
              <a:gd name="connsiteY2319" fmla="*/ 3917390 h 6828021"/>
              <a:gd name="connsiteX2320" fmla="*/ 9840497 w 11293641"/>
              <a:gd name="connsiteY2320" fmla="*/ 3912406 h 6828021"/>
              <a:gd name="connsiteX2321" fmla="*/ 1016952 w 11293641"/>
              <a:gd name="connsiteY2321" fmla="*/ 3902439 h 6828021"/>
              <a:gd name="connsiteX2322" fmla="*/ 1012964 w 11293641"/>
              <a:gd name="connsiteY2322" fmla="*/ 3904432 h 6828021"/>
              <a:gd name="connsiteX2323" fmla="*/ 1021936 w 11293641"/>
              <a:gd name="connsiteY2323" fmla="*/ 3907422 h 6828021"/>
              <a:gd name="connsiteX2324" fmla="*/ 2008978 w 11293641"/>
              <a:gd name="connsiteY2324" fmla="*/ 3897454 h 6828021"/>
              <a:gd name="connsiteX2325" fmla="*/ 2008978 w 11293641"/>
              <a:gd name="connsiteY2325" fmla="*/ 3902438 h 6828021"/>
              <a:gd name="connsiteX2326" fmla="*/ 2008978 w 11293641"/>
              <a:gd name="connsiteY2326" fmla="*/ 3902438 h 6828021"/>
              <a:gd name="connsiteX2327" fmla="*/ 2008978 w 11293641"/>
              <a:gd name="connsiteY2327" fmla="*/ 3897454 h 6828021"/>
              <a:gd name="connsiteX2328" fmla="*/ 543376 w 11293641"/>
              <a:gd name="connsiteY2328" fmla="*/ 3892475 h 6828021"/>
              <a:gd name="connsiteX2329" fmla="*/ 548355 w 11293641"/>
              <a:gd name="connsiteY2329" fmla="*/ 3902438 h 6828021"/>
              <a:gd name="connsiteX2330" fmla="*/ 548355 w 11293641"/>
              <a:gd name="connsiteY2330" fmla="*/ 3897455 h 6828021"/>
              <a:gd name="connsiteX2331" fmla="*/ 9346977 w 11293641"/>
              <a:gd name="connsiteY2331" fmla="*/ 3892470 h 6828021"/>
              <a:gd name="connsiteX2332" fmla="*/ 9341991 w 11293641"/>
              <a:gd name="connsiteY2332" fmla="*/ 3907422 h 6828021"/>
              <a:gd name="connsiteX2333" fmla="*/ 9337006 w 11293641"/>
              <a:gd name="connsiteY2333" fmla="*/ 3917390 h 6828021"/>
              <a:gd name="connsiteX2334" fmla="*/ 9332021 w 11293641"/>
              <a:gd name="connsiteY2334" fmla="*/ 3922374 h 6828021"/>
              <a:gd name="connsiteX2335" fmla="*/ 9327036 w 11293641"/>
              <a:gd name="connsiteY2335" fmla="*/ 3932342 h 6828021"/>
              <a:gd name="connsiteX2336" fmla="*/ 9332022 w 11293641"/>
              <a:gd name="connsiteY2336" fmla="*/ 3922374 h 6828021"/>
              <a:gd name="connsiteX2337" fmla="*/ 9337007 w 11293641"/>
              <a:gd name="connsiteY2337" fmla="*/ 3917390 h 6828021"/>
              <a:gd name="connsiteX2338" fmla="*/ 9341992 w 11293641"/>
              <a:gd name="connsiteY2338" fmla="*/ 3907422 h 6828021"/>
              <a:gd name="connsiteX2339" fmla="*/ 3928224 w 11293641"/>
              <a:gd name="connsiteY2339" fmla="*/ 3892470 h 6828021"/>
              <a:gd name="connsiteX2340" fmla="*/ 3938193 w 11293641"/>
              <a:gd name="connsiteY2340" fmla="*/ 3897453 h 6828021"/>
              <a:gd name="connsiteX2341" fmla="*/ 3933207 w 11293641"/>
              <a:gd name="connsiteY2341" fmla="*/ 3892470 h 6828021"/>
              <a:gd name="connsiteX2342" fmla="*/ 3888342 w 11293641"/>
              <a:gd name="connsiteY2342" fmla="*/ 3892470 h 6828021"/>
              <a:gd name="connsiteX2343" fmla="*/ 3883358 w 11293641"/>
              <a:gd name="connsiteY2343" fmla="*/ 3897454 h 6828021"/>
              <a:gd name="connsiteX2344" fmla="*/ 3888343 w 11293641"/>
              <a:gd name="connsiteY2344" fmla="*/ 3892470 h 6828021"/>
              <a:gd name="connsiteX2345" fmla="*/ 428715 w 11293641"/>
              <a:gd name="connsiteY2345" fmla="*/ 3892470 h 6828021"/>
              <a:gd name="connsiteX2346" fmla="*/ 423732 w 11293641"/>
              <a:gd name="connsiteY2346" fmla="*/ 3897454 h 6828021"/>
              <a:gd name="connsiteX2347" fmla="*/ 413761 w 11293641"/>
              <a:gd name="connsiteY2347" fmla="*/ 3902438 h 6828021"/>
              <a:gd name="connsiteX2348" fmla="*/ 413761 w 11293641"/>
              <a:gd name="connsiteY2348" fmla="*/ 3907421 h 6828021"/>
              <a:gd name="connsiteX2349" fmla="*/ 418744 w 11293641"/>
              <a:gd name="connsiteY2349" fmla="*/ 3902438 h 6828021"/>
              <a:gd name="connsiteX2350" fmla="*/ 428713 w 11293641"/>
              <a:gd name="connsiteY2350" fmla="*/ 3897454 h 6828021"/>
              <a:gd name="connsiteX2351" fmla="*/ 438684 w 11293641"/>
              <a:gd name="connsiteY2351" fmla="*/ 3892470 h 6828021"/>
              <a:gd name="connsiteX2352" fmla="*/ 159521 w 11293641"/>
              <a:gd name="connsiteY2352" fmla="*/ 3892470 h 6828021"/>
              <a:gd name="connsiteX2353" fmla="*/ 164509 w 11293641"/>
              <a:gd name="connsiteY2353" fmla="*/ 3907412 h 6828021"/>
              <a:gd name="connsiteX2354" fmla="*/ 164509 w 11293641"/>
              <a:gd name="connsiteY2354" fmla="*/ 3902438 h 6828021"/>
              <a:gd name="connsiteX2355" fmla="*/ 2023932 w 11293641"/>
              <a:gd name="connsiteY2355" fmla="*/ 3887486 h 6828021"/>
              <a:gd name="connsiteX2356" fmla="*/ 2023932 w 11293641"/>
              <a:gd name="connsiteY2356" fmla="*/ 3892470 h 6828021"/>
              <a:gd name="connsiteX2357" fmla="*/ 2023932 w 11293641"/>
              <a:gd name="connsiteY2357" fmla="*/ 3897454 h 6828021"/>
              <a:gd name="connsiteX2358" fmla="*/ 2028918 w 11293641"/>
              <a:gd name="connsiteY2358" fmla="*/ 3892470 h 6828021"/>
              <a:gd name="connsiteX2359" fmla="*/ 496018 w 11293641"/>
              <a:gd name="connsiteY2359" fmla="*/ 3884993 h 6828021"/>
              <a:gd name="connsiteX2360" fmla="*/ 483550 w 11293641"/>
              <a:gd name="connsiteY2360" fmla="*/ 3887486 h 6828021"/>
              <a:gd name="connsiteX2361" fmla="*/ 458626 w 11293641"/>
              <a:gd name="connsiteY2361" fmla="*/ 3892470 h 6828021"/>
              <a:gd name="connsiteX2362" fmla="*/ 478568 w 11293641"/>
              <a:gd name="connsiteY2362" fmla="*/ 3892470 h 6828021"/>
              <a:gd name="connsiteX2363" fmla="*/ 488537 w 11293641"/>
              <a:gd name="connsiteY2363" fmla="*/ 3887486 h 6828021"/>
              <a:gd name="connsiteX2364" fmla="*/ 538385 w 11293641"/>
              <a:gd name="connsiteY2364" fmla="*/ 3882502 h 6828021"/>
              <a:gd name="connsiteX2365" fmla="*/ 538385 w 11293641"/>
              <a:gd name="connsiteY2365" fmla="*/ 3882503 h 6828021"/>
              <a:gd name="connsiteX2366" fmla="*/ 538919 w 11293641"/>
              <a:gd name="connsiteY2366" fmla="*/ 3883562 h 6828021"/>
              <a:gd name="connsiteX2367" fmla="*/ 3803595 w 11293641"/>
              <a:gd name="connsiteY2367" fmla="*/ 3877519 h 6828021"/>
              <a:gd name="connsiteX2368" fmla="*/ 3803595 w 11293641"/>
              <a:gd name="connsiteY2368" fmla="*/ 3882503 h 6828021"/>
              <a:gd name="connsiteX2369" fmla="*/ 3803595 w 11293641"/>
              <a:gd name="connsiteY2369" fmla="*/ 3882504 h 6828021"/>
              <a:gd name="connsiteX2370" fmla="*/ 3803597 w 11293641"/>
              <a:gd name="connsiteY2370" fmla="*/ 3882502 h 6828021"/>
              <a:gd name="connsiteX2371" fmla="*/ 3803597 w 11293641"/>
              <a:gd name="connsiteY2371" fmla="*/ 3877519 h 6828021"/>
              <a:gd name="connsiteX2372" fmla="*/ 1251249 w 11293641"/>
              <a:gd name="connsiteY2372" fmla="*/ 3872535 h 6828021"/>
              <a:gd name="connsiteX2373" fmla="*/ 1246263 w 11293641"/>
              <a:gd name="connsiteY2373" fmla="*/ 3877519 h 6828021"/>
              <a:gd name="connsiteX2374" fmla="*/ 1251249 w 11293641"/>
              <a:gd name="connsiteY2374" fmla="*/ 3887487 h 6828021"/>
              <a:gd name="connsiteX2375" fmla="*/ 1251249 w 11293641"/>
              <a:gd name="connsiteY2375" fmla="*/ 3892471 h 6828021"/>
              <a:gd name="connsiteX2376" fmla="*/ 1251249 w 11293641"/>
              <a:gd name="connsiteY2376" fmla="*/ 3897455 h 6828021"/>
              <a:gd name="connsiteX2377" fmla="*/ 1256235 w 11293641"/>
              <a:gd name="connsiteY2377" fmla="*/ 3902439 h 6828021"/>
              <a:gd name="connsiteX2378" fmla="*/ 1261218 w 11293641"/>
              <a:gd name="connsiteY2378" fmla="*/ 3907423 h 6828021"/>
              <a:gd name="connsiteX2379" fmla="*/ 1266203 w 11293641"/>
              <a:gd name="connsiteY2379" fmla="*/ 3917391 h 6828021"/>
              <a:gd name="connsiteX2380" fmla="*/ 1266203 w 11293641"/>
              <a:gd name="connsiteY2380" fmla="*/ 3912406 h 6828021"/>
              <a:gd name="connsiteX2381" fmla="*/ 1261219 w 11293641"/>
              <a:gd name="connsiteY2381" fmla="*/ 3907422 h 6828021"/>
              <a:gd name="connsiteX2382" fmla="*/ 1256235 w 11293641"/>
              <a:gd name="connsiteY2382" fmla="*/ 3897454 h 6828021"/>
              <a:gd name="connsiteX2383" fmla="*/ 1251249 w 11293641"/>
              <a:gd name="connsiteY2383" fmla="*/ 3887486 h 6828021"/>
              <a:gd name="connsiteX2384" fmla="*/ 1251249 w 11293641"/>
              <a:gd name="connsiteY2384" fmla="*/ 3877518 h 6828021"/>
              <a:gd name="connsiteX2385" fmla="*/ 528414 w 11293641"/>
              <a:gd name="connsiteY2385" fmla="*/ 3872535 h 6828021"/>
              <a:gd name="connsiteX2386" fmla="*/ 518450 w 11293641"/>
              <a:gd name="connsiteY2386" fmla="*/ 3877518 h 6828021"/>
              <a:gd name="connsiteX2387" fmla="*/ 523432 w 11293641"/>
              <a:gd name="connsiteY2387" fmla="*/ 3877518 h 6828021"/>
              <a:gd name="connsiteX2388" fmla="*/ 1256235 w 11293641"/>
              <a:gd name="connsiteY2388" fmla="*/ 3862567 h 6828021"/>
              <a:gd name="connsiteX2389" fmla="*/ 1251249 w 11293641"/>
              <a:gd name="connsiteY2389" fmla="*/ 3872534 h 6828021"/>
              <a:gd name="connsiteX2390" fmla="*/ 1256235 w 11293641"/>
              <a:gd name="connsiteY2390" fmla="*/ 3867550 h 6828021"/>
              <a:gd name="connsiteX2391" fmla="*/ 1261218 w 11293641"/>
              <a:gd name="connsiteY2391" fmla="*/ 3862567 h 6828021"/>
              <a:gd name="connsiteX2392" fmla="*/ 2018948 w 11293641"/>
              <a:gd name="connsiteY2392" fmla="*/ 3862566 h 6828021"/>
              <a:gd name="connsiteX2393" fmla="*/ 2018947 w 11293641"/>
              <a:gd name="connsiteY2393" fmla="*/ 3862567 h 6828021"/>
              <a:gd name="connsiteX2394" fmla="*/ 2018947 w 11293641"/>
              <a:gd name="connsiteY2394" fmla="*/ 3867551 h 6828021"/>
              <a:gd name="connsiteX2395" fmla="*/ 2018947 w 11293641"/>
              <a:gd name="connsiteY2395" fmla="*/ 3877519 h 6828021"/>
              <a:gd name="connsiteX2396" fmla="*/ 2023932 w 11293641"/>
              <a:gd name="connsiteY2396" fmla="*/ 3877519 h 6828021"/>
              <a:gd name="connsiteX2397" fmla="*/ 2023932 w 11293641"/>
              <a:gd name="connsiteY2397" fmla="*/ 3877518 h 6828021"/>
              <a:gd name="connsiteX2398" fmla="*/ 2018948 w 11293641"/>
              <a:gd name="connsiteY2398" fmla="*/ 3872534 h 6828021"/>
              <a:gd name="connsiteX2399" fmla="*/ 2018948 w 11293641"/>
              <a:gd name="connsiteY2399" fmla="*/ 3867550 h 6828021"/>
              <a:gd name="connsiteX2400" fmla="*/ 538335 w 11293641"/>
              <a:gd name="connsiteY2400" fmla="*/ 3857659 h 6828021"/>
              <a:gd name="connsiteX2401" fmla="*/ 528415 w 11293641"/>
              <a:gd name="connsiteY2401" fmla="*/ 3872534 h 6828021"/>
              <a:gd name="connsiteX2402" fmla="*/ 528421 w 11293641"/>
              <a:gd name="connsiteY2402" fmla="*/ 3872534 h 6828021"/>
              <a:gd name="connsiteX2403" fmla="*/ 139579 w 11293641"/>
              <a:gd name="connsiteY2403" fmla="*/ 3857582 h 6828021"/>
              <a:gd name="connsiteX2404" fmla="*/ 139581 w 11293641"/>
              <a:gd name="connsiteY2404" fmla="*/ 3857583 h 6828021"/>
              <a:gd name="connsiteX2405" fmla="*/ 149551 w 11293641"/>
              <a:gd name="connsiteY2405" fmla="*/ 3862567 h 6828021"/>
              <a:gd name="connsiteX2406" fmla="*/ 154539 w 11293641"/>
              <a:gd name="connsiteY2406" fmla="*/ 3867551 h 6828021"/>
              <a:gd name="connsiteX2407" fmla="*/ 159521 w 11293641"/>
              <a:gd name="connsiteY2407" fmla="*/ 3867551 h 6828021"/>
              <a:gd name="connsiteX2408" fmla="*/ 159521 w 11293641"/>
              <a:gd name="connsiteY2408" fmla="*/ 3867550 h 6828021"/>
              <a:gd name="connsiteX2409" fmla="*/ 154539 w 11293641"/>
              <a:gd name="connsiteY2409" fmla="*/ 3867550 h 6828021"/>
              <a:gd name="connsiteX2410" fmla="*/ 154539 w 11293641"/>
              <a:gd name="connsiteY2410" fmla="*/ 3862566 h 6828021"/>
              <a:gd name="connsiteX2411" fmla="*/ 149551 w 11293641"/>
              <a:gd name="connsiteY2411" fmla="*/ 3857582 h 6828021"/>
              <a:gd name="connsiteX2412" fmla="*/ 139581 w 11293641"/>
              <a:gd name="connsiteY2412" fmla="*/ 3857582 h 6828021"/>
              <a:gd name="connsiteX2413" fmla="*/ 1016952 w 11293641"/>
              <a:gd name="connsiteY2413" fmla="*/ 3847615 h 6828021"/>
              <a:gd name="connsiteX2414" fmla="*/ 1016946 w 11293641"/>
              <a:gd name="connsiteY2414" fmla="*/ 3847642 h 6828021"/>
              <a:gd name="connsiteX2415" fmla="*/ 1011966 w 11293641"/>
              <a:gd name="connsiteY2415" fmla="*/ 3882502 h 6828021"/>
              <a:gd name="connsiteX2416" fmla="*/ 1011233 w 11293641"/>
              <a:gd name="connsiteY2416" fmla="*/ 3879055 h 6828021"/>
              <a:gd name="connsiteX2417" fmla="*/ 1008407 w 11293641"/>
              <a:gd name="connsiteY2417" fmla="*/ 3894604 h 6828021"/>
              <a:gd name="connsiteX2418" fmla="*/ 1011966 w 11293641"/>
              <a:gd name="connsiteY2418" fmla="*/ 3887487 h 6828021"/>
              <a:gd name="connsiteX2419" fmla="*/ 1016952 w 11293641"/>
              <a:gd name="connsiteY2419" fmla="*/ 3872535 h 6828021"/>
              <a:gd name="connsiteX2420" fmla="*/ 1021936 w 11293641"/>
              <a:gd name="connsiteY2420" fmla="*/ 3847615 h 6828021"/>
              <a:gd name="connsiteX2421" fmla="*/ 9132620 w 11293641"/>
              <a:gd name="connsiteY2421" fmla="*/ 3847614 h 6828021"/>
              <a:gd name="connsiteX2422" fmla="*/ 9132620 w 11293641"/>
              <a:gd name="connsiteY2422" fmla="*/ 3847615 h 6828021"/>
              <a:gd name="connsiteX2423" fmla="*/ 9137605 w 11293641"/>
              <a:gd name="connsiteY2423" fmla="*/ 3852599 h 6828021"/>
              <a:gd name="connsiteX2424" fmla="*/ 9137605 w 11293641"/>
              <a:gd name="connsiteY2424" fmla="*/ 3852598 h 6828021"/>
              <a:gd name="connsiteX2425" fmla="*/ 179461 w 11293641"/>
              <a:gd name="connsiteY2425" fmla="*/ 3847614 h 6828021"/>
              <a:gd name="connsiteX2426" fmla="*/ 174480 w 11293641"/>
              <a:gd name="connsiteY2426" fmla="*/ 3852598 h 6828021"/>
              <a:gd name="connsiteX2427" fmla="*/ 169492 w 11293641"/>
              <a:gd name="connsiteY2427" fmla="*/ 3857582 h 6828021"/>
              <a:gd name="connsiteX2428" fmla="*/ 164509 w 11293641"/>
              <a:gd name="connsiteY2428" fmla="*/ 3867550 h 6828021"/>
              <a:gd name="connsiteX2429" fmla="*/ 169492 w 11293641"/>
              <a:gd name="connsiteY2429" fmla="*/ 3867550 h 6828021"/>
              <a:gd name="connsiteX2430" fmla="*/ 174480 w 11293641"/>
              <a:gd name="connsiteY2430" fmla="*/ 3857582 h 6828021"/>
              <a:gd name="connsiteX2431" fmla="*/ 179461 w 11293641"/>
              <a:gd name="connsiteY2431" fmla="*/ 3852598 h 6828021"/>
              <a:gd name="connsiteX2432" fmla="*/ 119640 w 11293641"/>
              <a:gd name="connsiteY2432" fmla="*/ 3847613 h 6828021"/>
              <a:gd name="connsiteX2433" fmla="*/ 119933 w 11293641"/>
              <a:gd name="connsiteY2433" fmla="*/ 3847906 h 6828021"/>
              <a:gd name="connsiteX2434" fmla="*/ 124628 w 11293641"/>
              <a:gd name="connsiteY2434" fmla="*/ 3852599 h 6828021"/>
              <a:gd name="connsiteX2435" fmla="*/ 124630 w 11293641"/>
              <a:gd name="connsiteY2435" fmla="*/ 3852600 h 6828021"/>
              <a:gd name="connsiteX2436" fmla="*/ 124628 w 11293641"/>
              <a:gd name="connsiteY2436" fmla="*/ 3852598 h 6828021"/>
              <a:gd name="connsiteX2437" fmla="*/ 119933 w 11293641"/>
              <a:gd name="connsiteY2437" fmla="*/ 3847906 h 6828021"/>
              <a:gd name="connsiteX2438" fmla="*/ 119645 w 11293641"/>
              <a:gd name="connsiteY2438" fmla="*/ 3847615 h 6828021"/>
              <a:gd name="connsiteX2439" fmla="*/ 3924900 w 11293641"/>
              <a:gd name="connsiteY2439" fmla="*/ 3837647 h 6828021"/>
              <a:gd name="connsiteX2440" fmla="*/ 3928224 w 11293641"/>
              <a:gd name="connsiteY2440" fmla="*/ 3857582 h 6828021"/>
              <a:gd name="connsiteX2441" fmla="*/ 3928224 w 11293641"/>
              <a:gd name="connsiteY2441" fmla="*/ 3847615 h 6828021"/>
              <a:gd name="connsiteX2442" fmla="*/ 1729814 w 11293641"/>
              <a:gd name="connsiteY2442" fmla="*/ 3837647 h 6828021"/>
              <a:gd name="connsiteX2443" fmla="*/ 1724829 w 11293641"/>
              <a:gd name="connsiteY2443" fmla="*/ 3842630 h 6828021"/>
              <a:gd name="connsiteX2444" fmla="*/ 1719843 w 11293641"/>
              <a:gd name="connsiteY2444" fmla="*/ 3847614 h 6828021"/>
              <a:gd name="connsiteX2445" fmla="*/ 1724829 w 11293641"/>
              <a:gd name="connsiteY2445" fmla="*/ 3842631 h 6828021"/>
              <a:gd name="connsiteX2446" fmla="*/ 189432 w 11293641"/>
              <a:gd name="connsiteY2446" fmla="*/ 3837647 h 6828021"/>
              <a:gd name="connsiteX2447" fmla="*/ 184451 w 11293641"/>
              <a:gd name="connsiteY2447" fmla="*/ 3842630 h 6828021"/>
              <a:gd name="connsiteX2448" fmla="*/ 189432 w 11293641"/>
              <a:gd name="connsiteY2448" fmla="*/ 3842630 h 6828021"/>
              <a:gd name="connsiteX2449" fmla="*/ 630610 w 11293641"/>
              <a:gd name="connsiteY2449" fmla="*/ 3832662 h 6828021"/>
              <a:gd name="connsiteX2450" fmla="*/ 623131 w 11293641"/>
              <a:gd name="connsiteY2450" fmla="*/ 3837646 h 6828021"/>
              <a:gd name="connsiteX2451" fmla="*/ 613161 w 11293641"/>
              <a:gd name="connsiteY2451" fmla="*/ 3847614 h 6828021"/>
              <a:gd name="connsiteX2452" fmla="*/ 608178 w 11293641"/>
              <a:gd name="connsiteY2452" fmla="*/ 3852598 h 6828021"/>
              <a:gd name="connsiteX2453" fmla="*/ 598207 w 11293641"/>
              <a:gd name="connsiteY2453" fmla="*/ 3852598 h 6828021"/>
              <a:gd name="connsiteX2454" fmla="*/ 578266 w 11293641"/>
              <a:gd name="connsiteY2454" fmla="*/ 3857582 h 6828021"/>
              <a:gd name="connsiteX2455" fmla="*/ 563314 w 11293641"/>
              <a:gd name="connsiteY2455" fmla="*/ 3857582 h 6828021"/>
              <a:gd name="connsiteX2456" fmla="*/ 553343 w 11293641"/>
              <a:gd name="connsiteY2456" fmla="*/ 3857582 h 6828021"/>
              <a:gd name="connsiteX2457" fmla="*/ 543372 w 11293641"/>
              <a:gd name="connsiteY2457" fmla="*/ 3857582 h 6828021"/>
              <a:gd name="connsiteX2458" fmla="*/ 538385 w 11293641"/>
              <a:gd name="connsiteY2458" fmla="*/ 3857582 h 6828021"/>
              <a:gd name="connsiteX2459" fmla="*/ 538385 w 11293641"/>
              <a:gd name="connsiteY2459" fmla="*/ 3857583 h 6828021"/>
              <a:gd name="connsiteX2460" fmla="*/ 543372 w 11293641"/>
              <a:gd name="connsiteY2460" fmla="*/ 3857583 h 6828021"/>
              <a:gd name="connsiteX2461" fmla="*/ 553343 w 11293641"/>
              <a:gd name="connsiteY2461" fmla="*/ 3857583 h 6828021"/>
              <a:gd name="connsiteX2462" fmla="*/ 563314 w 11293641"/>
              <a:gd name="connsiteY2462" fmla="*/ 3857583 h 6828021"/>
              <a:gd name="connsiteX2463" fmla="*/ 573285 w 11293641"/>
              <a:gd name="connsiteY2463" fmla="*/ 3857583 h 6828021"/>
              <a:gd name="connsiteX2464" fmla="*/ 578265 w 11293641"/>
              <a:gd name="connsiteY2464" fmla="*/ 3857583 h 6828021"/>
              <a:gd name="connsiteX2465" fmla="*/ 588236 w 11293641"/>
              <a:gd name="connsiteY2465" fmla="*/ 3857583 h 6828021"/>
              <a:gd name="connsiteX2466" fmla="*/ 598207 w 11293641"/>
              <a:gd name="connsiteY2466" fmla="*/ 3852599 h 6828021"/>
              <a:gd name="connsiteX2467" fmla="*/ 608178 w 11293641"/>
              <a:gd name="connsiteY2467" fmla="*/ 3852599 h 6828021"/>
              <a:gd name="connsiteX2468" fmla="*/ 618149 w 11293641"/>
              <a:gd name="connsiteY2468" fmla="*/ 3847615 h 6828021"/>
              <a:gd name="connsiteX2469" fmla="*/ 623131 w 11293641"/>
              <a:gd name="connsiteY2469" fmla="*/ 3842631 h 6828021"/>
              <a:gd name="connsiteX2470" fmla="*/ 2048859 w 11293641"/>
              <a:gd name="connsiteY2470" fmla="*/ 3827678 h 6828021"/>
              <a:gd name="connsiteX2471" fmla="*/ 2043873 w 11293641"/>
              <a:gd name="connsiteY2471" fmla="*/ 3832662 h 6828021"/>
              <a:gd name="connsiteX2472" fmla="*/ 2038887 w 11293641"/>
              <a:gd name="connsiteY2472" fmla="*/ 3842630 h 6828021"/>
              <a:gd name="connsiteX2473" fmla="*/ 2043873 w 11293641"/>
              <a:gd name="connsiteY2473" fmla="*/ 3837646 h 6828021"/>
              <a:gd name="connsiteX2474" fmla="*/ 1026921 w 11293641"/>
              <a:gd name="connsiteY2474" fmla="*/ 3817712 h 6828021"/>
              <a:gd name="connsiteX2475" fmla="*/ 1021936 w 11293641"/>
              <a:gd name="connsiteY2475" fmla="*/ 3822695 h 6828021"/>
              <a:gd name="connsiteX2476" fmla="*/ 1021936 w 11293641"/>
              <a:gd name="connsiteY2476" fmla="*/ 3827678 h 6828021"/>
              <a:gd name="connsiteX2477" fmla="*/ 1276175 w 11293641"/>
              <a:gd name="connsiteY2477" fmla="*/ 3817711 h 6828021"/>
              <a:gd name="connsiteX2478" fmla="*/ 1271189 w 11293641"/>
              <a:gd name="connsiteY2478" fmla="*/ 3827679 h 6828021"/>
              <a:gd name="connsiteX2479" fmla="*/ 1271189 w 11293641"/>
              <a:gd name="connsiteY2479" fmla="*/ 3832663 h 6828021"/>
              <a:gd name="connsiteX2480" fmla="*/ 1271189 w 11293641"/>
              <a:gd name="connsiteY2480" fmla="*/ 3837647 h 6828021"/>
              <a:gd name="connsiteX2481" fmla="*/ 1271189 w 11293641"/>
              <a:gd name="connsiteY2481" fmla="*/ 3847615 h 6828021"/>
              <a:gd name="connsiteX2482" fmla="*/ 1271189 w 11293641"/>
              <a:gd name="connsiteY2482" fmla="*/ 3847614 h 6828021"/>
              <a:gd name="connsiteX2483" fmla="*/ 1271189 w 11293641"/>
              <a:gd name="connsiteY2483" fmla="*/ 3837646 h 6828021"/>
              <a:gd name="connsiteX2484" fmla="*/ 1276175 w 11293641"/>
              <a:gd name="connsiteY2484" fmla="*/ 3827678 h 6828021"/>
              <a:gd name="connsiteX2485" fmla="*/ 96377 w 11293641"/>
              <a:gd name="connsiteY2485" fmla="*/ 3816049 h 6828021"/>
              <a:gd name="connsiteX2486" fmla="*/ 99704 w 11293641"/>
              <a:gd name="connsiteY2486" fmla="*/ 3822695 h 6828021"/>
              <a:gd name="connsiteX2487" fmla="*/ 104686 w 11293641"/>
              <a:gd name="connsiteY2487" fmla="*/ 3827678 h 6828021"/>
              <a:gd name="connsiteX2488" fmla="*/ 104686 w 11293641"/>
              <a:gd name="connsiteY2488" fmla="*/ 3827679 h 6828021"/>
              <a:gd name="connsiteX2489" fmla="*/ 109675 w 11293641"/>
              <a:gd name="connsiteY2489" fmla="*/ 3827679 h 6828021"/>
              <a:gd name="connsiteX2490" fmla="*/ 109675 w 11293641"/>
              <a:gd name="connsiteY2490" fmla="*/ 3827678 h 6828021"/>
              <a:gd name="connsiteX2491" fmla="*/ 104686 w 11293641"/>
              <a:gd name="connsiteY2491" fmla="*/ 3827678 h 6828021"/>
              <a:gd name="connsiteX2492" fmla="*/ 99704 w 11293641"/>
              <a:gd name="connsiteY2492" fmla="*/ 3817711 h 6828021"/>
              <a:gd name="connsiteX2493" fmla="*/ 1281158 w 11293641"/>
              <a:gd name="connsiteY2493" fmla="*/ 3812727 h 6828021"/>
              <a:gd name="connsiteX2494" fmla="*/ 1276175 w 11293641"/>
              <a:gd name="connsiteY2494" fmla="*/ 3817710 h 6828021"/>
              <a:gd name="connsiteX2495" fmla="*/ 1286144 w 11293641"/>
              <a:gd name="connsiteY2495" fmla="*/ 3812727 h 6828021"/>
              <a:gd name="connsiteX2496" fmla="*/ 194416 w 11293641"/>
              <a:gd name="connsiteY2496" fmla="*/ 3812727 h 6828021"/>
              <a:gd name="connsiteX2497" fmla="*/ 192641 w 11293641"/>
              <a:gd name="connsiteY2497" fmla="*/ 3814502 h 6828021"/>
              <a:gd name="connsiteX2498" fmla="*/ 194417 w 11293641"/>
              <a:gd name="connsiteY2498" fmla="*/ 3812727 h 6828021"/>
              <a:gd name="connsiteX2499" fmla="*/ 1759724 w 11293641"/>
              <a:gd name="connsiteY2499" fmla="*/ 3802759 h 6828021"/>
              <a:gd name="connsiteX2500" fmla="*/ 1749754 w 11293641"/>
              <a:gd name="connsiteY2500" fmla="*/ 3807742 h 6828021"/>
              <a:gd name="connsiteX2501" fmla="*/ 1744769 w 11293641"/>
              <a:gd name="connsiteY2501" fmla="*/ 3817710 h 6828021"/>
              <a:gd name="connsiteX2502" fmla="*/ 1739446 w 11293641"/>
              <a:gd name="connsiteY2502" fmla="*/ 3823034 h 6828021"/>
              <a:gd name="connsiteX2503" fmla="*/ 1744769 w 11293641"/>
              <a:gd name="connsiteY2503" fmla="*/ 3817711 h 6828021"/>
              <a:gd name="connsiteX2504" fmla="*/ 1749754 w 11293641"/>
              <a:gd name="connsiteY2504" fmla="*/ 3807743 h 6828021"/>
              <a:gd name="connsiteX2505" fmla="*/ 653043 w 11293641"/>
              <a:gd name="connsiteY2505" fmla="*/ 3802757 h 6828021"/>
              <a:gd name="connsiteX2506" fmla="*/ 653042 w 11293641"/>
              <a:gd name="connsiteY2506" fmla="*/ 3802759 h 6828021"/>
              <a:gd name="connsiteX2507" fmla="*/ 653042 w 11293641"/>
              <a:gd name="connsiteY2507" fmla="*/ 3802761 h 6828021"/>
              <a:gd name="connsiteX2508" fmla="*/ 1046391 w 11293641"/>
              <a:gd name="connsiteY2508" fmla="*/ 3798245 h 6828021"/>
              <a:gd name="connsiteX2509" fmla="*/ 1041876 w 11293641"/>
              <a:gd name="connsiteY2509" fmla="*/ 3802759 h 6828021"/>
              <a:gd name="connsiteX2510" fmla="*/ 1040876 w 11293641"/>
              <a:gd name="connsiteY2510" fmla="*/ 3803759 h 6828021"/>
              <a:gd name="connsiteX2511" fmla="*/ 1036891 w 11293641"/>
              <a:gd name="connsiteY2511" fmla="*/ 3807743 h 6828021"/>
              <a:gd name="connsiteX2512" fmla="*/ 1030594 w 11293641"/>
              <a:gd name="connsiteY2512" fmla="*/ 3814038 h 6828021"/>
              <a:gd name="connsiteX2513" fmla="*/ 1031907 w 11293641"/>
              <a:gd name="connsiteY2513" fmla="*/ 3812727 h 6828021"/>
              <a:gd name="connsiteX2514" fmla="*/ 1040876 w 11293641"/>
              <a:gd name="connsiteY2514" fmla="*/ 3803759 h 6828021"/>
              <a:gd name="connsiteX2515" fmla="*/ 2072121 w 11293641"/>
              <a:gd name="connsiteY2515" fmla="*/ 3797775 h 6828021"/>
              <a:gd name="connsiteX2516" fmla="*/ 2068798 w 11293641"/>
              <a:gd name="connsiteY2516" fmla="*/ 3802759 h 6828021"/>
              <a:gd name="connsiteX2517" fmla="*/ 2058828 w 11293641"/>
              <a:gd name="connsiteY2517" fmla="*/ 3812727 h 6828021"/>
              <a:gd name="connsiteX2518" fmla="*/ 2053843 w 11293641"/>
              <a:gd name="connsiteY2518" fmla="*/ 3822694 h 6828021"/>
              <a:gd name="connsiteX2519" fmla="*/ 2058828 w 11293641"/>
              <a:gd name="connsiteY2519" fmla="*/ 3817710 h 6828021"/>
              <a:gd name="connsiteX2520" fmla="*/ 2068798 w 11293641"/>
              <a:gd name="connsiteY2520" fmla="*/ 3807742 h 6828021"/>
              <a:gd name="connsiteX2521" fmla="*/ 1974082 w 11293641"/>
              <a:gd name="connsiteY2521" fmla="*/ 3782823 h 6828021"/>
              <a:gd name="connsiteX2522" fmla="*/ 2028916 w 11293641"/>
              <a:gd name="connsiteY2522" fmla="*/ 3852598 h 6828021"/>
              <a:gd name="connsiteX2523" fmla="*/ 2028918 w 11293641"/>
              <a:gd name="connsiteY2523" fmla="*/ 3852598 h 6828021"/>
              <a:gd name="connsiteX2524" fmla="*/ 2096216 w 11293641"/>
              <a:gd name="connsiteY2524" fmla="*/ 3775347 h 6828021"/>
              <a:gd name="connsiteX2525" fmla="*/ 2088738 w 11293641"/>
              <a:gd name="connsiteY2525" fmla="*/ 3777839 h 6828021"/>
              <a:gd name="connsiteX2526" fmla="*/ 2083753 w 11293641"/>
              <a:gd name="connsiteY2526" fmla="*/ 3782823 h 6828021"/>
              <a:gd name="connsiteX2527" fmla="*/ 2093723 w 11293641"/>
              <a:gd name="connsiteY2527" fmla="*/ 3777839 h 6828021"/>
              <a:gd name="connsiteX2528" fmla="*/ 3884205 w 11293641"/>
              <a:gd name="connsiteY2528" fmla="*/ 3773702 h 6828021"/>
              <a:gd name="connsiteX2529" fmla="*/ 3893328 w 11293641"/>
              <a:gd name="connsiteY2529" fmla="*/ 3782823 h 6828021"/>
              <a:gd name="connsiteX2530" fmla="*/ 3899282 w 11293641"/>
              <a:gd name="connsiteY2530" fmla="*/ 3788777 h 6828021"/>
              <a:gd name="connsiteX2531" fmla="*/ 3893328 w 11293641"/>
              <a:gd name="connsiteY2531" fmla="*/ 3782823 h 6828021"/>
              <a:gd name="connsiteX2532" fmla="*/ 9800617 w 11293641"/>
              <a:gd name="connsiteY2532" fmla="*/ 3762887 h 6828021"/>
              <a:gd name="connsiteX2533" fmla="*/ 9795632 w 11293641"/>
              <a:gd name="connsiteY2533" fmla="*/ 3767871 h 6828021"/>
              <a:gd name="connsiteX2534" fmla="*/ 9790647 w 11293641"/>
              <a:gd name="connsiteY2534" fmla="*/ 3772855 h 6828021"/>
              <a:gd name="connsiteX2535" fmla="*/ 9785662 w 11293641"/>
              <a:gd name="connsiteY2535" fmla="*/ 3772855 h 6828021"/>
              <a:gd name="connsiteX2536" fmla="*/ 9785662 w 11293641"/>
              <a:gd name="connsiteY2536" fmla="*/ 3777839 h 6828021"/>
              <a:gd name="connsiteX2537" fmla="*/ 9790647 w 11293641"/>
              <a:gd name="connsiteY2537" fmla="*/ 3777839 h 6828021"/>
              <a:gd name="connsiteX2538" fmla="*/ 9795632 w 11293641"/>
              <a:gd name="connsiteY2538" fmla="*/ 3772855 h 6828021"/>
              <a:gd name="connsiteX2539" fmla="*/ 9800617 w 11293641"/>
              <a:gd name="connsiteY2539" fmla="*/ 3767871 h 6828021"/>
              <a:gd name="connsiteX2540" fmla="*/ 3871078 w 11293641"/>
              <a:gd name="connsiteY2540" fmla="*/ 3760580 h 6828021"/>
              <a:gd name="connsiteX2541" fmla="*/ 3873388 w 11293641"/>
              <a:gd name="connsiteY2541" fmla="*/ 3762887 h 6828021"/>
              <a:gd name="connsiteX2542" fmla="*/ 3881986 w 11293641"/>
              <a:gd name="connsiteY2542" fmla="*/ 3771482 h 6828021"/>
              <a:gd name="connsiteX2543" fmla="*/ 3873388 w 11293641"/>
              <a:gd name="connsiteY2543" fmla="*/ 3762887 h 6828021"/>
              <a:gd name="connsiteX2544" fmla="*/ 3788642 w 11293641"/>
              <a:gd name="connsiteY2544" fmla="*/ 3752919 h 6828021"/>
              <a:gd name="connsiteX2545" fmla="*/ 3778671 w 11293641"/>
              <a:gd name="connsiteY2545" fmla="*/ 3757903 h 6828021"/>
              <a:gd name="connsiteX2546" fmla="*/ 3788642 w 11293641"/>
              <a:gd name="connsiteY2546" fmla="*/ 3752920 h 6828021"/>
              <a:gd name="connsiteX2547" fmla="*/ 3793626 w 11293641"/>
              <a:gd name="connsiteY2547" fmla="*/ 3747935 h 6828021"/>
              <a:gd name="connsiteX2548" fmla="*/ 3789635 w 11293641"/>
              <a:gd name="connsiteY2548" fmla="*/ 3751927 h 6828021"/>
              <a:gd name="connsiteX2549" fmla="*/ 3793626 w 11293641"/>
              <a:gd name="connsiteY2549" fmla="*/ 3747936 h 6828021"/>
              <a:gd name="connsiteX2550" fmla="*/ 3798611 w 11293641"/>
              <a:gd name="connsiteY2550" fmla="*/ 3747936 h 6828021"/>
              <a:gd name="connsiteX2551" fmla="*/ 3808581 w 11293641"/>
              <a:gd name="connsiteY2551" fmla="*/ 3747936 h 6828021"/>
              <a:gd name="connsiteX2552" fmla="*/ 3813566 w 11293641"/>
              <a:gd name="connsiteY2552" fmla="*/ 3752920 h 6828021"/>
              <a:gd name="connsiteX2553" fmla="*/ 3818551 w 11293641"/>
              <a:gd name="connsiteY2553" fmla="*/ 3752920 h 6828021"/>
              <a:gd name="connsiteX2554" fmla="*/ 3823535 w 11293641"/>
              <a:gd name="connsiteY2554" fmla="*/ 3757903 h 6828021"/>
              <a:gd name="connsiteX2555" fmla="*/ 3838490 w 11293641"/>
              <a:gd name="connsiteY2555" fmla="*/ 3772855 h 6828021"/>
              <a:gd name="connsiteX2556" fmla="*/ 3848461 w 11293641"/>
              <a:gd name="connsiteY2556" fmla="*/ 3787807 h 6828021"/>
              <a:gd name="connsiteX2557" fmla="*/ 3838492 w 11293641"/>
              <a:gd name="connsiteY2557" fmla="*/ 3772855 h 6828021"/>
              <a:gd name="connsiteX2558" fmla="*/ 3823537 w 11293641"/>
              <a:gd name="connsiteY2558" fmla="*/ 3757903 h 6828021"/>
              <a:gd name="connsiteX2559" fmla="*/ 3818552 w 11293641"/>
              <a:gd name="connsiteY2559" fmla="*/ 3752919 h 6828021"/>
              <a:gd name="connsiteX2560" fmla="*/ 3813566 w 11293641"/>
              <a:gd name="connsiteY2560" fmla="*/ 3752919 h 6828021"/>
              <a:gd name="connsiteX2561" fmla="*/ 3808581 w 11293641"/>
              <a:gd name="connsiteY2561" fmla="*/ 3747935 h 6828021"/>
              <a:gd name="connsiteX2562" fmla="*/ 3798612 w 11293641"/>
              <a:gd name="connsiteY2562" fmla="*/ 3747935 h 6828021"/>
              <a:gd name="connsiteX2563" fmla="*/ 4381863 w 11293641"/>
              <a:gd name="connsiteY2563" fmla="*/ 3732983 h 6828021"/>
              <a:gd name="connsiteX2564" fmla="*/ 4391834 w 11293641"/>
              <a:gd name="connsiteY2564" fmla="*/ 3732983 h 6828021"/>
              <a:gd name="connsiteX2565" fmla="*/ 4401803 w 11293641"/>
              <a:gd name="connsiteY2565" fmla="*/ 3732983 h 6828021"/>
              <a:gd name="connsiteX2566" fmla="*/ 4411773 w 11293641"/>
              <a:gd name="connsiteY2566" fmla="*/ 3737967 h 6828021"/>
              <a:gd name="connsiteX2567" fmla="*/ 4421744 w 11293641"/>
              <a:gd name="connsiteY2567" fmla="*/ 3737967 h 6828021"/>
              <a:gd name="connsiteX2568" fmla="*/ 4431713 w 11293641"/>
              <a:gd name="connsiteY2568" fmla="*/ 3732983 h 6828021"/>
              <a:gd name="connsiteX2569" fmla="*/ 4436698 w 11293641"/>
              <a:gd name="connsiteY2569" fmla="*/ 3732983 h 6828021"/>
              <a:gd name="connsiteX2570" fmla="*/ 4441684 w 11293641"/>
              <a:gd name="connsiteY2570" fmla="*/ 3732983 h 6828021"/>
              <a:gd name="connsiteX2571" fmla="*/ 4436698 w 11293641"/>
              <a:gd name="connsiteY2571" fmla="*/ 3737967 h 6828021"/>
              <a:gd name="connsiteX2572" fmla="*/ 4436698 w 11293641"/>
              <a:gd name="connsiteY2572" fmla="*/ 3747935 h 6828021"/>
              <a:gd name="connsiteX2573" fmla="*/ 4436698 w 11293641"/>
              <a:gd name="connsiteY2573" fmla="*/ 3757903 h 6828021"/>
              <a:gd name="connsiteX2574" fmla="*/ 4436698 w 11293641"/>
              <a:gd name="connsiteY2574" fmla="*/ 3772855 h 6828021"/>
              <a:gd name="connsiteX2575" fmla="*/ 4436698 w 11293641"/>
              <a:gd name="connsiteY2575" fmla="*/ 3782823 h 6828021"/>
              <a:gd name="connsiteX2576" fmla="*/ 4436698 w 11293641"/>
              <a:gd name="connsiteY2576" fmla="*/ 3787807 h 6828021"/>
              <a:gd name="connsiteX2577" fmla="*/ 4431713 w 11293641"/>
              <a:gd name="connsiteY2577" fmla="*/ 3792791 h 6828021"/>
              <a:gd name="connsiteX2578" fmla="*/ 4426730 w 11293641"/>
              <a:gd name="connsiteY2578" fmla="*/ 3802759 h 6828021"/>
              <a:gd name="connsiteX2579" fmla="*/ 4426730 w 11293641"/>
              <a:gd name="connsiteY2579" fmla="*/ 3812726 h 6828021"/>
              <a:gd name="connsiteX2580" fmla="*/ 4426730 w 11293641"/>
              <a:gd name="connsiteY2580" fmla="*/ 3822694 h 6828021"/>
              <a:gd name="connsiteX2581" fmla="*/ 4426730 w 11293641"/>
              <a:gd name="connsiteY2581" fmla="*/ 3832662 h 6828021"/>
              <a:gd name="connsiteX2582" fmla="*/ 4426730 w 11293641"/>
              <a:gd name="connsiteY2582" fmla="*/ 3837646 h 6828021"/>
              <a:gd name="connsiteX2583" fmla="*/ 4411773 w 11293641"/>
              <a:gd name="connsiteY2583" fmla="*/ 3872534 h 6828021"/>
              <a:gd name="connsiteX2584" fmla="*/ 4411773 w 11293641"/>
              <a:gd name="connsiteY2584" fmla="*/ 3882502 h 6828021"/>
              <a:gd name="connsiteX2585" fmla="*/ 4411773 w 11293641"/>
              <a:gd name="connsiteY2585" fmla="*/ 3897454 h 6828021"/>
              <a:gd name="connsiteX2586" fmla="*/ 4411773 w 11293641"/>
              <a:gd name="connsiteY2586" fmla="*/ 3912406 h 6828021"/>
              <a:gd name="connsiteX2587" fmla="*/ 4411773 w 11293641"/>
              <a:gd name="connsiteY2587" fmla="*/ 3927358 h 6828021"/>
              <a:gd name="connsiteX2588" fmla="*/ 4411773 w 11293641"/>
              <a:gd name="connsiteY2588" fmla="*/ 3942309 h 6828021"/>
              <a:gd name="connsiteX2589" fmla="*/ 4411773 w 11293641"/>
              <a:gd name="connsiteY2589" fmla="*/ 3952277 h 6828021"/>
              <a:gd name="connsiteX2590" fmla="*/ 4406787 w 11293641"/>
              <a:gd name="connsiteY2590" fmla="*/ 3957261 h 6828021"/>
              <a:gd name="connsiteX2591" fmla="*/ 4396818 w 11293641"/>
              <a:gd name="connsiteY2591" fmla="*/ 3967229 h 6828021"/>
              <a:gd name="connsiteX2592" fmla="*/ 4391834 w 11293641"/>
              <a:gd name="connsiteY2592" fmla="*/ 3972213 h 6828021"/>
              <a:gd name="connsiteX2593" fmla="*/ 4386848 w 11293641"/>
              <a:gd name="connsiteY2593" fmla="*/ 3967229 h 6828021"/>
              <a:gd name="connsiteX2594" fmla="*/ 4381863 w 11293641"/>
              <a:gd name="connsiteY2594" fmla="*/ 3962245 h 6828021"/>
              <a:gd name="connsiteX2595" fmla="*/ 4376879 w 11293641"/>
              <a:gd name="connsiteY2595" fmla="*/ 3952277 h 6828021"/>
              <a:gd name="connsiteX2596" fmla="*/ 4366907 w 11293641"/>
              <a:gd name="connsiteY2596" fmla="*/ 3937326 h 6828021"/>
              <a:gd name="connsiteX2597" fmla="*/ 4361923 w 11293641"/>
              <a:gd name="connsiteY2597" fmla="*/ 3922374 h 6828021"/>
              <a:gd name="connsiteX2598" fmla="*/ 4356939 w 11293641"/>
              <a:gd name="connsiteY2598" fmla="*/ 3907422 h 6828021"/>
              <a:gd name="connsiteX2599" fmla="*/ 4351953 w 11293641"/>
              <a:gd name="connsiteY2599" fmla="*/ 3897454 h 6828021"/>
              <a:gd name="connsiteX2600" fmla="*/ 4351953 w 11293641"/>
              <a:gd name="connsiteY2600" fmla="*/ 3892470 h 6828021"/>
              <a:gd name="connsiteX2601" fmla="*/ 4356939 w 11293641"/>
              <a:gd name="connsiteY2601" fmla="*/ 3882502 h 6828021"/>
              <a:gd name="connsiteX2602" fmla="*/ 4356939 w 11293641"/>
              <a:gd name="connsiteY2602" fmla="*/ 3877518 h 6828021"/>
              <a:gd name="connsiteX2603" fmla="*/ 4361923 w 11293641"/>
              <a:gd name="connsiteY2603" fmla="*/ 3872534 h 6828021"/>
              <a:gd name="connsiteX2604" fmla="*/ 4361923 w 11293641"/>
              <a:gd name="connsiteY2604" fmla="*/ 3867550 h 6828021"/>
              <a:gd name="connsiteX2605" fmla="*/ 4356939 w 11293641"/>
              <a:gd name="connsiteY2605" fmla="*/ 3862566 h 6828021"/>
              <a:gd name="connsiteX2606" fmla="*/ 4356939 w 11293641"/>
              <a:gd name="connsiteY2606" fmla="*/ 3852598 h 6828021"/>
              <a:gd name="connsiteX2607" fmla="*/ 4351953 w 11293641"/>
              <a:gd name="connsiteY2607" fmla="*/ 3832662 h 6828021"/>
              <a:gd name="connsiteX2608" fmla="*/ 4351953 w 11293641"/>
              <a:gd name="connsiteY2608" fmla="*/ 3797775 h 6828021"/>
              <a:gd name="connsiteX2609" fmla="*/ 4356939 w 11293641"/>
              <a:gd name="connsiteY2609" fmla="*/ 3762887 h 6828021"/>
              <a:gd name="connsiteX2610" fmla="*/ 4356939 w 11293641"/>
              <a:gd name="connsiteY2610" fmla="*/ 3752919 h 6828021"/>
              <a:gd name="connsiteX2611" fmla="*/ 4361923 w 11293641"/>
              <a:gd name="connsiteY2611" fmla="*/ 3742951 h 6828021"/>
              <a:gd name="connsiteX2612" fmla="*/ 4371893 w 11293641"/>
              <a:gd name="connsiteY2612" fmla="*/ 3737967 h 6828021"/>
              <a:gd name="connsiteX2613" fmla="*/ 3843478 w 11293641"/>
              <a:gd name="connsiteY2613" fmla="*/ 3732983 h 6828021"/>
              <a:gd name="connsiteX2614" fmla="*/ 3843478 w 11293641"/>
              <a:gd name="connsiteY2614" fmla="*/ 3732984 h 6828021"/>
              <a:gd name="connsiteX2615" fmla="*/ 3848461 w 11293641"/>
              <a:gd name="connsiteY2615" fmla="*/ 3742951 h 6828021"/>
              <a:gd name="connsiteX2616" fmla="*/ 2208380 w 11293641"/>
              <a:gd name="connsiteY2616" fmla="*/ 3732983 h 6828021"/>
              <a:gd name="connsiteX2617" fmla="*/ 2173484 w 11293641"/>
              <a:gd name="connsiteY2617" fmla="*/ 3742951 h 6828021"/>
              <a:gd name="connsiteX2618" fmla="*/ 2133605 w 11293641"/>
              <a:gd name="connsiteY2618" fmla="*/ 3757903 h 6828021"/>
              <a:gd name="connsiteX2619" fmla="*/ 2123634 w 11293641"/>
              <a:gd name="connsiteY2619" fmla="*/ 3762887 h 6828021"/>
              <a:gd name="connsiteX2620" fmla="*/ 2138588 w 11293641"/>
              <a:gd name="connsiteY2620" fmla="*/ 3757903 h 6828021"/>
              <a:gd name="connsiteX2621" fmla="*/ 2173484 w 11293641"/>
              <a:gd name="connsiteY2621" fmla="*/ 3747935 h 6828021"/>
              <a:gd name="connsiteX2622" fmla="*/ 9740796 w 11293641"/>
              <a:gd name="connsiteY2622" fmla="*/ 3727999 h 6828021"/>
              <a:gd name="connsiteX2623" fmla="*/ 9760737 w 11293641"/>
              <a:gd name="connsiteY2623" fmla="*/ 3732983 h 6828021"/>
              <a:gd name="connsiteX2624" fmla="*/ 9795632 w 11293641"/>
              <a:gd name="connsiteY2624" fmla="*/ 3737967 h 6828021"/>
              <a:gd name="connsiteX2625" fmla="*/ 9798402 w 11293641"/>
              <a:gd name="connsiteY2625" fmla="*/ 3743505 h 6828021"/>
              <a:gd name="connsiteX2626" fmla="*/ 9820557 w 11293641"/>
              <a:gd name="connsiteY2626" fmla="*/ 3747935 h 6828021"/>
              <a:gd name="connsiteX2627" fmla="*/ 9835513 w 11293641"/>
              <a:gd name="connsiteY2627" fmla="*/ 3757903 h 6828021"/>
              <a:gd name="connsiteX2628" fmla="*/ 9860438 w 11293641"/>
              <a:gd name="connsiteY2628" fmla="*/ 3757903 h 6828021"/>
              <a:gd name="connsiteX2629" fmla="*/ 9845483 w 11293641"/>
              <a:gd name="connsiteY2629" fmla="*/ 3762887 h 6828021"/>
              <a:gd name="connsiteX2630" fmla="*/ 9865423 w 11293641"/>
              <a:gd name="connsiteY2630" fmla="*/ 3767871 h 6828021"/>
              <a:gd name="connsiteX2631" fmla="*/ 9880378 w 11293641"/>
              <a:gd name="connsiteY2631" fmla="*/ 3772855 h 6828021"/>
              <a:gd name="connsiteX2632" fmla="*/ 9880378 w 11293641"/>
              <a:gd name="connsiteY2632" fmla="*/ 3792790 h 6828021"/>
              <a:gd name="connsiteX2633" fmla="*/ 9865423 w 11293641"/>
              <a:gd name="connsiteY2633" fmla="*/ 3797774 h 6828021"/>
              <a:gd name="connsiteX2634" fmla="*/ 9840498 w 11293641"/>
              <a:gd name="connsiteY2634" fmla="*/ 3802758 h 6828021"/>
              <a:gd name="connsiteX2635" fmla="*/ 9835513 w 11293641"/>
              <a:gd name="connsiteY2635" fmla="*/ 3797774 h 6828021"/>
              <a:gd name="connsiteX2636" fmla="*/ 9830527 w 11293641"/>
              <a:gd name="connsiteY2636" fmla="*/ 3797774 h 6828021"/>
              <a:gd name="connsiteX2637" fmla="*/ 9825542 w 11293641"/>
              <a:gd name="connsiteY2637" fmla="*/ 3802758 h 6828021"/>
              <a:gd name="connsiteX2638" fmla="*/ 9820557 w 11293641"/>
              <a:gd name="connsiteY2638" fmla="*/ 3802758 h 6828021"/>
              <a:gd name="connsiteX2639" fmla="*/ 9815572 w 11293641"/>
              <a:gd name="connsiteY2639" fmla="*/ 3807742 h 6828021"/>
              <a:gd name="connsiteX2640" fmla="*/ 9805602 w 11293641"/>
              <a:gd name="connsiteY2640" fmla="*/ 3812726 h 6828021"/>
              <a:gd name="connsiteX2641" fmla="*/ 9800617 w 11293641"/>
              <a:gd name="connsiteY2641" fmla="*/ 3812726 h 6828021"/>
              <a:gd name="connsiteX2642" fmla="*/ 9795632 w 11293641"/>
              <a:gd name="connsiteY2642" fmla="*/ 3812726 h 6828021"/>
              <a:gd name="connsiteX2643" fmla="*/ 9795632 w 11293641"/>
              <a:gd name="connsiteY2643" fmla="*/ 3817710 h 6828021"/>
              <a:gd name="connsiteX2644" fmla="*/ 9790647 w 11293641"/>
              <a:gd name="connsiteY2644" fmla="*/ 3817710 h 6828021"/>
              <a:gd name="connsiteX2645" fmla="*/ 9780677 w 11293641"/>
              <a:gd name="connsiteY2645" fmla="*/ 3817710 h 6828021"/>
              <a:gd name="connsiteX2646" fmla="*/ 9775692 w 11293641"/>
              <a:gd name="connsiteY2646" fmla="*/ 3817710 h 6828021"/>
              <a:gd name="connsiteX2647" fmla="*/ 9765722 w 11293641"/>
              <a:gd name="connsiteY2647" fmla="*/ 3817710 h 6828021"/>
              <a:gd name="connsiteX2648" fmla="*/ 9755752 w 11293641"/>
              <a:gd name="connsiteY2648" fmla="*/ 3812726 h 6828021"/>
              <a:gd name="connsiteX2649" fmla="*/ 9745782 w 11293641"/>
              <a:gd name="connsiteY2649" fmla="*/ 3807742 h 6828021"/>
              <a:gd name="connsiteX2650" fmla="*/ 9740796 w 11293641"/>
              <a:gd name="connsiteY2650" fmla="*/ 3802758 h 6828021"/>
              <a:gd name="connsiteX2651" fmla="*/ 9740796 w 11293641"/>
              <a:gd name="connsiteY2651" fmla="*/ 3797774 h 6828021"/>
              <a:gd name="connsiteX2652" fmla="*/ 9730826 w 11293641"/>
              <a:gd name="connsiteY2652" fmla="*/ 3792790 h 6828021"/>
              <a:gd name="connsiteX2653" fmla="*/ 9725841 w 11293641"/>
              <a:gd name="connsiteY2653" fmla="*/ 3792790 h 6828021"/>
              <a:gd name="connsiteX2654" fmla="*/ 9715871 w 11293641"/>
              <a:gd name="connsiteY2654" fmla="*/ 3792790 h 6828021"/>
              <a:gd name="connsiteX2655" fmla="*/ 9705901 w 11293641"/>
              <a:gd name="connsiteY2655" fmla="*/ 3792790 h 6828021"/>
              <a:gd name="connsiteX2656" fmla="*/ 9690946 w 11293641"/>
              <a:gd name="connsiteY2656" fmla="*/ 3782823 h 6828021"/>
              <a:gd name="connsiteX2657" fmla="*/ 9700916 w 11293641"/>
              <a:gd name="connsiteY2657" fmla="*/ 3772855 h 6828021"/>
              <a:gd name="connsiteX2658" fmla="*/ 9715871 w 11293641"/>
              <a:gd name="connsiteY2658" fmla="*/ 3772855 h 6828021"/>
              <a:gd name="connsiteX2659" fmla="*/ 9740796 w 11293641"/>
              <a:gd name="connsiteY2659" fmla="*/ 3782823 h 6828021"/>
              <a:gd name="connsiteX2660" fmla="*/ 9750767 w 11293641"/>
              <a:gd name="connsiteY2660" fmla="*/ 3782823 h 6828021"/>
              <a:gd name="connsiteX2661" fmla="*/ 9755752 w 11293641"/>
              <a:gd name="connsiteY2661" fmla="*/ 3777839 h 6828021"/>
              <a:gd name="connsiteX2662" fmla="*/ 9755752 w 11293641"/>
              <a:gd name="connsiteY2662" fmla="*/ 3772855 h 6828021"/>
              <a:gd name="connsiteX2663" fmla="*/ 9755752 w 11293641"/>
              <a:gd name="connsiteY2663" fmla="*/ 3767871 h 6828021"/>
              <a:gd name="connsiteX2664" fmla="*/ 9755752 w 11293641"/>
              <a:gd name="connsiteY2664" fmla="*/ 3762887 h 6828021"/>
              <a:gd name="connsiteX2665" fmla="*/ 9750767 w 11293641"/>
              <a:gd name="connsiteY2665" fmla="*/ 3752919 h 6828021"/>
              <a:gd name="connsiteX2666" fmla="*/ 9745782 w 11293641"/>
              <a:gd name="connsiteY2666" fmla="*/ 3752919 h 6828021"/>
              <a:gd name="connsiteX2667" fmla="*/ 9735811 w 11293641"/>
              <a:gd name="connsiteY2667" fmla="*/ 3747935 h 6828021"/>
              <a:gd name="connsiteX2668" fmla="*/ 9730826 w 11293641"/>
              <a:gd name="connsiteY2668" fmla="*/ 3747935 h 6828021"/>
              <a:gd name="connsiteX2669" fmla="*/ 9725841 w 11293641"/>
              <a:gd name="connsiteY2669" fmla="*/ 3747935 h 6828021"/>
              <a:gd name="connsiteX2670" fmla="*/ 9720856 w 11293641"/>
              <a:gd name="connsiteY2670" fmla="*/ 3747935 h 6828021"/>
              <a:gd name="connsiteX2671" fmla="*/ 9710886 w 11293641"/>
              <a:gd name="connsiteY2671" fmla="*/ 3742951 h 6828021"/>
              <a:gd name="connsiteX2672" fmla="*/ 9720856 w 11293641"/>
              <a:gd name="connsiteY2672" fmla="*/ 3732983 h 6828021"/>
              <a:gd name="connsiteX2673" fmla="*/ 3768701 w 11293641"/>
              <a:gd name="connsiteY2673" fmla="*/ 3727999 h 6828021"/>
              <a:gd name="connsiteX2674" fmla="*/ 3763715 w 11293641"/>
              <a:gd name="connsiteY2674" fmla="*/ 3742951 h 6828021"/>
              <a:gd name="connsiteX2675" fmla="*/ 3763715 w 11293641"/>
              <a:gd name="connsiteY2675" fmla="*/ 3742952 h 6828021"/>
              <a:gd name="connsiteX2676" fmla="*/ 3768701 w 11293641"/>
              <a:gd name="connsiteY2676" fmla="*/ 3728000 h 6828021"/>
              <a:gd name="connsiteX2677" fmla="*/ 2238291 w 11293641"/>
              <a:gd name="connsiteY2677" fmla="*/ 3727999 h 6828021"/>
              <a:gd name="connsiteX2678" fmla="*/ 2238291 w 11293641"/>
              <a:gd name="connsiteY2678" fmla="*/ 3732983 h 6828021"/>
              <a:gd name="connsiteX2679" fmla="*/ 2238291 w 11293641"/>
              <a:gd name="connsiteY2679" fmla="*/ 3732984 h 6828021"/>
              <a:gd name="connsiteX2680" fmla="*/ 2243275 w 11293641"/>
              <a:gd name="connsiteY2680" fmla="*/ 3728000 h 6828021"/>
              <a:gd name="connsiteX2681" fmla="*/ 2243275 w 11293641"/>
              <a:gd name="connsiteY2681" fmla="*/ 3727999 h 6828021"/>
              <a:gd name="connsiteX2682" fmla="*/ 3843478 w 11293641"/>
              <a:gd name="connsiteY2682" fmla="*/ 3698096 h 6828021"/>
              <a:gd name="connsiteX2683" fmla="*/ 3838492 w 11293641"/>
              <a:gd name="connsiteY2683" fmla="*/ 3703079 h 6828021"/>
              <a:gd name="connsiteX2684" fmla="*/ 3833506 w 11293641"/>
              <a:gd name="connsiteY2684" fmla="*/ 3708063 h 6828021"/>
              <a:gd name="connsiteX2685" fmla="*/ 3828521 w 11293641"/>
              <a:gd name="connsiteY2685" fmla="*/ 3718031 h 6828021"/>
              <a:gd name="connsiteX2686" fmla="*/ 3828523 w 11293641"/>
              <a:gd name="connsiteY2686" fmla="*/ 3718032 h 6828021"/>
              <a:gd name="connsiteX2687" fmla="*/ 3828521 w 11293641"/>
              <a:gd name="connsiteY2687" fmla="*/ 3718032 h 6828021"/>
              <a:gd name="connsiteX2688" fmla="*/ 3833506 w 11293641"/>
              <a:gd name="connsiteY2688" fmla="*/ 3728000 h 6828021"/>
              <a:gd name="connsiteX2689" fmla="*/ 3833506 w 11293641"/>
              <a:gd name="connsiteY2689" fmla="*/ 3727999 h 6828021"/>
              <a:gd name="connsiteX2690" fmla="*/ 3828523 w 11293641"/>
              <a:gd name="connsiteY2690" fmla="*/ 3718032 h 6828021"/>
              <a:gd name="connsiteX2691" fmla="*/ 3833506 w 11293641"/>
              <a:gd name="connsiteY2691" fmla="*/ 3708064 h 6828021"/>
              <a:gd name="connsiteX2692" fmla="*/ 3838492 w 11293641"/>
              <a:gd name="connsiteY2692" fmla="*/ 3703080 h 6828021"/>
              <a:gd name="connsiteX2693" fmla="*/ 3763715 w 11293641"/>
              <a:gd name="connsiteY2693" fmla="*/ 3698096 h 6828021"/>
              <a:gd name="connsiteX2694" fmla="*/ 3768701 w 11293641"/>
              <a:gd name="connsiteY2694" fmla="*/ 3708064 h 6828021"/>
              <a:gd name="connsiteX2695" fmla="*/ 3768701 w 11293641"/>
              <a:gd name="connsiteY2695" fmla="*/ 3708063 h 6828021"/>
              <a:gd name="connsiteX2696" fmla="*/ 3723835 w 11293641"/>
              <a:gd name="connsiteY2696" fmla="*/ 3673176 h 6828021"/>
              <a:gd name="connsiteX2697" fmla="*/ 3733804 w 11293641"/>
              <a:gd name="connsiteY2697" fmla="*/ 3678160 h 6828021"/>
              <a:gd name="connsiteX2698" fmla="*/ 3733804 w 11293641"/>
              <a:gd name="connsiteY2698" fmla="*/ 3683144 h 6828021"/>
              <a:gd name="connsiteX2699" fmla="*/ 3738790 w 11293641"/>
              <a:gd name="connsiteY2699" fmla="*/ 3688128 h 6828021"/>
              <a:gd name="connsiteX2700" fmla="*/ 3738790 w 11293641"/>
              <a:gd name="connsiteY2700" fmla="*/ 3698096 h 6828021"/>
              <a:gd name="connsiteX2701" fmla="*/ 3738792 w 11293641"/>
              <a:gd name="connsiteY2701" fmla="*/ 3698096 h 6828021"/>
              <a:gd name="connsiteX2702" fmla="*/ 3738792 w 11293641"/>
              <a:gd name="connsiteY2702" fmla="*/ 3688128 h 6828021"/>
              <a:gd name="connsiteX2703" fmla="*/ 3733806 w 11293641"/>
              <a:gd name="connsiteY2703" fmla="*/ 3683144 h 6828021"/>
              <a:gd name="connsiteX2704" fmla="*/ 3733806 w 11293641"/>
              <a:gd name="connsiteY2704" fmla="*/ 3678160 h 6828021"/>
              <a:gd name="connsiteX2705" fmla="*/ 682954 w 11293641"/>
              <a:gd name="connsiteY2705" fmla="*/ 3663209 h 6828021"/>
              <a:gd name="connsiteX2706" fmla="*/ 679628 w 11293641"/>
              <a:gd name="connsiteY2706" fmla="*/ 3696445 h 6828021"/>
              <a:gd name="connsiteX2707" fmla="*/ 682954 w 11293641"/>
              <a:gd name="connsiteY2707" fmla="*/ 3673176 h 6828021"/>
              <a:gd name="connsiteX2708" fmla="*/ 2354193 w 11293641"/>
              <a:gd name="connsiteY2708" fmla="*/ 3648877 h 6828021"/>
              <a:gd name="connsiteX2709" fmla="*/ 2337990 w 11293641"/>
              <a:gd name="connsiteY2709" fmla="*/ 3673176 h 6828021"/>
              <a:gd name="connsiteX2710" fmla="*/ 2308079 w 11293641"/>
              <a:gd name="connsiteY2710" fmla="*/ 3698095 h 6828021"/>
              <a:gd name="connsiteX2711" fmla="*/ 2296112 w 11293641"/>
              <a:gd name="connsiteY2711" fmla="*/ 3706072 h 6828021"/>
              <a:gd name="connsiteX2712" fmla="*/ 2303096 w 11293641"/>
              <a:gd name="connsiteY2712" fmla="*/ 3703080 h 6828021"/>
              <a:gd name="connsiteX2713" fmla="*/ 2333006 w 11293641"/>
              <a:gd name="connsiteY2713" fmla="*/ 3683144 h 6828021"/>
              <a:gd name="connsiteX2714" fmla="*/ 2352947 w 11293641"/>
              <a:gd name="connsiteY2714" fmla="*/ 3653240 h 6828021"/>
              <a:gd name="connsiteX2715" fmla="*/ 762713 w 11293641"/>
              <a:gd name="connsiteY2715" fmla="*/ 3643272 h 6828021"/>
              <a:gd name="connsiteX2716" fmla="*/ 722841 w 11293641"/>
              <a:gd name="connsiteY2716" fmla="*/ 3653239 h 6828021"/>
              <a:gd name="connsiteX2717" fmla="*/ 722833 w 11293641"/>
              <a:gd name="connsiteY2717" fmla="*/ 3653240 h 6828021"/>
              <a:gd name="connsiteX2718" fmla="*/ 722831 w 11293641"/>
              <a:gd name="connsiteY2718" fmla="*/ 3653241 h 6828021"/>
              <a:gd name="connsiteX2719" fmla="*/ 722841 w 11293641"/>
              <a:gd name="connsiteY2719" fmla="*/ 3653239 h 6828021"/>
              <a:gd name="connsiteX2720" fmla="*/ 752744 w 11293641"/>
              <a:gd name="connsiteY2720" fmla="*/ 3648256 h 6828021"/>
              <a:gd name="connsiteX2721" fmla="*/ 3483307 w 11293641"/>
              <a:gd name="connsiteY2721" fmla="*/ 3630812 h 6828021"/>
              <a:gd name="connsiteX2722" fmla="*/ 3484552 w 11293641"/>
              <a:gd name="connsiteY2722" fmla="*/ 3638288 h 6828021"/>
              <a:gd name="connsiteX2723" fmla="*/ 3484552 w 11293641"/>
              <a:gd name="connsiteY2723" fmla="*/ 3633304 h 6828021"/>
              <a:gd name="connsiteX2724" fmla="*/ 1704887 w 11293641"/>
              <a:gd name="connsiteY2724" fmla="*/ 3628321 h 6828021"/>
              <a:gd name="connsiteX2725" fmla="*/ 1689935 w 11293641"/>
              <a:gd name="connsiteY2725" fmla="*/ 3638288 h 6828021"/>
              <a:gd name="connsiteX2726" fmla="*/ 1674978 w 11293641"/>
              <a:gd name="connsiteY2726" fmla="*/ 3648256 h 6828021"/>
              <a:gd name="connsiteX2727" fmla="*/ 1650057 w 11293641"/>
              <a:gd name="connsiteY2727" fmla="*/ 3658223 h 6828021"/>
              <a:gd name="connsiteX2728" fmla="*/ 1669995 w 11293641"/>
              <a:gd name="connsiteY2728" fmla="*/ 3653240 h 6828021"/>
              <a:gd name="connsiteX2729" fmla="*/ 1684949 w 11293641"/>
              <a:gd name="connsiteY2729" fmla="*/ 3643272 h 6828021"/>
              <a:gd name="connsiteX2730" fmla="*/ 1699904 w 11293641"/>
              <a:gd name="connsiteY2730" fmla="*/ 3633304 h 6828021"/>
              <a:gd name="connsiteX2731" fmla="*/ 3673984 w 11293641"/>
              <a:gd name="connsiteY2731" fmla="*/ 3628319 h 6828021"/>
              <a:gd name="connsiteX2732" fmla="*/ 3673985 w 11293641"/>
              <a:gd name="connsiteY2732" fmla="*/ 3628320 h 6828021"/>
              <a:gd name="connsiteX2733" fmla="*/ 3673987 w 11293641"/>
              <a:gd name="connsiteY2733" fmla="*/ 3628320 h 6828021"/>
              <a:gd name="connsiteX2734" fmla="*/ 3698910 w 11293641"/>
              <a:gd name="connsiteY2734" fmla="*/ 3623336 h 6828021"/>
              <a:gd name="connsiteX2735" fmla="*/ 3683955 w 11293641"/>
              <a:gd name="connsiteY2735" fmla="*/ 3628320 h 6828021"/>
              <a:gd name="connsiteX2736" fmla="*/ 3698910 w 11293641"/>
              <a:gd name="connsiteY2736" fmla="*/ 3623336 h 6828021"/>
              <a:gd name="connsiteX2737" fmla="*/ 3698913 w 11293641"/>
              <a:gd name="connsiteY2737" fmla="*/ 3623339 h 6828021"/>
              <a:gd name="connsiteX2738" fmla="*/ 3698911 w 11293641"/>
              <a:gd name="connsiteY2738" fmla="*/ 3623336 h 6828021"/>
              <a:gd name="connsiteX2739" fmla="*/ 3698910 w 11293641"/>
              <a:gd name="connsiteY2739" fmla="*/ 3623336 h 6828021"/>
              <a:gd name="connsiteX2740" fmla="*/ 1714859 w 11293641"/>
              <a:gd name="connsiteY2740" fmla="*/ 3613370 h 6828021"/>
              <a:gd name="connsiteX2741" fmla="*/ 1704890 w 11293641"/>
              <a:gd name="connsiteY2741" fmla="*/ 3628319 h 6828021"/>
              <a:gd name="connsiteX2742" fmla="*/ 1709874 w 11293641"/>
              <a:gd name="connsiteY2742" fmla="*/ 3623336 h 6828021"/>
              <a:gd name="connsiteX2743" fmla="*/ 3803597 w 11293641"/>
              <a:gd name="connsiteY2743" fmla="*/ 3613369 h 6828021"/>
              <a:gd name="connsiteX2744" fmla="*/ 3803597 w 11293641"/>
              <a:gd name="connsiteY2744" fmla="*/ 3618352 h 6828021"/>
              <a:gd name="connsiteX2745" fmla="*/ 3808581 w 11293641"/>
              <a:gd name="connsiteY2745" fmla="*/ 3618352 h 6828021"/>
              <a:gd name="connsiteX2746" fmla="*/ 9431723 w 11293641"/>
              <a:gd name="connsiteY2746" fmla="*/ 3613368 h 6828021"/>
              <a:gd name="connsiteX2747" fmla="*/ 9496529 w 11293641"/>
              <a:gd name="connsiteY2747" fmla="*/ 3633304 h 6828021"/>
              <a:gd name="connsiteX2748" fmla="*/ 9516469 w 11293641"/>
              <a:gd name="connsiteY2748" fmla="*/ 3648256 h 6828021"/>
              <a:gd name="connsiteX2749" fmla="*/ 9526439 w 11293641"/>
              <a:gd name="connsiteY2749" fmla="*/ 3653240 h 6828021"/>
              <a:gd name="connsiteX2750" fmla="*/ 9536409 w 11293641"/>
              <a:gd name="connsiteY2750" fmla="*/ 3663208 h 6828021"/>
              <a:gd name="connsiteX2751" fmla="*/ 9541394 w 11293641"/>
              <a:gd name="connsiteY2751" fmla="*/ 3663208 h 6828021"/>
              <a:gd name="connsiteX2752" fmla="*/ 9566319 w 11293641"/>
              <a:gd name="connsiteY2752" fmla="*/ 3668192 h 6828021"/>
              <a:gd name="connsiteX2753" fmla="*/ 9641095 w 11293641"/>
              <a:gd name="connsiteY2753" fmla="*/ 3688128 h 6828021"/>
              <a:gd name="connsiteX2754" fmla="*/ 9651065 w 11293641"/>
              <a:gd name="connsiteY2754" fmla="*/ 3698095 h 6828021"/>
              <a:gd name="connsiteX2755" fmla="*/ 9695931 w 11293641"/>
              <a:gd name="connsiteY2755" fmla="*/ 3718031 h 6828021"/>
              <a:gd name="connsiteX2756" fmla="*/ 9700916 w 11293641"/>
              <a:gd name="connsiteY2756" fmla="*/ 3727999 h 6828021"/>
              <a:gd name="connsiteX2757" fmla="*/ 9700916 w 11293641"/>
              <a:gd name="connsiteY2757" fmla="*/ 3732983 h 6828021"/>
              <a:gd name="connsiteX2758" fmla="*/ 9695931 w 11293641"/>
              <a:gd name="connsiteY2758" fmla="*/ 3737967 h 6828021"/>
              <a:gd name="connsiteX2759" fmla="*/ 9695931 w 11293641"/>
              <a:gd name="connsiteY2759" fmla="*/ 3742951 h 6828021"/>
              <a:gd name="connsiteX2760" fmla="*/ 9656050 w 11293641"/>
              <a:gd name="connsiteY2760" fmla="*/ 3747935 h 6828021"/>
              <a:gd name="connsiteX2761" fmla="*/ 9651065 w 11293641"/>
              <a:gd name="connsiteY2761" fmla="*/ 3747935 h 6828021"/>
              <a:gd name="connsiteX2762" fmla="*/ 9636110 w 11293641"/>
              <a:gd name="connsiteY2762" fmla="*/ 3747935 h 6828021"/>
              <a:gd name="connsiteX2763" fmla="*/ 9621155 w 11293641"/>
              <a:gd name="connsiteY2763" fmla="*/ 3747935 h 6828021"/>
              <a:gd name="connsiteX2764" fmla="*/ 9606200 w 11293641"/>
              <a:gd name="connsiteY2764" fmla="*/ 3747935 h 6828021"/>
              <a:gd name="connsiteX2765" fmla="*/ 9591245 w 11293641"/>
              <a:gd name="connsiteY2765" fmla="*/ 3747935 h 6828021"/>
              <a:gd name="connsiteX2766" fmla="*/ 9586260 w 11293641"/>
              <a:gd name="connsiteY2766" fmla="*/ 3747935 h 6828021"/>
              <a:gd name="connsiteX2767" fmla="*/ 9581275 w 11293641"/>
              <a:gd name="connsiteY2767" fmla="*/ 3747935 h 6828021"/>
              <a:gd name="connsiteX2768" fmla="*/ 9576290 w 11293641"/>
              <a:gd name="connsiteY2768" fmla="*/ 3737967 h 6828021"/>
              <a:gd name="connsiteX2769" fmla="*/ 9596230 w 11293641"/>
              <a:gd name="connsiteY2769" fmla="*/ 3727999 h 6828021"/>
              <a:gd name="connsiteX2770" fmla="*/ 9596230 w 11293641"/>
              <a:gd name="connsiteY2770" fmla="*/ 3718031 h 6828021"/>
              <a:gd name="connsiteX2771" fmla="*/ 9571305 w 11293641"/>
              <a:gd name="connsiteY2771" fmla="*/ 3713047 h 6828021"/>
              <a:gd name="connsiteX2772" fmla="*/ 9551364 w 11293641"/>
              <a:gd name="connsiteY2772" fmla="*/ 3713047 h 6828021"/>
              <a:gd name="connsiteX2773" fmla="*/ 9536409 w 11293641"/>
              <a:gd name="connsiteY2773" fmla="*/ 3703079 h 6828021"/>
              <a:gd name="connsiteX2774" fmla="*/ 9526439 w 11293641"/>
              <a:gd name="connsiteY2774" fmla="*/ 3698095 h 6828021"/>
              <a:gd name="connsiteX2775" fmla="*/ 9521454 w 11293641"/>
              <a:gd name="connsiteY2775" fmla="*/ 3693112 h 6828021"/>
              <a:gd name="connsiteX2776" fmla="*/ 9481573 w 11293641"/>
              <a:gd name="connsiteY2776" fmla="*/ 3673176 h 6828021"/>
              <a:gd name="connsiteX2777" fmla="*/ 9476588 w 11293641"/>
              <a:gd name="connsiteY2777" fmla="*/ 3673176 h 6828021"/>
              <a:gd name="connsiteX2778" fmla="*/ 9471603 w 11293641"/>
              <a:gd name="connsiteY2778" fmla="*/ 3668192 h 6828021"/>
              <a:gd name="connsiteX2779" fmla="*/ 9461633 w 11293641"/>
              <a:gd name="connsiteY2779" fmla="*/ 3668192 h 6828021"/>
              <a:gd name="connsiteX2780" fmla="*/ 9451663 w 11293641"/>
              <a:gd name="connsiteY2780" fmla="*/ 3663208 h 6828021"/>
              <a:gd name="connsiteX2781" fmla="*/ 9441693 w 11293641"/>
              <a:gd name="connsiteY2781" fmla="*/ 3658224 h 6828021"/>
              <a:gd name="connsiteX2782" fmla="*/ 9436708 w 11293641"/>
              <a:gd name="connsiteY2782" fmla="*/ 3658224 h 6828021"/>
              <a:gd name="connsiteX2783" fmla="*/ 9431723 w 11293641"/>
              <a:gd name="connsiteY2783" fmla="*/ 3653240 h 6828021"/>
              <a:gd name="connsiteX2784" fmla="*/ 9421753 w 11293641"/>
              <a:gd name="connsiteY2784" fmla="*/ 3653240 h 6828021"/>
              <a:gd name="connsiteX2785" fmla="*/ 9411783 w 11293641"/>
              <a:gd name="connsiteY2785" fmla="*/ 3653240 h 6828021"/>
              <a:gd name="connsiteX2786" fmla="*/ 9401813 w 11293641"/>
              <a:gd name="connsiteY2786" fmla="*/ 3658224 h 6828021"/>
              <a:gd name="connsiteX2787" fmla="*/ 9391842 w 11293641"/>
              <a:gd name="connsiteY2787" fmla="*/ 3663208 h 6828021"/>
              <a:gd name="connsiteX2788" fmla="*/ 9381872 w 11293641"/>
              <a:gd name="connsiteY2788" fmla="*/ 3668192 h 6828021"/>
              <a:gd name="connsiteX2789" fmla="*/ 9371902 w 11293641"/>
              <a:gd name="connsiteY2789" fmla="*/ 3668192 h 6828021"/>
              <a:gd name="connsiteX2790" fmla="*/ 9361932 w 11293641"/>
              <a:gd name="connsiteY2790" fmla="*/ 3668192 h 6828021"/>
              <a:gd name="connsiteX2791" fmla="*/ 9356947 w 11293641"/>
              <a:gd name="connsiteY2791" fmla="*/ 3663208 h 6828021"/>
              <a:gd name="connsiteX2792" fmla="*/ 9351962 w 11293641"/>
              <a:gd name="connsiteY2792" fmla="*/ 3658224 h 6828021"/>
              <a:gd name="connsiteX2793" fmla="*/ 9351962 w 11293641"/>
              <a:gd name="connsiteY2793" fmla="*/ 3648256 h 6828021"/>
              <a:gd name="connsiteX2794" fmla="*/ 9356947 w 11293641"/>
              <a:gd name="connsiteY2794" fmla="*/ 3638288 h 6828021"/>
              <a:gd name="connsiteX2795" fmla="*/ 9366917 w 11293641"/>
              <a:gd name="connsiteY2795" fmla="*/ 3633304 h 6828021"/>
              <a:gd name="connsiteX2796" fmla="*/ 9376887 w 11293641"/>
              <a:gd name="connsiteY2796" fmla="*/ 3628320 h 6828021"/>
              <a:gd name="connsiteX2797" fmla="*/ 9386857 w 11293641"/>
              <a:gd name="connsiteY2797" fmla="*/ 3623336 h 6828021"/>
              <a:gd name="connsiteX2798" fmla="*/ 9391842 w 11293641"/>
              <a:gd name="connsiteY2798" fmla="*/ 3618352 h 6828021"/>
              <a:gd name="connsiteX2799" fmla="*/ 9396828 w 11293641"/>
              <a:gd name="connsiteY2799" fmla="*/ 3618352 h 6828021"/>
              <a:gd name="connsiteX2800" fmla="*/ 3943176 w 11293641"/>
              <a:gd name="connsiteY2800" fmla="*/ 3608383 h 6828021"/>
              <a:gd name="connsiteX2801" fmla="*/ 3943787 w 11293641"/>
              <a:gd name="connsiteY2801" fmla="*/ 3608994 h 6828021"/>
              <a:gd name="connsiteX2802" fmla="*/ 3948163 w 11293641"/>
              <a:gd name="connsiteY2802" fmla="*/ 3613369 h 6828021"/>
              <a:gd name="connsiteX2803" fmla="*/ 3958133 w 11293641"/>
              <a:gd name="connsiteY2803" fmla="*/ 3623337 h 6828021"/>
              <a:gd name="connsiteX2804" fmla="*/ 3958133 w 11293641"/>
              <a:gd name="connsiteY2804" fmla="*/ 3628321 h 6828021"/>
              <a:gd name="connsiteX2805" fmla="*/ 3959795 w 11293641"/>
              <a:gd name="connsiteY2805" fmla="*/ 3631646 h 6828021"/>
              <a:gd name="connsiteX2806" fmla="*/ 3958134 w 11293641"/>
              <a:gd name="connsiteY2806" fmla="*/ 3623336 h 6828021"/>
              <a:gd name="connsiteX2807" fmla="*/ 3943787 w 11293641"/>
              <a:gd name="connsiteY2807" fmla="*/ 3608994 h 6828021"/>
              <a:gd name="connsiteX2808" fmla="*/ 3943179 w 11293641"/>
              <a:gd name="connsiteY2808" fmla="*/ 3608385 h 6828021"/>
              <a:gd name="connsiteX2809" fmla="*/ 2362417 w 11293641"/>
              <a:gd name="connsiteY2809" fmla="*/ 3607387 h 6828021"/>
              <a:gd name="connsiteX2810" fmla="*/ 2359592 w 11293641"/>
              <a:gd name="connsiteY2810" fmla="*/ 3629985 h 6828021"/>
              <a:gd name="connsiteX2811" fmla="*/ 2362916 w 11293641"/>
              <a:gd name="connsiteY2811" fmla="*/ 3618353 h 6828021"/>
              <a:gd name="connsiteX2812" fmla="*/ 2362916 w 11293641"/>
              <a:gd name="connsiteY2812" fmla="*/ 3613369 h 6828021"/>
              <a:gd name="connsiteX2813" fmla="*/ 2362916 w 11293641"/>
              <a:gd name="connsiteY2813" fmla="*/ 3608385 h 6828021"/>
              <a:gd name="connsiteX2814" fmla="*/ 3479568 w 11293641"/>
              <a:gd name="connsiteY2814" fmla="*/ 3603400 h 6828021"/>
              <a:gd name="connsiteX2815" fmla="*/ 3479568 w 11293641"/>
              <a:gd name="connsiteY2815" fmla="*/ 3603401 h 6828021"/>
              <a:gd name="connsiteX2816" fmla="*/ 3484552 w 11293641"/>
              <a:gd name="connsiteY2816" fmla="*/ 3608385 h 6828021"/>
              <a:gd name="connsiteX2817" fmla="*/ 3489537 w 11293641"/>
              <a:gd name="connsiteY2817" fmla="*/ 3608385 h 6828021"/>
              <a:gd name="connsiteX2818" fmla="*/ 3494523 w 11293641"/>
              <a:gd name="connsiteY2818" fmla="*/ 3613369 h 6828021"/>
              <a:gd name="connsiteX2819" fmla="*/ 3499509 w 11293641"/>
              <a:gd name="connsiteY2819" fmla="*/ 3608385 h 6828021"/>
              <a:gd name="connsiteX2820" fmla="*/ 3499509 w 11293641"/>
              <a:gd name="connsiteY2820" fmla="*/ 3608384 h 6828021"/>
              <a:gd name="connsiteX2821" fmla="*/ 3494523 w 11293641"/>
              <a:gd name="connsiteY2821" fmla="*/ 3608384 h 6828021"/>
              <a:gd name="connsiteX2822" fmla="*/ 3489537 w 11293641"/>
              <a:gd name="connsiteY2822" fmla="*/ 3608384 h 6828021"/>
              <a:gd name="connsiteX2823" fmla="*/ 3489537 w 11293641"/>
              <a:gd name="connsiteY2823" fmla="*/ 3603400 h 6828021"/>
              <a:gd name="connsiteX2824" fmla="*/ 3484552 w 11293641"/>
              <a:gd name="connsiteY2824" fmla="*/ 3603400 h 6828021"/>
              <a:gd name="connsiteX2825" fmla="*/ 3654047 w 11293641"/>
              <a:gd name="connsiteY2825" fmla="*/ 3603392 h 6828021"/>
              <a:gd name="connsiteX2826" fmla="*/ 3654046 w 11293641"/>
              <a:gd name="connsiteY2826" fmla="*/ 3603400 h 6828021"/>
              <a:gd name="connsiteX2827" fmla="*/ 3654046 w 11293641"/>
              <a:gd name="connsiteY2827" fmla="*/ 3603401 h 6828021"/>
              <a:gd name="connsiteX2828" fmla="*/ 3793626 w 11293641"/>
              <a:gd name="connsiteY2828" fmla="*/ 3593432 h 6828021"/>
              <a:gd name="connsiteX2829" fmla="*/ 3788642 w 11293641"/>
              <a:gd name="connsiteY2829" fmla="*/ 3598416 h 6828021"/>
              <a:gd name="connsiteX2830" fmla="*/ 3788642 w 11293641"/>
              <a:gd name="connsiteY2830" fmla="*/ 3598417 h 6828021"/>
              <a:gd name="connsiteX2831" fmla="*/ 3793626 w 11293641"/>
              <a:gd name="connsiteY2831" fmla="*/ 3593433 h 6828021"/>
              <a:gd name="connsiteX2832" fmla="*/ 3798612 w 11293641"/>
              <a:gd name="connsiteY2832" fmla="*/ 3593433 h 6828021"/>
              <a:gd name="connsiteX2833" fmla="*/ 3798614 w 11293641"/>
              <a:gd name="connsiteY2833" fmla="*/ 3593432 h 6828021"/>
              <a:gd name="connsiteX2834" fmla="*/ 1051848 w 11293641"/>
              <a:gd name="connsiteY2834" fmla="*/ 3588449 h 6828021"/>
              <a:gd name="connsiteX2835" fmla="*/ 1321038 w 11293641"/>
              <a:gd name="connsiteY2835" fmla="*/ 3703080 h 6828021"/>
              <a:gd name="connsiteX2836" fmla="*/ 1316280 w 11293641"/>
              <a:gd name="connsiteY2836" fmla="*/ 3807742 h 6828021"/>
              <a:gd name="connsiteX2837" fmla="*/ 1321040 w 11293641"/>
              <a:gd name="connsiteY2837" fmla="*/ 3807742 h 6828021"/>
              <a:gd name="connsiteX2838" fmla="*/ 1321040 w 11293641"/>
              <a:gd name="connsiteY2838" fmla="*/ 3703080 h 6828021"/>
              <a:gd name="connsiteX2839" fmla="*/ 3913269 w 11293641"/>
              <a:gd name="connsiteY2839" fmla="*/ 3588448 h 6828021"/>
              <a:gd name="connsiteX2840" fmla="*/ 3903298 w 11293641"/>
              <a:gd name="connsiteY2840" fmla="*/ 3593432 h 6828021"/>
              <a:gd name="connsiteX2841" fmla="*/ 3888343 w 11293641"/>
              <a:gd name="connsiteY2841" fmla="*/ 3593432 h 6828021"/>
              <a:gd name="connsiteX2842" fmla="*/ 3873388 w 11293641"/>
              <a:gd name="connsiteY2842" fmla="*/ 3593432 h 6828021"/>
              <a:gd name="connsiteX2843" fmla="*/ 3873386 w 11293641"/>
              <a:gd name="connsiteY2843" fmla="*/ 3593432 h 6828021"/>
              <a:gd name="connsiteX2844" fmla="*/ 3873388 w 11293641"/>
              <a:gd name="connsiteY2844" fmla="*/ 3593433 h 6828021"/>
              <a:gd name="connsiteX2845" fmla="*/ 3888343 w 11293641"/>
              <a:gd name="connsiteY2845" fmla="*/ 3593433 h 6828021"/>
              <a:gd name="connsiteX2846" fmla="*/ 3903298 w 11293641"/>
              <a:gd name="connsiteY2846" fmla="*/ 3593433 h 6828021"/>
              <a:gd name="connsiteX2847" fmla="*/ 3908283 w 11293641"/>
              <a:gd name="connsiteY2847" fmla="*/ 3593433 h 6828021"/>
              <a:gd name="connsiteX2848" fmla="*/ 3913269 w 11293641"/>
              <a:gd name="connsiteY2848" fmla="*/ 3588449 h 6828021"/>
              <a:gd name="connsiteX2849" fmla="*/ 3928224 w 11293641"/>
              <a:gd name="connsiteY2849" fmla="*/ 3593433 h 6828021"/>
              <a:gd name="connsiteX2850" fmla="*/ 3928225 w 11293641"/>
              <a:gd name="connsiteY2850" fmla="*/ 3593434 h 6828021"/>
              <a:gd name="connsiteX2851" fmla="*/ 3928224 w 11293641"/>
              <a:gd name="connsiteY2851" fmla="*/ 3593432 h 6828021"/>
              <a:gd name="connsiteX2852" fmla="*/ 3843478 w 11293641"/>
              <a:gd name="connsiteY2852" fmla="*/ 3588448 h 6828021"/>
              <a:gd name="connsiteX2853" fmla="*/ 3843478 w 11293641"/>
              <a:gd name="connsiteY2853" fmla="*/ 3588449 h 6828021"/>
              <a:gd name="connsiteX2854" fmla="*/ 3848464 w 11293641"/>
              <a:gd name="connsiteY2854" fmla="*/ 3588449 h 6828021"/>
              <a:gd name="connsiteX2855" fmla="*/ 3848464 w 11293641"/>
              <a:gd name="connsiteY2855" fmla="*/ 3588448 h 6828021"/>
              <a:gd name="connsiteX2856" fmla="*/ 3813566 w 11293641"/>
              <a:gd name="connsiteY2856" fmla="*/ 3588448 h 6828021"/>
              <a:gd name="connsiteX2857" fmla="*/ 3813566 w 11293641"/>
              <a:gd name="connsiteY2857" fmla="*/ 3588449 h 6828021"/>
              <a:gd name="connsiteX2858" fmla="*/ 3823537 w 11293641"/>
              <a:gd name="connsiteY2858" fmla="*/ 3588449 h 6828021"/>
              <a:gd name="connsiteX2859" fmla="*/ 3828521 w 11293641"/>
              <a:gd name="connsiteY2859" fmla="*/ 3588449 h 6828021"/>
              <a:gd name="connsiteX2860" fmla="*/ 3828523 w 11293641"/>
              <a:gd name="connsiteY2860" fmla="*/ 3588448 h 6828021"/>
              <a:gd name="connsiteX2861" fmla="*/ 3828521 w 11293641"/>
              <a:gd name="connsiteY2861" fmla="*/ 3588448 h 6828021"/>
              <a:gd name="connsiteX2862" fmla="*/ 2357930 w 11293641"/>
              <a:gd name="connsiteY2862" fmla="*/ 3583464 h 6828021"/>
              <a:gd name="connsiteX2863" fmla="*/ 2357930 w 11293641"/>
              <a:gd name="connsiteY2863" fmla="*/ 3588448 h 6828021"/>
              <a:gd name="connsiteX2864" fmla="*/ 2357930 w 11293641"/>
              <a:gd name="connsiteY2864" fmla="*/ 3598416 h 6828021"/>
              <a:gd name="connsiteX2865" fmla="*/ 2357930 w 11293641"/>
              <a:gd name="connsiteY2865" fmla="*/ 3603400 h 6828021"/>
              <a:gd name="connsiteX2866" fmla="*/ 2360424 w 11293641"/>
              <a:gd name="connsiteY2866" fmla="*/ 3603400 h 6828021"/>
              <a:gd name="connsiteX2867" fmla="*/ 2357933 w 11293641"/>
              <a:gd name="connsiteY2867" fmla="*/ 3598417 h 6828021"/>
              <a:gd name="connsiteX2868" fmla="*/ 2357933 w 11293641"/>
              <a:gd name="connsiteY2868" fmla="*/ 3593433 h 6828021"/>
              <a:gd name="connsiteX2869" fmla="*/ 2357933 w 11293641"/>
              <a:gd name="connsiteY2869" fmla="*/ 3588449 h 6828021"/>
              <a:gd name="connsiteX2870" fmla="*/ 2357933 w 11293641"/>
              <a:gd name="connsiteY2870" fmla="*/ 3583465 h 6828021"/>
              <a:gd name="connsiteX2871" fmla="*/ 2357933 w 11293641"/>
              <a:gd name="connsiteY2871" fmla="*/ 3583464 h 6828021"/>
              <a:gd name="connsiteX2872" fmla="*/ 3494523 w 11293641"/>
              <a:gd name="connsiteY2872" fmla="*/ 3568517 h 6828021"/>
              <a:gd name="connsiteX2873" fmla="*/ 3494523 w 11293641"/>
              <a:gd name="connsiteY2873" fmla="*/ 3573496 h 6828021"/>
              <a:gd name="connsiteX2874" fmla="*/ 3494523 w 11293641"/>
              <a:gd name="connsiteY2874" fmla="*/ 3583464 h 6828021"/>
              <a:gd name="connsiteX2875" fmla="*/ 3497514 w 11293641"/>
              <a:gd name="connsiteY2875" fmla="*/ 3589444 h 6828021"/>
              <a:gd name="connsiteX2876" fmla="*/ 3529419 w 11293641"/>
              <a:gd name="connsiteY2876" fmla="*/ 3568513 h 6828021"/>
              <a:gd name="connsiteX2877" fmla="*/ 3524434 w 11293641"/>
              <a:gd name="connsiteY2877" fmla="*/ 3573496 h 6828021"/>
              <a:gd name="connsiteX2878" fmla="*/ 3521941 w 11293641"/>
              <a:gd name="connsiteY2878" fmla="*/ 3575989 h 6828021"/>
              <a:gd name="connsiteX2879" fmla="*/ 3529419 w 11293641"/>
              <a:gd name="connsiteY2879" fmla="*/ 3573497 h 6828021"/>
              <a:gd name="connsiteX2880" fmla="*/ 3494523 w 11293641"/>
              <a:gd name="connsiteY2880" fmla="*/ 3568513 h 6828021"/>
              <a:gd name="connsiteX2881" fmla="*/ 3499509 w 11293641"/>
              <a:gd name="connsiteY2881" fmla="*/ 3573497 h 6828021"/>
              <a:gd name="connsiteX2882" fmla="*/ 3509479 w 11293641"/>
              <a:gd name="connsiteY2882" fmla="*/ 3578481 h 6828021"/>
              <a:gd name="connsiteX2883" fmla="*/ 3514464 w 11293641"/>
              <a:gd name="connsiteY2883" fmla="*/ 3578481 h 6828021"/>
              <a:gd name="connsiteX2884" fmla="*/ 3514465 w 11293641"/>
              <a:gd name="connsiteY2884" fmla="*/ 3578480 h 6828021"/>
              <a:gd name="connsiteX2885" fmla="*/ 3514464 w 11293641"/>
              <a:gd name="connsiteY2885" fmla="*/ 3578480 h 6828021"/>
              <a:gd name="connsiteX2886" fmla="*/ 3509479 w 11293641"/>
              <a:gd name="connsiteY2886" fmla="*/ 3573496 h 6828021"/>
              <a:gd name="connsiteX2887" fmla="*/ 3499509 w 11293641"/>
              <a:gd name="connsiteY2887" fmla="*/ 3568513 h 6828021"/>
              <a:gd name="connsiteX2888" fmla="*/ 3469597 w 11293641"/>
              <a:gd name="connsiteY2888" fmla="*/ 3568513 h 6828021"/>
              <a:gd name="connsiteX2889" fmla="*/ 3478572 w 11293641"/>
              <a:gd name="connsiteY2889" fmla="*/ 3604397 h 6828021"/>
              <a:gd name="connsiteX2890" fmla="*/ 3474583 w 11293641"/>
              <a:gd name="connsiteY2890" fmla="*/ 3588448 h 6828021"/>
              <a:gd name="connsiteX2891" fmla="*/ 3539389 w 11293641"/>
              <a:gd name="connsiteY2891" fmla="*/ 3558545 h 6828021"/>
              <a:gd name="connsiteX2892" fmla="*/ 3534403 w 11293641"/>
              <a:gd name="connsiteY2892" fmla="*/ 3563529 h 6828021"/>
              <a:gd name="connsiteX2893" fmla="*/ 3539389 w 11293641"/>
              <a:gd name="connsiteY2893" fmla="*/ 3563529 h 6828021"/>
              <a:gd name="connsiteX2894" fmla="*/ 3541882 w 11293641"/>
              <a:gd name="connsiteY2894" fmla="*/ 3558545 h 6828021"/>
              <a:gd name="connsiteX2895" fmla="*/ 3424733 w 11293641"/>
              <a:gd name="connsiteY2895" fmla="*/ 3558545 h 6828021"/>
              <a:gd name="connsiteX2896" fmla="*/ 3434702 w 11293641"/>
              <a:gd name="connsiteY2896" fmla="*/ 3593433 h 6828021"/>
              <a:gd name="connsiteX2897" fmla="*/ 3434704 w 11293641"/>
              <a:gd name="connsiteY2897" fmla="*/ 3593432 h 6828021"/>
              <a:gd name="connsiteX2898" fmla="*/ 942176 w 11293641"/>
              <a:gd name="connsiteY2898" fmla="*/ 3553561 h 6828021"/>
              <a:gd name="connsiteX2899" fmla="*/ 952145 w 11293641"/>
              <a:gd name="connsiteY2899" fmla="*/ 3558545 h 6828021"/>
              <a:gd name="connsiteX2900" fmla="*/ 962116 w 11293641"/>
              <a:gd name="connsiteY2900" fmla="*/ 3563529 h 6828021"/>
              <a:gd name="connsiteX2901" fmla="*/ 952145 w 11293641"/>
              <a:gd name="connsiteY2901" fmla="*/ 3553561 h 6828021"/>
              <a:gd name="connsiteX2902" fmla="*/ 3414763 w 11293641"/>
              <a:gd name="connsiteY2902" fmla="*/ 3523657 h 6828021"/>
              <a:gd name="connsiteX2903" fmla="*/ 3419746 w 11293641"/>
              <a:gd name="connsiteY2903" fmla="*/ 3528641 h 6828021"/>
              <a:gd name="connsiteX2904" fmla="*/ 3424733 w 11293641"/>
              <a:gd name="connsiteY2904" fmla="*/ 3538609 h 6828021"/>
              <a:gd name="connsiteX2905" fmla="*/ 3419749 w 11293641"/>
              <a:gd name="connsiteY2905" fmla="*/ 3528641 h 6828021"/>
              <a:gd name="connsiteX2906" fmla="*/ 3679196 w 11293641"/>
              <a:gd name="connsiteY2906" fmla="*/ 3518449 h 6828021"/>
              <a:gd name="connsiteX2907" fmla="*/ 3678517 w 11293641"/>
              <a:gd name="connsiteY2907" fmla="*/ 3519127 h 6828021"/>
              <a:gd name="connsiteX2908" fmla="*/ 3669001 w 11293641"/>
              <a:gd name="connsiteY2908" fmla="*/ 3528641 h 6828021"/>
              <a:gd name="connsiteX2909" fmla="*/ 3666864 w 11293641"/>
              <a:gd name="connsiteY2909" fmla="*/ 3541457 h 6828021"/>
              <a:gd name="connsiteX2910" fmla="*/ 3673987 w 11293641"/>
              <a:gd name="connsiteY2910" fmla="*/ 3523657 h 6828021"/>
              <a:gd name="connsiteX2911" fmla="*/ 3678517 w 11293641"/>
              <a:gd name="connsiteY2911" fmla="*/ 3519127 h 6828021"/>
              <a:gd name="connsiteX2912" fmla="*/ 3678969 w 11293641"/>
              <a:gd name="connsiteY2912" fmla="*/ 3518675 h 6828021"/>
              <a:gd name="connsiteX2913" fmla="*/ 897311 w 11293641"/>
              <a:gd name="connsiteY2913" fmla="*/ 3503723 h 6828021"/>
              <a:gd name="connsiteX2914" fmla="*/ 902294 w 11293641"/>
              <a:gd name="connsiteY2914" fmla="*/ 3513691 h 6828021"/>
              <a:gd name="connsiteX2915" fmla="*/ 907280 w 11293641"/>
              <a:gd name="connsiteY2915" fmla="*/ 3518675 h 6828021"/>
              <a:gd name="connsiteX2916" fmla="*/ 932206 w 11293641"/>
              <a:gd name="connsiteY2916" fmla="*/ 3553561 h 6828021"/>
              <a:gd name="connsiteX2917" fmla="*/ 3564314 w 11293641"/>
              <a:gd name="connsiteY2917" fmla="*/ 3503722 h 6828021"/>
              <a:gd name="connsiteX2918" fmla="*/ 3559329 w 11293641"/>
              <a:gd name="connsiteY2918" fmla="*/ 3513691 h 6828021"/>
              <a:gd name="connsiteX2919" fmla="*/ 3554343 w 11293641"/>
              <a:gd name="connsiteY2919" fmla="*/ 3528641 h 6828021"/>
              <a:gd name="connsiteX2920" fmla="*/ 3549359 w 11293641"/>
              <a:gd name="connsiteY2920" fmla="*/ 3538609 h 6828021"/>
              <a:gd name="connsiteX2921" fmla="*/ 3549359 w 11293641"/>
              <a:gd name="connsiteY2921" fmla="*/ 3543593 h 6828021"/>
              <a:gd name="connsiteX2922" fmla="*/ 3554343 w 11293641"/>
              <a:gd name="connsiteY2922" fmla="*/ 3528641 h 6828021"/>
              <a:gd name="connsiteX2923" fmla="*/ 3559329 w 11293641"/>
              <a:gd name="connsiteY2923" fmla="*/ 3518675 h 6828021"/>
              <a:gd name="connsiteX2924" fmla="*/ 3564314 w 11293641"/>
              <a:gd name="connsiteY2924" fmla="*/ 3513691 h 6828021"/>
              <a:gd name="connsiteX2925" fmla="*/ 3564314 w 11293641"/>
              <a:gd name="connsiteY2925" fmla="*/ 3508707 h 6828021"/>
              <a:gd name="connsiteX2926" fmla="*/ 3564314 w 11293641"/>
              <a:gd name="connsiteY2926" fmla="*/ 3503723 h 6828021"/>
              <a:gd name="connsiteX2927" fmla="*/ 3460625 w 11293641"/>
              <a:gd name="connsiteY2927" fmla="*/ 3491762 h 6828021"/>
              <a:gd name="connsiteX2928" fmla="*/ 3464612 w 11293641"/>
              <a:gd name="connsiteY2928" fmla="*/ 3493755 h 6828021"/>
              <a:gd name="connsiteX2929" fmla="*/ 3474583 w 11293641"/>
              <a:gd name="connsiteY2929" fmla="*/ 3493755 h 6828021"/>
              <a:gd name="connsiteX2930" fmla="*/ 3479568 w 11293641"/>
              <a:gd name="connsiteY2930" fmla="*/ 3493755 h 6828021"/>
              <a:gd name="connsiteX2931" fmla="*/ 3479952 w 11293641"/>
              <a:gd name="connsiteY2931" fmla="*/ 3493372 h 6828021"/>
              <a:gd name="connsiteX2932" fmla="*/ 338985 w 11293641"/>
              <a:gd name="connsiteY2932" fmla="*/ 3488796 h 6828021"/>
              <a:gd name="connsiteX2933" fmla="*/ 338985 w 11293641"/>
              <a:gd name="connsiteY2933" fmla="*/ 3493755 h 6828021"/>
              <a:gd name="connsiteX2934" fmla="*/ 353938 w 11293641"/>
              <a:gd name="connsiteY2934" fmla="*/ 3767871 h 6828021"/>
              <a:gd name="connsiteX2935" fmla="*/ 3414763 w 11293641"/>
              <a:gd name="connsiteY2935" fmla="*/ 3488771 h 6828021"/>
              <a:gd name="connsiteX2936" fmla="*/ 3424733 w 11293641"/>
              <a:gd name="connsiteY2936" fmla="*/ 3493755 h 6828021"/>
              <a:gd name="connsiteX2937" fmla="*/ 3433279 w 11293641"/>
              <a:gd name="connsiteY2937" fmla="*/ 3489483 h 6828021"/>
              <a:gd name="connsiteX2938" fmla="*/ 3424733 w 11293641"/>
              <a:gd name="connsiteY2938" fmla="*/ 3488771 h 6828021"/>
              <a:gd name="connsiteX2939" fmla="*/ 3414763 w 11293641"/>
              <a:gd name="connsiteY2939" fmla="*/ 3488771 h 6828021"/>
              <a:gd name="connsiteX2940" fmla="*/ 3384852 w 11293641"/>
              <a:gd name="connsiteY2940" fmla="*/ 3488771 h 6828021"/>
              <a:gd name="connsiteX2941" fmla="*/ 3379868 w 11293641"/>
              <a:gd name="connsiteY2941" fmla="*/ 3490017 h 6828021"/>
              <a:gd name="connsiteX2942" fmla="*/ 3389837 w 11293641"/>
              <a:gd name="connsiteY2942" fmla="*/ 3488771 h 6828021"/>
              <a:gd name="connsiteX2943" fmla="*/ 3341648 w 11293641"/>
              <a:gd name="connsiteY2943" fmla="*/ 3472157 h 6828021"/>
              <a:gd name="connsiteX2944" fmla="*/ 3339986 w 11293641"/>
              <a:gd name="connsiteY2944" fmla="*/ 3473819 h 6828021"/>
              <a:gd name="connsiteX2945" fmla="*/ 3339986 w 11293641"/>
              <a:gd name="connsiteY2945" fmla="*/ 3478804 h 6828021"/>
              <a:gd name="connsiteX2946" fmla="*/ 887686 w 11293641"/>
              <a:gd name="connsiteY2946" fmla="*/ 3469183 h 6828021"/>
              <a:gd name="connsiteX2947" fmla="*/ 892323 w 11293641"/>
              <a:gd name="connsiteY2947" fmla="*/ 3473819 h 6828021"/>
              <a:gd name="connsiteX2948" fmla="*/ 897311 w 11293641"/>
              <a:gd name="connsiteY2948" fmla="*/ 3478804 h 6828021"/>
              <a:gd name="connsiteX2949" fmla="*/ 892325 w 11293641"/>
              <a:gd name="connsiteY2949" fmla="*/ 3473819 h 6828021"/>
              <a:gd name="connsiteX2950" fmla="*/ 3496517 w 11293641"/>
              <a:gd name="connsiteY2950" fmla="*/ 3467841 h 6828021"/>
              <a:gd name="connsiteX2951" fmla="*/ 3488826 w 11293641"/>
              <a:gd name="connsiteY2951" fmla="*/ 3484498 h 6828021"/>
              <a:gd name="connsiteX2952" fmla="*/ 3489537 w 11293641"/>
              <a:gd name="connsiteY2952" fmla="*/ 3483787 h 6828021"/>
              <a:gd name="connsiteX2953" fmla="*/ 3494523 w 11293641"/>
              <a:gd name="connsiteY2953" fmla="*/ 3473819 h 6828021"/>
              <a:gd name="connsiteX2954" fmla="*/ 2522438 w 11293641"/>
              <a:gd name="connsiteY2954" fmla="*/ 3463854 h 6828021"/>
              <a:gd name="connsiteX2955" fmla="*/ 2517453 w 11293641"/>
              <a:gd name="connsiteY2955" fmla="*/ 3468837 h 6828021"/>
              <a:gd name="connsiteX2956" fmla="*/ 2512467 w 11293641"/>
              <a:gd name="connsiteY2956" fmla="*/ 3478804 h 6828021"/>
              <a:gd name="connsiteX2957" fmla="*/ 2512467 w 11293641"/>
              <a:gd name="connsiteY2957" fmla="*/ 3488771 h 6828021"/>
              <a:gd name="connsiteX2958" fmla="*/ 2517453 w 11293641"/>
              <a:gd name="connsiteY2958" fmla="*/ 3473818 h 6828021"/>
              <a:gd name="connsiteX2959" fmla="*/ 892325 w 11293641"/>
              <a:gd name="connsiteY2959" fmla="*/ 3458867 h 6828021"/>
              <a:gd name="connsiteX2960" fmla="*/ 887339 w 11293641"/>
              <a:gd name="connsiteY2960" fmla="*/ 3468836 h 6828021"/>
              <a:gd name="connsiteX2961" fmla="*/ 887339 w 11293641"/>
              <a:gd name="connsiteY2961" fmla="*/ 3468837 h 6828021"/>
              <a:gd name="connsiteX2962" fmla="*/ 892325 w 11293641"/>
              <a:gd name="connsiteY2962" fmla="*/ 3463853 h 6828021"/>
              <a:gd name="connsiteX2963" fmla="*/ 2537391 w 11293641"/>
              <a:gd name="connsiteY2963" fmla="*/ 3453885 h 6828021"/>
              <a:gd name="connsiteX2964" fmla="*/ 2527422 w 11293641"/>
              <a:gd name="connsiteY2964" fmla="*/ 3458869 h 6828021"/>
              <a:gd name="connsiteX2965" fmla="*/ 2522441 w 11293641"/>
              <a:gd name="connsiteY2965" fmla="*/ 3463852 h 6828021"/>
              <a:gd name="connsiteX2966" fmla="*/ 2532407 w 11293641"/>
              <a:gd name="connsiteY2966" fmla="*/ 3458868 h 6828021"/>
              <a:gd name="connsiteX2967" fmla="*/ 3347464 w 11293641"/>
              <a:gd name="connsiteY2967" fmla="*/ 3448899 h 6828021"/>
              <a:gd name="connsiteX2968" fmla="*/ 3344972 w 11293641"/>
              <a:gd name="connsiteY2968" fmla="*/ 3453884 h 6828021"/>
              <a:gd name="connsiteX2969" fmla="*/ 3344972 w 11293641"/>
              <a:gd name="connsiteY2969" fmla="*/ 3458868 h 6828021"/>
              <a:gd name="connsiteX2970" fmla="*/ 2786645 w 11293641"/>
              <a:gd name="connsiteY2970" fmla="*/ 3443916 h 6828021"/>
              <a:gd name="connsiteX2971" fmla="*/ 2786645 w 11293641"/>
              <a:gd name="connsiteY2971" fmla="*/ 3448898 h 6828021"/>
              <a:gd name="connsiteX2972" fmla="*/ 2786645 w 11293641"/>
              <a:gd name="connsiteY2972" fmla="*/ 3453884 h 6828021"/>
              <a:gd name="connsiteX2973" fmla="*/ 2806585 w 11293641"/>
              <a:gd name="connsiteY2973" fmla="*/ 3463853 h 6828021"/>
              <a:gd name="connsiteX2974" fmla="*/ 2801602 w 11293641"/>
              <a:gd name="connsiteY2974" fmla="*/ 3513690 h 6828021"/>
              <a:gd name="connsiteX2975" fmla="*/ 2786645 w 11293641"/>
              <a:gd name="connsiteY2975" fmla="*/ 3513690 h 6828021"/>
              <a:gd name="connsiteX2976" fmla="*/ 2751750 w 11293641"/>
              <a:gd name="connsiteY2976" fmla="*/ 3513690 h 6828021"/>
              <a:gd name="connsiteX2977" fmla="*/ 2741780 w 11293641"/>
              <a:gd name="connsiteY2977" fmla="*/ 3513690 h 6828021"/>
              <a:gd name="connsiteX2978" fmla="*/ 2736794 w 11293641"/>
              <a:gd name="connsiteY2978" fmla="*/ 3518674 h 6828021"/>
              <a:gd name="connsiteX2979" fmla="*/ 2741780 w 11293641"/>
              <a:gd name="connsiteY2979" fmla="*/ 3513691 h 6828021"/>
              <a:gd name="connsiteX2980" fmla="*/ 2746766 w 11293641"/>
              <a:gd name="connsiteY2980" fmla="*/ 3513691 h 6828021"/>
              <a:gd name="connsiteX2981" fmla="*/ 2751750 w 11293641"/>
              <a:gd name="connsiteY2981" fmla="*/ 3513691 h 6828021"/>
              <a:gd name="connsiteX2982" fmla="*/ 2786645 w 11293641"/>
              <a:gd name="connsiteY2982" fmla="*/ 3513691 h 6828021"/>
              <a:gd name="connsiteX2983" fmla="*/ 2801602 w 11293641"/>
              <a:gd name="connsiteY2983" fmla="*/ 3513691 h 6828021"/>
              <a:gd name="connsiteX2984" fmla="*/ 2811571 w 11293641"/>
              <a:gd name="connsiteY2984" fmla="*/ 3463853 h 6828021"/>
              <a:gd name="connsiteX2985" fmla="*/ 2791630 w 11293641"/>
              <a:gd name="connsiteY2985" fmla="*/ 3453884 h 6828021"/>
              <a:gd name="connsiteX2986" fmla="*/ 229316 w 11293641"/>
              <a:gd name="connsiteY2986" fmla="*/ 3443916 h 6828021"/>
              <a:gd name="connsiteX2987" fmla="*/ 234297 w 11293641"/>
              <a:gd name="connsiteY2987" fmla="*/ 3448899 h 6828021"/>
              <a:gd name="connsiteX2988" fmla="*/ 294121 w 11293641"/>
              <a:gd name="connsiteY2988" fmla="*/ 3448899 h 6828021"/>
              <a:gd name="connsiteX2989" fmla="*/ 294121 w 11293641"/>
              <a:gd name="connsiteY2989" fmla="*/ 3448898 h 6828021"/>
              <a:gd name="connsiteX2990" fmla="*/ 234297 w 11293641"/>
              <a:gd name="connsiteY2990" fmla="*/ 3448898 h 6828021"/>
              <a:gd name="connsiteX2991" fmla="*/ 224326 w 11293641"/>
              <a:gd name="connsiteY2991" fmla="*/ 3443916 h 6828021"/>
              <a:gd name="connsiteX2992" fmla="*/ 219345 w 11293641"/>
              <a:gd name="connsiteY2992" fmla="*/ 3448898 h 6828021"/>
              <a:gd name="connsiteX2993" fmla="*/ 219345 w 11293641"/>
              <a:gd name="connsiteY2993" fmla="*/ 3448899 h 6828021"/>
              <a:gd name="connsiteX2994" fmla="*/ 3644074 w 11293641"/>
              <a:gd name="connsiteY2994" fmla="*/ 3433948 h 6828021"/>
              <a:gd name="connsiteX2995" fmla="*/ 3644075 w 11293641"/>
              <a:gd name="connsiteY2995" fmla="*/ 3433951 h 6828021"/>
              <a:gd name="connsiteX2996" fmla="*/ 3659029 w 11293641"/>
              <a:gd name="connsiteY2996" fmla="*/ 3448899 h 6828021"/>
              <a:gd name="connsiteX2997" fmla="*/ 3673985 w 11293641"/>
              <a:gd name="connsiteY2997" fmla="*/ 3478804 h 6828021"/>
              <a:gd name="connsiteX2998" fmla="*/ 3683955 w 11293641"/>
              <a:gd name="connsiteY2998" fmla="*/ 3513691 h 6828021"/>
              <a:gd name="connsiteX2999" fmla="*/ 3673987 w 11293641"/>
              <a:gd name="connsiteY2999" fmla="*/ 3478804 h 6828021"/>
              <a:gd name="connsiteX3000" fmla="*/ 3659029 w 11293641"/>
              <a:gd name="connsiteY3000" fmla="*/ 3448898 h 6828021"/>
              <a:gd name="connsiteX3001" fmla="*/ 3644075 w 11293641"/>
              <a:gd name="connsiteY3001" fmla="*/ 3433950 h 6828021"/>
              <a:gd name="connsiteX3002" fmla="*/ 3329475 w 11293641"/>
              <a:gd name="connsiteY3002" fmla="*/ 3433831 h 6828021"/>
              <a:gd name="connsiteX3003" fmla="*/ 3327524 w 11293641"/>
              <a:gd name="connsiteY3003" fmla="*/ 3451393 h 6828021"/>
              <a:gd name="connsiteX3004" fmla="*/ 3330018 w 11293641"/>
              <a:gd name="connsiteY3004" fmla="*/ 3448898 h 6828021"/>
              <a:gd name="connsiteX3005" fmla="*/ 3330018 w 11293641"/>
              <a:gd name="connsiteY3005" fmla="*/ 3438932 h 6828021"/>
              <a:gd name="connsiteX3006" fmla="*/ 3330018 w 11293641"/>
              <a:gd name="connsiteY3006" fmla="*/ 3433950 h 6828021"/>
              <a:gd name="connsiteX3007" fmla="*/ 3556480 w 11293641"/>
              <a:gd name="connsiteY3007" fmla="*/ 3432524 h 6828021"/>
              <a:gd name="connsiteX3008" fmla="*/ 3547108 w 11293641"/>
              <a:gd name="connsiteY3008" fmla="*/ 3433626 h 6828021"/>
              <a:gd name="connsiteX3009" fmla="*/ 3549359 w 11293641"/>
              <a:gd name="connsiteY3009" fmla="*/ 3433950 h 6828021"/>
              <a:gd name="connsiteX3010" fmla="*/ 3361589 w 11293641"/>
              <a:gd name="connsiteY3010" fmla="*/ 3430626 h 6828021"/>
              <a:gd name="connsiteX3011" fmla="*/ 3354942 w 11293641"/>
              <a:gd name="connsiteY3011" fmla="*/ 3433950 h 6828021"/>
              <a:gd name="connsiteX3012" fmla="*/ 3349958 w 11293641"/>
              <a:gd name="connsiteY3012" fmla="*/ 3438932 h 6828021"/>
              <a:gd name="connsiteX3013" fmla="*/ 3359927 w 11293641"/>
              <a:gd name="connsiteY3013" fmla="*/ 3433951 h 6828021"/>
              <a:gd name="connsiteX3014" fmla="*/ 3634105 w 11293641"/>
              <a:gd name="connsiteY3014" fmla="*/ 3428965 h 6828021"/>
              <a:gd name="connsiteX3015" fmla="*/ 3634105 w 11293641"/>
              <a:gd name="connsiteY3015" fmla="*/ 3433950 h 6828021"/>
              <a:gd name="connsiteX3016" fmla="*/ 3629120 w 11293641"/>
              <a:gd name="connsiteY3016" fmla="*/ 3438932 h 6828021"/>
              <a:gd name="connsiteX3017" fmla="*/ 3624136 w 11293641"/>
              <a:gd name="connsiteY3017" fmla="*/ 3448898 h 6828021"/>
              <a:gd name="connsiteX3018" fmla="*/ 3624136 w 11293641"/>
              <a:gd name="connsiteY3018" fmla="*/ 3458868 h 6828021"/>
              <a:gd name="connsiteX3019" fmla="*/ 3619150 w 11293641"/>
              <a:gd name="connsiteY3019" fmla="*/ 3463853 h 6828021"/>
              <a:gd name="connsiteX3020" fmla="*/ 3614165 w 11293641"/>
              <a:gd name="connsiteY3020" fmla="*/ 3468836 h 6828021"/>
              <a:gd name="connsiteX3021" fmla="*/ 3614165 w 11293641"/>
              <a:gd name="connsiteY3021" fmla="*/ 3473819 h 6828021"/>
              <a:gd name="connsiteX3022" fmla="*/ 3609180 w 11293641"/>
              <a:gd name="connsiteY3022" fmla="*/ 3483787 h 6828021"/>
              <a:gd name="connsiteX3023" fmla="*/ 3589792 w 11293641"/>
              <a:gd name="connsiteY3023" fmla="*/ 3491541 h 6828021"/>
              <a:gd name="connsiteX3024" fmla="*/ 3609178 w 11293641"/>
              <a:gd name="connsiteY3024" fmla="*/ 3488772 h 6828021"/>
              <a:gd name="connsiteX3025" fmla="*/ 3624136 w 11293641"/>
              <a:gd name="connsiteY3025" fmla="*/ 3458868 h 6828021"/>
              <a:gd name="connsiteX3026" fmla="*/ 3638092 w 11293641"/>
              <a:gd name="connsiteY3026" fmla="*/ 3430957 h 6828021"/>
              <a:gd name="connsiteX3027" fmla="*/ 892323 w 11293641"/>
              <a:gd name="connsiteY3027" fmla="*/ 3418995 h 6828021"/>
              <a:gd name="connsiteX3028" fmla="*/ 892323 w 11293641"/>
              <a:gd name="connsiteY3028" fmla="*/ 3418996 h 6828021"/>
              <a:gd name="connsiteX3029" fmla="*/ 892323 w 11293641"/>
              <a:gd name="connsiteY3029" fmla="*/ 3428965 h 6828021"/>
              <a:gd name="connsiteX3030" fmla="*/ 892323 w 11293641"/>
              <a:gd name="connsiteY3030" fmla="*/ 3438932 h 6828021"/>
              <a:gd name="connsiteX3031" fmla="*/ 892325 w 11293641"/>
              <a:gd name="connsiteY3031" fmla="*/ 3438935 h 6828021"/>
              <a:gd name="connsiteX3032" fmla="*/ 892325 w 11293641"/>
              <a:gd name="connsiteY3032" fmla="*/ 3438932 h 6828021"/>
              <a:gd name="connsiteX3033" fmla="*/ 892325 w 11293641"/>
              <a:gd name="connsiteY3033" fmla="*/ 3428965 h 6828021"/>
              <a:gd name="connsiteX3034" fmla="*/ 892325 w 11293641"/>
              <a:gd name="connsiteY3034" fmla="*/ 3418996 h 6828021"/>
              <a:gd name="connsiteX3035" fmla="*/ 877370 w 11293641"/>
              <a:gd name="connsiteY3035" fmla="*/ 3399062 h 6828021"/>
              <a:gd name="connsiteX3036" fmla="*/ 877370 w 11293641"/>
              <a:gd name="connsiteY3036" fmla="*/ 3404046 h 6828021"/>
              <a:gd name="connsiteX3037" fmla="*/ 882354 w 11293641"/>
              <a:gd name="connsiteY3037" fmla="*/ 3409032 h 6828021"/>
              <a:gd name="connsiteX3038" fmla="*/ 889002 w 11293641"/>
              <a:gd name="connsiteY3038" fmla="*/ 3412355 h 6828021"/>
              <a:gd name="connsiteX3039" fmla="*/ 887339 w 11293641"/>
              <a:gd name="connsiteY3039" fmla="*/ 3409032 h 6828021"/>
              <a:gd name="connsiteX3040" fmla="*/ 882354 w 11293641"/>
              <a:gd name="connsiteY3040" fmla="*/ 3404048 h 6828021"/>
              <a:gd name="connsiteX3041" fmla="*/ 3424733 w 11293641"/>
              <a:gd name="connsiteY3041" fmla="*/ 3399061 h 6828021"/>
              <a:gd name="connsiteX3042" fmla="*/ 3423199 w 11293641"/>
              <a:gd name="connsiteY3042" fmla="*/ 3399444 h 6828021"/>
              <a:gd name="connsiteX3043" fmla="*/ 3427227 w 11293641"/>
              <a:gd name="connsiteY3043" fmla="*/ 3399893 h 6828021"/>
              <a:gd name="connsiteX3044" fmla="*/ 284150 w 11293641"/>
              <a:gd name="connsiteY3044" fmla="*/ 3374143 h 6828021"/>
              <a:gd name="connsiteX3045" fmla="*/ 294121 w 11293641"/>
              <a:gd name="connsiteY3045" fmla="*/ 3414012 h 6828021"/>
              <a:gd name="connsiteX3046" fmla="*/ 294121 w 11293641"/>
              <a:gd name="connsiteY3046" fmla="*/ 3414011 h 6828021"/>
              <a:gd name="connsiteX3047" fmla="*/ 1754740 w 11293641"/>
              <a:gd name="connsiteY3047" fmla="*/ 3369157 h 6828021"/>
              <a:gd name="connsiteX3048" fmla="*/ 1754740 w 11293641"/>
              <a:gd name="connsiteY3048" fmla="*/ 3374141 h 6828021"/>
              <a:gd name="connsiteX3049" fmla="*/ 1759724 w 11293641"/>
              <a:gd name="connsiteY3049" fmla="*/ 3369157 h 6828021"/>
              <a:gd name="connsiteX3050" fmla="*/ 3095849 w 11293641"/>
              <a:gd name="connsiteY3050" fmla="*/ 3354078 h 6828021"/>
              <a:gd name="connsiteX3051" fmla="*/ 3095719 w 11293641"/>
              <a:gd name="connsiteY3051" fmla="*/ 3354206 h 6828021"/>
              <a:gd name="connsiteX3052" fmla="*/ 3095637 w 11293641"/>
              <a:gd name="connsiteY3052" fmla="*/ 3354287 h 6828021"/>
              <a:gd name="connsiteX3053" fmla="*/ 3095719 w 11293641"/>
              <a:gd name="connsiteY3053" fmla="*/ 3354208 h 6828021"/>
              <a:gd name="connsiteX3054" fmla="*/ 867399 w 11293641"/>
              <a:gd name="connsiteY3054" fmla="*/ 3339254 h 6828021"/>
              <a:gd name="connsiteX3055" fmla="*/ 867399 w 11293641"/>
              <a:gd name="connsiteY3055" fmla="*/ 3344238 h 6828021"/>
              <a:gd name="connsiteX3056" fmla="*/ 867399 w 11293641"/>
              <a:gd name="connsiteY3056" fmla="*/ 3354206 h 6828021"/>
              <a:gd name="connsiteX3057" fmla="*/ 872384 w 11293641"/>
              <a:gd name="connsiteY3057" fmla="*/ 3369157 h 6828021"/>
              <a:gd name="connsiteX3058" fmla="*/ 872384 w 11293641"/>
              <a:gd name="connsiteY3058" fmla="*/ 3379126 h 6828021"/>
              <a:gd name="connsiteX3059" fmla="*/ 877370 w 11293641"/>
              <a:gd name="connsiteY3059" fmla="*/ 3389093 h 6828021"/>
              <a:gd name="connsiteX3060" fmla="*/ 872385 w 11293641"/>
              <a:gd name="connsiteY3060" fmla="*/ 3379126 h 6828021"/>
              <a:gd name="connsiteX3061" fmla="*/ 872385 w 11293641"/>
              <a:gd name="connsiteY3061" fmla="*/ 3364174 h 6828021"/>
              <a:gd name="connsiteX3062" fmla="*/ 872385 w 11293641"/>
              <a:gd name="connsiteY3062" fmla="*/ 3349222 h 6828021"/>
              <a:gd name="connsiteX3063" fmla="*/ 2881362 w 11293641"/>
              <a:gd name="connsiteY3063" fmla="*/ 3334267 h 6828021"/>
              <a:gd name="connsiteX3064" fmla="*/ 2831512 w 11293641"/>
              <a:gd name="connsiteY3064" fmla="*/ 3359190 h 6828021"/>
              <a:gd name="connsiteX3065" fmla="*/ 2801602 w 11293641"/>
              <a:gd name="connsiteY3065" fmla="*/ 3384110 h 6828021"/>
              <a:gd name="connsiteX3066" fmla="*/ 2791630 w 11293641"/>
              <a:gd name="connsiteY3066" fmla="*/ 3409030 h 6828021"/>
              <a:gd name="connsiteX3067" fmla="*/ 2806585 w 11293641"/>
              <a:gd name="connsiteY3067" fmla="*/ 3384110 h 6828021"/>
              <a:gd name="connsiteX3068" fmla="*/ 2836496 w 11293641"/>
              <a:gd name="connsiteY3068" fmla="*/ 3359190 h 6828021"/>
              <a:gd name="connsiteX3069" fmla="*/ 2881362 w 11293641"/>
              <a:gd name="connsiteY3069" fmla="*/ 3334270 h 6828021"/>
              <a:gd name="connsiteX3070" fmla="*/ 2642237 w 11293641"/>
              <a:gd name="connsiteY3070" fmla="*/ 3334110 h 6828021"/>
              <a:gd name="connsiteX3071" fmla="*/ 2642080 w 11293641"/>
              <a:gd name="connsiteY3071" fmla="*/ 3334267 h 6828021"/>
              <a:gd name="connsiteX3072" fmla="*/ 2642002 w 11293641"/>
              <a:gd name="connsiteY3072" fmla="*/ 3334346 h 6828021"/>
              <a:gd name="connsiteX3073" fmla="*/ 2642077 w 11293641"/>
              <a:gd name="connsiteY3073" fmla="*/ 3334270 h 6828021"/>
              <a:gd name="connsiteX3074" fmla="*/ 863661 w 11293641"/>
              <a:gd name="connsiteY3074" fmla="*/ 3324302 h 6828021"/>
              <a:gd name="connsiteX3075" fmla="*/ 867399 w 11293641"/>
              <a:gd name="connsiteY3075" fmla="*/ 3329288 h 6828021"/>
              <a:gd name="connsiteX3076" fmla="*/ 867399 w 11293641"/>
              <a:gd name="connsiteY3076" fmla="*/ 3324302 h 6828021"/>
              <a:gd name="connsiteX3077" fmla="*/ 879032 w 11293641"/>
              <a:gd name="connsiteY3077" fmla="*/ 3311011 h 6828021"/>
              <a:gd name="connsiteX3078" fmla="*/ 872384 w 11293641"/>
              <a:gd name="connsiteY3078" fmla="*/ 3314334 h 6828021"/>
              <a:gd name="connsiteX3079" fmla="*/ 870722 w 11293641"/>
              <a:gd name="connsiteY3079" fmla="*/ 3317657 h 6828021"/>
              <a:gd name="connsiteX3080" fmla="*/ 877370 w 11293641"/>
              <a:gd name="connsiteY3080" fmla="*/ 3314334 h 6828021"/>
              <a:gd name="connsiteX3081" fmla="*/ 8688950 w 11293641"/>
              <a:gd name="connsiteY3081" fmla="*/ 3309347 h 6828021"/>
              <a:gd name="connsiteX3082" fmla="*/ 8693935 w 11293641"/>
              <a:gd name="connsiteY3082" fmla="*/ 3314334 h 6828021"/>
              <a:gd name="connsiteX3083" fmla="*/ 8703905 w 11293641"/>
              <a:gd name="connsiteY3083" fmla="*/ 3354206 h 6828021"/>
              <a:gd name="connsiteX3084" fmla="*/ 8723845 w 11293641"/>
              <a:gd name="connsiteY3084" fmla="*/ 3384110 h 6828021"/>
              <a:gd name="connsiteX3085" fmla="*/ 8743786 w 11293641"/>
              <a:gd name="connsiteY3085" fmla="*/ 3399059 h 6828021"/>
              <a:gd name="connsiteX3086" fmla="*/ 8753756 w 11293641"/>
              <a:gd name="connsiteY3086" fmla="*/ 3404045 h 6828021"/>
              <a:gd name="connsiteX3087" fmla="*/ 8768711 w 11293641"/>
              <a:gd name="connsiteY3087" fmla="*/ 3414011 h 6828021"/>
              <a:gd name="connsiteX3088" fmla="*/ 8783666 w 11293641"/>
              <a:gd name="connsiteY3088" fmla="*/ 3414011 h 6828021"/>
              <a:gd name="connsiteX3089" fmla="*/ 8793636 w 11293641"/>
              <a:gd name="connsiteY3089" fmla="*/ 3414011 h 6828021"/>
              <a:gd name="connsiteX3090" fmla="*/ 8798621 w 11293641"/>
              <a:gd name="connsiteY3090" fmla="*/ 3409029 h 6828021"/>
              <a:gd name="connsiteX3091" fmla="*/ 8803606 w 11293641"/>
              <a:gd name="connsiteY3091" fmla="*/ 3409029 h 6828021"/>
              <a:gd name="connsiteX3092" fmla="*/ 8808591 w 11293641"/>
              <a:gd name="connsiteY3092" fmla="*/ 3404045 h 6828021"/>
              <a:gd name="connsiteX3093" fmla="*/ 8818562 w 11293641"/>
              <a:gd name="connsiteY3093" fmla="*/ 3404045 h 6828021"/>
              <a:gd name="connsiteX3094" fmla="*/ 8828532 w 11293641"/>
              <a:gd name="connsiteY3094" fmla="*/ 3409029 h 6828021"/>
              <a:gd name="connsiteX3095" fmla="*/ 8838502 w 11293641"/>
              <a:gd name="connsiteY3095" fmla="*/ 3418996 h 6828021"/>
              <a:gd name="connsiteX3096" fmla="*/ 8848471 w 11293641"/>
              <a:gd name="connsiteY3096" fmla="*/ 3423978 h 6828021"/>
              <a:gd name="connsiteX3097" fmla="*/ 8848471 w 11293641"/>
              <a:gd name="connsiteY3097" fmla="*/ 3423977 h 6828021"/>
              <a:gd name="connsiteX3098" fmla="*/ 8838501 w 11293641"/>
              <a:gd name="connsiteY3098" fmla="*/ 3418994 h 6828021"/>
              <a:gd name="connsiteX3099" fmla="*/ 8828531 w 11293641"/>
              <a:gd name="connsiteY3099" fmla="*/ 3409026 h 6828021"/>
              <a:gd name="connsiteX3100" fmla="*/ 8818561 w 11293641"/>
              <a:gd name="connsiteY3100" fmla="*/ 3404042 h 6828021"/>
              <a:gd name="connsiteX3101" fmla="*/ 8808591 w 11293641"/>
              <a:gd name="connsiteY3101" fmla="*/ 3404042 h 6828021"/>
              <a:gd name="connsiteX3102" fmla="*/ 8803606 w 11293641"/>
              <a:gd name="connsiteY3102" fmla="*/ 3409026 h 6828021"/>
              <a:gd name="connsiteX3103" fmla="*/ 8798621 w 11293641"/>
              <a:gd name="connsiteY3103" fmla="*/ 3409026 h 6828021"/>
              <a:gd name="connsiteX3104" fmla="*/ 8793636 w 11293641"/>
              <a:gd name="connsiteY3104" fmla="*/ 3414010 h 6828021"/>
              <a:gd name="connsiteX3105" fmla="*/ 8783666 w 11293641"/>
              <a:gd name="connsiteY3105" fmla="*/ 3414010 h 6828021"/>
              <a:gd name="connsiteX3106" fmla="*/ 8768710 w 11293641"/>
              <a:gd name="connsiteY3106" fmla="*/ 3414010 h 6828021"/>
              <a:gd name="connsiteX3107" fmla="*/ 8753755 w 11293641"/>
              <a:gd name="connsiteY3107" fmla="*/ 3404042 h 6828021"/>
              <a:gd name="connsiteX3108" fmla="*/ 8743785 w 11293641"/>
              <a:gd name="connsiteY3108" fmla="*/ 3399058 h 6828021"/>
              <a:gd name="connsiteX3109" fmla="*/ 8723845 w 11293641"/>
              <a:gd name="connsiteY3109" fmla="*/ 3384106 h 6828021"/>
              <a:gd name="connsiteX3110" fmla="*/ 8703905 w 11293641"/>
              <a:gd name="connsiteY3110" fmla="*/ 3354202 h 6828021"/>
              <a:gd name="connsiteX3111" fmla="*/ 8693935 w 11293641"/>
              <a:gd name="connsiteY3111" fmla="*/ 3314331 h 6828021"/>
              <a:gd name="connsiteX3112" fmla="*/ 3090735 w 11293641"/>
              <a:gd name="connsiteY3112" fmla="*/ 3309347 h 6828021"/>
              <a:gd name="connsiteX3113" fmla="*/ 3095719 w 11293641"/>
              <a:gd name="connsiteY3113" fmla="*/ 3329288 h 6828021"/>
              <a:gd name="connsiteX3114" fmla="*/ 3105688 w 11293641"/>
              <a:gd name="connsiteY3114" fmla="*/ 3344238 h 6828021"/>
              <a:gd name="connsiteX3115" fmla="*/ 2901303 w 11293641"/>
              <a:gd name="connsiteY3115" fmla="*/ 3309347 h 6828021"/>
              <a:gd name="connsiteX3116" fmla="*/ 2891331 w 11293641"/>
              <a:gd name="connsiteY3116" fmla="*/ 3319318 h 6828021"/>
              <a:gd name="connsiteX3117" fmla="*/ 2889670 w 11293641"/>
              <a:gd name="connsiteY3117" fmla="*/ 3322641 h 6828021"/>
              <a:gd name="connsiteX3118" fmla="*/ 2896317 w 11293641"/>
              <a:gd name="connsiteY3118" fmla="*/ 3319318 h 6828021"/>
              <a:gd name="connsiteX3119" fmla="*/ 1774681 w 11293641"/>
              <a:gd name="connsiteY3119" fmla="*/ 3294401 h 6828021"/>
              <a:gd name="connsiteX3120" fmla="*/ 1779665 w 11293641"/>
              <a:gd name="connsiteY3120" fmla="*/ 3304366 h 6828021"/>
              <a:gd name="connsiteX3121" fmla="*/ 1784650 w 11293641"/>
              <a:gd name="connsiteY3121" fmla="*/ 3314334 h 6828021"/>
              <a:gd name="connsiteX3122" fmla="*/ 1789636 w 11293641"/>
              <a:gd name="connsiteY3122" fmla="*/ 3324302 h 6828021"/>
              <a:gd name="connsiteX3123" fmla="*/ 1794620 w 11293641"/>
              <a:gd name="connsiteY3123" fmla="*/ 3329286 h 6828021"/>
              <a:gd name="connsiteX3124" fmla="*/ 1645071 w 11293641"/>
              <a:gd name="connsiteY3124" fmla="*/ 3294401 h 6828021"/>
              <a:gd name="connsiteX3125" fmla="*/ 1655037 w 11293641"/>
              <a:gd name="connsiteY3125" fmla="*/ 3314331 h 6828021"/>
              <a:gd name="connsiteX3126" fmla="*/ 1650052 w 11293641"/>
              <a:gd name="connsiteY3126" fmla="*/ 3299382 h 6828021"/>
              <a:gd name="connsiteX3127" fmla="*/ 897311 w 11293641"/>
              <a:gd name="connsiteY3127" fmla="*/ 3289414 h 6828021"/>
              <a:gd name="connsiteX3128" fmla="*/ 892323 w 11293641"/>
              <a:gd name="connsiteY3128" fmla="*/ 3299382 h 6828021"/>
              <a:gd name="connsiteX3129" fmla="*/ 892323 w 11293641"/>
              <a:gd name="connsiteY3129" fmla="*/ 3299385 h 6828021"/>
              <a:gd name="connsiteX3130" fmla="*/ 892325 w 11293641"/>
              <a:gd name="connsiteY3130" fmla="*/ 3299382 h 6828021"/>
              <a:gd name="connsiteX3131" fmla="*/ 2082376 w 11293641"/>
              <a:gd name="connsiteY3131" fmla="*/ 3288039 h 6828021"/>
              <a:gd name="connsiteX3132" fmla="*/ 2083753 w 11293641"/>
              <a:gd name="connsiteY3132" fmla="*/ 3289414 h 6828021"/>
              <a:gd name="connsiteX3133" fmla="*/ 2083753 w 11293641"/>
              <a:gd name="connsiteY3133" fmla="*/ 3294398 h 6828021"/>
              <a:gd name="connsiteX3134" fmla="*/ 2083753 w 11293641"/>
              <a:gd name="connsiteY3134" fmla="*/ 3299382 h 6828021"/>
              <a:gd name="connsiteX3135" fmla="*/ 2088393 w 11293641"/>
              <a:gd name="connsiteY3135" fmla="*/ 3308659 h 6828021"/>
              <a:gd name="connsiteX3136" fmla="*/ 2088738 w 11293641"/>
              <a:gd name="connsiteY3136" fmla="*/ 3309349 h 6828021"/>
              <a:gd name="connsiteX3137" fmla="*/ 2088738 w 11293641"/>
              <a:gd name="connsiteY3137" fmla="*/ 3309347 h 6828021"/>
              <a:gd name="connsiteX3138" fmla="*/ 2088393 w 11293641"/>
              <a:gd name="connsiteY3138" fmla="*/ 3308659 h 6828021"/>
              <a:gd name="connsiteX3139" fmla="*/ 2083755 w 11293641"/>
              <a:gd name="connsiteY3139" fmla="*/ 3299382 h 6828021"/>
              <a:gd name="connsiteX3140" fmla="*/ 2083755 w 11293641"/>
              <a:gd name="connsiteY3140" fmla="*/ 3294401 h 6828021"/>
              <a:gd name="connsiteX3141" fmla="*/ 2083755 w 11293641"/>
              <a:gd name="connsiteY3141" fmla="*/ 3289414 h 6828021"/>
              <a:gd name="connsiteX3142" fmla="*/ 8410018 w 11293641"/>
              <a:gd name="connsiteY3142" fmla="*/ 3284659 h 6828021"/>
              <a:gd name="connsiteX3143" fmla="*/ 8414772 w 11293641"/>
              <a:gd name="connsiteY3143" fmla="*/ 3289414 h 6828021"/>
              <a:gd name="connsiteX3144" fmla="*/ 8439697 w 11293641"/>
              <a:gd name="connsiteY3144" fmla="*/ 3304366 h 6828021"/>
              <a:gd name="connsiteX3145" fmla="*/ 8469608 w 11293641"/>
              <a:gd name="connsiteY3145" fmla="*/ 3314334 h 6828021"/>
              <a:gd name="connsiteX3146" fmla="*/ 8504503 w 11293641"/>
              <a:gd name="connsiteY3146" fmla="*/ 3324302 h 6828021"/>
              <a:gd name="connsiteX3147" fmla="*/ 8529428 w 11293641"/>
              <a:gd name="connsiteY3147" fmla="*/ 3329286 h 6828021"/>
              <a:gd name="connsiteX3148" fmla="*/ 8539398 w 11293641"/>
              <a:gd name="connsiteY3148" fmla="*/ 3329286 h 6828021"/>
              <a:gd name="connsiteX3149" fmla="*/ 8584264 w 11293641"/>
              <a:gd name="connsiteY3149" fmla="*/ 3329286 h 6828021"/>
              <a:gd name="connsiteX3150" fmla="*/ 8614174 w 11293641"/>
              <a:gd name="connsiteY3150" fmla="*/ 3319318 h 6828021"/>
              <a:gd name="connsiteX3151" fmla="*/ 8624144 w 11293641"/>
              <a:gd name="connsiteY3151" fmla="*/ 3314334 h 6828021"/>
              <a:gd name="connsiteX3152" fmla="*/ 8634114 w 11293641"/>
              <a:gd name="connsiteY3152" fmla="*/ 3304366 h 6828021"/>
              <a:gd name="connsiteX3153" fmla="*/ 8649070 w 11293641"/>
              <a:gd name="connsiteY3153" fmla="*/ 3304366 h 6828021"/>
              <a:gd name="connsiteX3154" fmla="*/ 8659040 w 11293641"/>
              <a:gd name="connsiteY3154" fmla="*/ 3304366 h 6828021"/>
              <a:gd name="connsiteX3155" fmla="*/ 8673995 w 11293641"/>
              <a:gd name="connsiteY3155" fmla="*/ 3304366 h 6828021"/>
              <a:gd name="connsiteX3156" fmla="*/ 8682217 w 11293641"/>
              <a:gd name="connsiteY3156" fmla="*/ 3308474 h 6828021"/>
              <a:gd name="connsiteX3157" fmla="*/ 8683964 w 11293641"/>
              <a:gd name="connsiteY3157" fmla="*/ 3309347 h 6828021"/>
              <a:gd name="connsiteX3158" fmla="*/ 8683965 w 11293641"/>
              <a:gd name="connsiteY3158" fmla="*/ 3309347 h 6828021"/>
              <a:gd name="connsiteX3159" fmla="*/ 8682217 w 11293641"/>
              <a:gd name="connsiteY3159" fmla="*/ 3308474 h 6828021"/>
              <a:gd name="connsiteX3160" fmla="*/ 8673994 w 11293641"/>
              <a:gd name="connsiteY3160" fmla="*/ 3304363 h 6828021"/>
              <a:gd name="connsiteX3161" fmla="*/ 8659039 w 11293641"/>
              <a:gd name="connsiteY3161" fmla="*/ 3304363 h 6828021"/>
              <a:gd name="connsiteX3162" fmla="*/ 8649069 w 11293641"/>
              <a:gd name="connsiteY3162" fmla="*/ 3304363 h 6828021"/>
              <a:gd name="connsiteX3163" fmla="*/ 8634114 w 11293641"/>
              <a:gd name="connsiteY3163" fmla="*/ 3304363 h 6828021"/>
              <a:gd name="connsiteX3164" fmla="*/ 8624144 w 11293641"/>
              <a:gd name="connsiteY3164" fmla="*/ 3314331 h 6828021"/>
              <a:gd name="connsiteX3165" fmla="*/ 8614174 w 11293641"/>
              <a:gd name="connsiteY3165" fmla="*/ 3319315 h 6828021"/>
              <a:gd name="connsiteX3166" fmla="*/ 8584263 w 11293641"/>
              <a:gd name="connsiteY3166" fmla="*/ 3329283 h 6828021"/>
              <a:gd name="connsiteX3167" fmla="*/ 8539398 w 11293641"/>
              <a:gd name="connsiteY3167" fmla="*/ 3329283 h 6828021"/>
              <a:gd name="connsiteX3168" fmla="*/ 8529428 w 11293641"/>
              <a:gd name="connsiteY3168" fmla="*/ 3329283 h 6828021"/>
              <a:gd name="connsiteX3169" fmla="*/ 8504502 w 11293641"/>
              <a:gd name="connsiteY3169" fmla="*/ 3324299 h 6828021"/>
              <a:gd name="connsiteX3170" fmla="*/ 8469607 w 11293641"/>
              <a:gd name="connsiteY3170" fmla="*/ 3314331 h 6828021"/>
              <a:gd name="connsiteX3171" fmla="*/ 8439697 w 11293641"/>
              <a:gd name="connsiteY3171" fmla="*/ 3304363 h 6828021"/>
              <a:gd name="connsiteX3172" fmla="*/ 8414772 w 11293641"/>
              <a:gd name="connsiteY3172" fmla="*/ 3289411 h 6828021"/>
              <a:gd name="connsiteX3173" fmla="*/ 1809575 w 11293641"/>
              <a:gd name="connsiteY3173" fmla="*/ 3284428 h 6828021"/>
              <a:gd name="connsiteX3174" fmla="*/ 1789636 w 11293641"/>
              <a:gd name="connsiteY3174" fmla="*/ 3289414 h 6828021"/>
              <a:gd name="connsiteX3175" fmla="*/ 1774682 w 11293641"/>
              <a:gd name="connsiteY3175" fmla="*/ 3294398 h 6828021"/>
              <a:gd name="connsiteX3176" fmla="*/ 1824529 w 11293641"/>
              <a:gd name="connsiteY3176" fmla="*/ 3284428 h 6828021"/>
              <a:gd name="connsiteX3177" fmla="*/ 2911272 w 11293641"/>
              <a:gd name="connsiteY3177" fmla="*/ 3284427 h 6828021"/>
              <a:gd name="connsiteX3178" fmla="*/ 2911272 w 11293641"/>
              <a:gd name="connsiteY3178" fmla="*/ 3294398 h 6828021"/>
              <a:gd name="connsiteX3179" fmla="*/ 2906287 w 11293641"/>
              <a:gd name="connsiteY3179" fmla="*/ 3304366 h 6828021"/>
              <a:gd name="connsiteX3180" fmla="*/ 2911272 w 11293641"/>
              <a:gd name="connsiteY3180" fmla="*/ 3299382 h 6828021"/>
              <a:gd name="connsiteX3181" fmla="*/ 2916258 w 11293641"/>
              <a:gd name="connsiteY3181" fmla="*/ 3294398 h 6828021"/>
              <a:gd name="connsiteX3182" fmla="*/ 2916258 w 11293641"/>
              <a:gd name="connsiteY3182" fmla="*/ 3284428 h 6828021"/>
              <a:gd name="connsiteX3183" fmla="*/ 2931212 w 11293641"/>
              <a:gd name="connsiteY3183" fmla="*/ 3284428 h 6828021"/>
              <a:gd name="connsiteX3184" fmla="*/ 2931212 w 11293641"/>
              <a:gd name="connsiteY3184" fmla="*/ 3284427 h 6828021"/>
              <a:gd name="connsiteX3185" fmla="*/ 498934 w 11293641"/>
              <a:gd name="connsiteY3185" fmla="*/ 3281880 h 6828021"/>
              <a:gd name="connsiteX3186" fmla="*/ 498508 w 11293641"/>
              <a:gd name="connsiteY3186" fmla="*/ 3284428 h 6828021"/>
              <a:gd name="connsiteX3187" fmla="*/ 498508 w 11293641"/>
              <a:gd name="connsiteY3187" fmla="*/ 3284430 h 6828021"/>
              <a:gd name="connsiteX3188" fmla="*/ 2931212 w 11293641"/>
              <a:gd name="connsiteY3188" fmla="*/ 3259511 h 6828021"/>
              <a:gd name="connsiteX3189" fmla="*/ 2926227 w 11293641"/>
              <a:gd name="connsiteY3189" fmla="*/ 3269479 h 6828021"/>
              <a:gd name="connsiteX3190" fmla="*/ 2926227 w 11293641"/>
              <a:gd name="connsiteY3190" fmla="*/ 3274462 h 6828021"/>
              <a:gd name="connsiteX3191" fmla="*/ 2931212 w 11293641"/>
              <a:gd name="connsiteY3191" fmla="*/ 3279446 h 6828021"/>
              <a:gd name="connsiteX3192" fmla="*/ 2931212 w 11293641"/>
              <a:gd name="connsiteY3192" fmla="*/ 3274462 h 6828021"/>
              <a:gd name="connsiteX3193" fmla="*/ 2931212 w 11293641"/>
              <a:gd name="connsiteY3193" fmla="*/ 3269479 h 6828021"/>
              <a:gd name="connsiteX3194" fmla="*/ 907280 w 11293641"/>
              <a:gd name="connsiteY3194" fmla="*/ 3252036 h 6828021"/>
              <a:gd name="connsiteX3195" fmla="*/ 902294 w 11293641"/>
              <a:gd name="connsiteY3195" fmla="*/ 3254524 h 6828021"/>
              <a:gd name="connsiteX3196" fmla="*/ 902294 w 11293641"/>
              <a:gd name="connsiteY3196" fmla="*/ 3259511 h 6828021"/>
              <a:gd name="connsiteX3197" fmla="*/ 902294 w 11293641"/>
              <a:gd name="connsiteY3197" fmla="*/ 3264495 h 6828021"/>
              <a:gd name="connsiteX3198" fmla="*/ 902294 w 11293641"/>
              <a:gd name="connsiteY3198" fmla="*/ 3269479 h 6828021"/>
              <a:gd name="connsiteX3199" fmla="*/ 907280 w 11293641"/>
              <a:gd name="connsiteY3199" fmla="*/ 3274462 h 6828021"/>
              <a:gd name="connsiteX3200" fmla="*/ 902297 w 11293641"/>
              <a:gd name="connsiteY3200" fmla="*/ 3264495 h 6828021"/>
              <a:gd name="connsiteX3201" fmla="*/ 902297 w 11293641"/>
              <a:gd name="connsiteY3201" fmla="*/ 3254524 h 6828021"/>
              <a:gd name="connsiteX3202" fmla="*/ 907280 w 11293641"/>
              <a:gd name="connsiteY3202" fmla="*/ 3254524 h 6828021"/>
              <a:gd name="connsiteX3203" fmla="*/ 3119150 w 11293641"/>
              <a:gd name="connsiteY3203" fmla="*/ 3251036 h 6828021"/>
              <a:gd name="connsiteX3204" fmla="*/ 3115659 w 11293641"/>
              <a:gd name="connsiteY3204" fmla="*/ 3254524 h 6828021"/>
              <a:gd name="connsiteX3205" fmla="*/ 3105688 w 11293641"/>
              <a:gd name="connsiteY3205" fmla="*/ 3259511 h 6828021"/>
              <a:gd name="connsiteX3206" fmla="*/ 3100704 w 11293641"/>
              <a:gd name="connsiteY3206" fmla="*/ 3269479 h 6828021"/>
              <a:gd name="connsiteX3207" fmla="*/ 3098212 w 11293641"/>
              <a:gd name="connsiteY3207" fmla="*/ 3274462 h 6828021"/>
              <a:gd name="connsiteX3208" fmla="*/ 3105688 w 11293641"/>
              <a:gd name="connsiteY3208" fmla="*/ 3264495 h 6828021"/>
              <a:gd name="connsiteX3209" fmla="*/ 3115659 w 11293641"/>
              <a:gd name="connsiteY3209" fmla="*/ 3254524 h 6828021"/>
              <a:gd name="connsiteX3210" fmla="*/ 3120643 w 11293641"/>
              <a:gd name="connsiteY3210" fmla="*/ 3254524 h 6828021"/>
              <a:gd name="connsiteX3211" fmla="*/ 1832009 w 11293641"/>
              <a:gd name="connsiteY3211" fmla="*/ 3249543 h 6828021"/>
              <a:gd name="connsiteX3212" fmla="*/ 1834500 w 11293641"/>
              <a:gd name="connsiteY3212" fmla="*/ 3254524 h 6828021"/>
              <a:gd name="connsiteX3213" fmla="*/ 1839486 w 11293641"/>
              <a:gd name="connsiteY3213" fmla="*/ 3264495 h 6828021"/>
              <a:gd name="connsiteX3214" fmla="*/ 1844469 w 11293641"/>
              <a:gd name="connsiteY3214" fmla="*/ 3269479 h 6828021"/>
              <a:gd name="connsiteX3215" fmla="*/ 1839486 w 11293641"/>
              <a:gd name="connsiteY3215" fmla="*/ 3259511 h 6828021"/>
              <a:gd name="connsiteX3216" fmla="*/ 2941182 w 11293641"/>
              <a:gd name="connsiteY3216" fmla="*/ 3244559 h 6828021"/>
              <a:gd name="connsiteX3217" fmla="*/ 2939522 w 11293641"/>
              <a:gd name="connsiteY3217" fmla="*/ 3247883 h 6828021"/>
              <a:gd name="connsiteX3218" fmla="*/ 2946167 w 11293641"/>
              <a:gd name="connsiteY3218" fmla="*/ 3244559 h 6828021"/>
              <a:gd name="connsiteX3219" fmla="*/ 2472588 w 11293641"/>
              <a:gd name="connsiteY3219" fmla="*/ 3239584 h 6828021"/>
              <a:gd name="connsiteX3220" fmla="*/ 2472588 w 11293641"/>
              <a:gd name="connsiteY3220" fmla="*/ 3314334 h 6828021"/>
              <a:gd name="connsiteX3221" fmla="*/ 2493152 w 11293641"/>
              <a:gd name="connsiteY3221" fmla="*/ 3348598 h 6828021"/>
              <a:gd name="connsiteX3222" fmla="*/ 2477572 w 11293641"/>
              <a:gd name="connsiteY3222" fmla="*/ 3314334 h 6828021"/>
              <a:gd name="connsiteX3223" fmla="*/ 2961122 w 11293641"/>
              <a:gd name="connsiteY3223" fmla="*/ 3239575 h 6828021"/>
              <a:gd name="connsiteX3224" fmla="*/ 2951151 w 11293641"/>
              <a:gd name="connsiteY3224" fmla="*/ 3244559 h 6828021"/>
              <a:gd name="connsiteX3225" fmla="*/ 2956139 w 11293641"/>
              <a:gd name="connsiteY3225" fmla="*/ 3244559 h 6828021"/>
              <a:gd name="connsiteX3226" fmla="*/ 518445 w 11293641"/>
              <a:gd name="connsiteY3226" fmla="*/ 3234591 h 6828021"/>
              <a:gd name="connsiteX3227" fmla="*/ 513460 w 11293641"/>
              <a:gd name="connsiteY3227" fmla="*/ 3239578 h 6828021"/>
              <a:gd name="connsiteX3228" fmla="*/ 518450 w 11293641"/>
              <a:gd name="connsiteY3228" fmla="*/ 3234591 h 6828021"/>
              <a:gd name="connsiteX3229" fmla="*/ 832504 w 11293641"/>
              <a:gd name="connsiteY3229" fmla="*/ 3214658 h 6828021"/>
              <a:gd name="connsiteX3230" fmla="*/ 837489 w 11293641"/>
              <a:gd name="connsiteY3230" fmla="*/ 3239578 h 6828021"/>
              <a:gd name="connsiteX3231" fmla="*/ 842475 w 11293641"/>
              <a:gd name="connsiteY3231" fmla="*/ 3274462 h 6828021"/>
              <a:gd name="connsiteX3232" fmla="*/ 852443 w 11293641"/>
              <a:gd name="connsiteY3232" fmla="*/ 3309350 h 6828021"/>
              <a:gd name="connsiteX3233" fmla="*/ 860989 w 11293641"/>
              <a:gd name="connsiteY3233" fmla="*/ 3320740 h 6828021"/>
              <a:gd name="connsiteX3234" fmla="*/ 852443 w 11293641"/>
              <a:gd name="connsiteY3234" fmla="*/ 3299382 h 6828021"/>
              <a:gd name="connsiteX3235" fmla="*/ 842475 w 11293641"/>
              <a:gd name="connsiteY3235" fmla="*/ 3264495 h 6828021"/>
              <a:gd name="connsiteX3236" fmla="*/ 837489 w 11293641"/>
              <a:gd name="connsiteY3236" fmla="*/ 3234591 h 6828021"/>
              <a:gd name="connsiteX3237" fmla="*/ 2781659 w 11293641"/>
              <a:gd name="connsiteY3237" fmla="*/ 3209671 h 6828021"/>
              <a:gd name="connsiteX3238" fmla="*/ 2776675 w 11293641"/>
              <a:gd name="connsiteY3238" fmla="*/ 3219639 h 6828021"/>
              <a:gd name="connsiteX3239" fmla="*/ 2776675 w 11293641"/>
              <a:gd name="connsiteY3239" fmla="*/ 3229604 h 6828021"/>
              <a:gd name="connsiteX3240" fmla="*/ 2776675 w 11293641"/>
              <a:gd name="connsiteY3240" fmla="*/ 3244559 h 6828021"/>
              <a:gd name="connsiteX3241" fmla="*/ 2776676 w 11293641"/>
              <a:gd name="connsiteY3241" fmla="*/ 3244559 h 6828021"/>
              <a:gd name="connsiteX3242" fmla="*/ 2776676 w 11293641"/>
              <a:gd name="connsiteY3242" fmla="*/ 3229604 h 6828021"/>
              <a:gd name="connsiteX3243" fmla="*/ 2776676 w 11293641"/>
              <a:gd name="connsiteY3243" fmla="*/ 3219639 h 6828021"/>
              <a:gd name="connsiteX3244" fmla="*/ 2781662 w 11293641"/>
              <a:gd name="connsiteY3244" fmla="*/ 3209671 h 6828021"/>
              <a:gd name="connsiteX3245" fmla="*/ 3123969 w 11293641"/>
              <a:gd name="connsiteY3245" fmla="*/ 3206348 h 6828021"/>
              <a:gd name="connsiteX3246" fmla="*/ 3115659 w 11293641"/>
              <a:gd name="connsiteY3246" fmla="*/ 3214658 h 6828021"/>
              <a:gd name="connsiteX3247" fmla="*/ 3125628 w 11293641"/>
              <a:gd name="connsiteY3247" fmla="*/ 3209671 h 6828021"/>
              <a:gd name="connsiteX3248" fmla="*/ 2031541 w 11293641"/>
              <a:gd name="connsiteY3248" fmla="*/ 3194981 h 6828021"/>
              <a:gd name="connsiteX3249" fmla="*/ 2033901 w 11293641"/>
              <a:gd name="connsiteY3249" fmla="*/ 3199703 h 6828021"/>
              <a:gd name="connsiteX3250" fmla="*/ 2038887 w 11293641"/>
              <a:gd name="connsiteY3250" fmla="*/ 3209671 h 6828021"/>
              <a:gd name="connsiteX3251" fmla="*/ 2033904 w 11293641"/>
              <a:gd name="connsiteY3251" fmla="*/ 3199703 h 6828021"/>
              <a:gd name="connsiteX3252" fmla="*/ 2966108 w 11293641"/>
              <a:gd name="connsiteY3252" fmla="*/ 3194719 h 6828021"/>
              <a:gd name="connsiteX3253" fmla="*/ 2956137 w 11293641"/>
              <a:gd name="connsiteY3253" fmla="*/ 3204684 h 6828021"/>
              <a:gd name="connsiteX3254" fmla="*/ 2956137 w 11293641"/>
              <a:gd name="connsiteY3254" fmla="*/ 3209671 h 6828021"/>
              <a:gd name="connsiteX3255" fmla="*/ 2941182 w 11293641"/>
              <a:gd name="connsiteY3255" fmla="*/ 3199703 h 6828021"/>
              <a:gd name="connsiteX3256" fmla="*/ 2946167 w 11293641"/>
              <a:gd name="connsiteY3256" fmla="*/ 3204684 h 6828021"/>
              <a:gd name="connsiteX3257" fmla="*/ 2951151 w 11293641"/>
              <a:gd name="connsiteY3257" fmla="*/ 3209671 h 6828021"/>
              <a:gd name="connsiteX3258" fmla="*/ 2956137 w 11293641"/>
              <a:gd name="connsiteY3258" fmla="*/ 3209671 h 6828021"/>
              <a:gd name="connsiteX3259" fmla="*/ 2956137 w 11293641"/>
              <a:gd name="connsiteY3259" fmla="*/ 3214658 h 6828021"/>
              <a:gd name="connsiteX3260" fmla="*/ 2961122 w 11293641"/>
              <a:gd name="connsiteY3260" fmla="*/ 3219639 h 6828021"/>
              <a:gd name="connsiteX3261" fmla="*/ 2966106 w 11293641"/>
              <a:gd name="connsiteY3261" fmla="*/ 3219639 h 6828021"/>
              <a:gd name="connsiteX3262" fmla="*/ 2976077 w 11293641"/>
              <a:gd name="connsiteY3262" fmla="*/ 3224623 h 6828021"/>
              <a:gd name="connsiteX3263" fmla="*/ 2981063 w 11293641"/>
              <a:gd name="connsiteY3263" fmla="*/ 3224623 h 6828021"/>
              <a:gd name="connsiteX3264" fmla="*/ 2991033 w 11293641"/>
              <a:gd name="connsiteY3264" fmla="*/ 3229604 h 6828021"/>
              <a:gd name="connsiteX3265" fmla="*/ 2996017 w 11293641"/>
              <a:gd name="connsiteY3265" fmla="*/ 3234591 h 6828021"/>
              <a:gd name="connsiteX3266" fmla="*/ 3001003 w 11293641"/>
              <a:gd name="connsiteY3266" fmla="*/ 3239575 h 6828021"/>
              <a:gd name="connsiteX3267" fmla="*/ 3001003 w 11293641"/>
              <a:gd name="connsiteY3267" fmla="*/ 3234591 h 6828021"/>
              <a:gd name="connsiteX3268" fmla="*/ 3001003 w 11293641"/>
              <a:gd name="connsiteY3268" fmla="*/ 3229604 h 6828021"/>
              <a:gd name="connsiteX3269" fmla="*/ 2991033 w 11293641"/>
              <a:gd name="connsiteY3269" fmla="*/ 3224623 h 6828021"/>
              <a:gd name="connsiteX3270" fmla="*/ 2986049 w 11293641"/>
              <a:gd name="connsiteY3270" fmla="*/ 3219639 h 6828021"/>
              <a:gd name="connsiteX3271" fmla="*/ 2981063 w 11293641"/>
              <a:gd name="connsiteY3271" fmla="*/ 3219639 h 6828021"/>
              <a:gd name="connsiteX3272" fmla="*/ 2976077 w 11293641"/>
              <a:gd name="connsiteY3272" fmla="*/ 3219639 h 6828021"/>
              <a:gd name="connsiteX3273" fmla="*/ 2971094 w 11293641"/>
              <a:gd name="connsiteY3273" fmla="*/ 3219639 h 6828021"/>
              <a:gd name="connsiteX3274" fmla="*/ 2961122 w 11293641"/>
              <a:gd name="connsiteY3274" fmla="*/ 3214658 h 6828021"/>
              <a:gd name="connsiteX3275" fmla="*/ 2956139 w 11293641"/>
              <a:gd name="connsiteY3275" fmla="*/ 3214658 h 6828021"/>
              <a:gd name="connsiteX3276" fmla="*/ 2956139 w 11293641"/>
              <a:gd name="connsiteY3276" fmla="*/ 3209671 h 6828021"/>
              <a:gd name="connsiteX3277" fmla="*/ 2956139 w 11293641"/>
              <a:gd name="connsiteY3277" fmla="*/ 3204687 h 6828021"/>
              <a:gd name="connsiteX3278" fmla="*/ 2961122 w 11293641"/>
              <a:gd name="connsiteY3278" fmla="*/ 3199703 h 6828021"/>
              <a:gd name="connsiteX3279" fmla="*/ 4675981 w 11293641"/>
              <a:gd name="connsiteY3279" fmla="*/ 3189737 h 6828021"/>
              <a:gd name="connsiteX3280" fmla="*/ 4680965 w 11293641"/>
              <a:gd name="connsiteY3280" fmla="*/ 3194722 h 6828021"/>
              <a:gd name="connsiteX3281" fmla="*/ 4685951 w 11293641"/>
              <a:gd name="connsiteY3281" fmla="*/ 3194722 h 6828021"/>
              <a:gd name="connsiteX3282" fmla="*/ 4690936 w 11293641"/>
              <a:gd name="connsiteY3282" fmla="*/ 3199703 h 6828021"/>
              <a:gd name="connsiteX3283" fmla="*/ 4705891 w 11293641"/>
              <a:gd name="connsiteY3283" fmla="*/ 3199703 h 6828021"/>
              <a:gd name="connsiteX3284" fmla="*/ 4710876 w 11293641"/>
              <a:gd name="connsiteY3284" fmla="*/ 3199703 h 6828021"/>
              <a:gd name="connsiteX3285" fmla="*/ 4720845 w 11293641"/>
              <a:gd name="connsiteY3285" fmla="*/ 3204687 h 6828021"/>
              <a:gd name="connsiteX3286" fmla="*/ 4730817 w 11293641"/>
              <a:gd name="connsiteY3286" fmla="*/ 3214658 h 6828021"/>
              <a:gd name="connsiteX3287" fmla="*/ 4740787 w 11293641"/>
              <a:gd name="connsiteY3287" fmla="*/ 3219639 h 6828021"/>
              <a:gd name="connsiteX3288" fmla="*/ 4745772 w 11293641"/>
              <a:gd name="connsiteY3288" fmla="*/ 3224623 h 6828021"/>
              <a:gd name="connsiteX3289" fmla="*/ 4750756 w 11293641"/>
              <a:gd name="connsiteY3289" fmla="*/ 3224623 h 6828021"/>
              <a:gd name="connsiteX3290" fmla="*/ 4745772 w 11293641"/>
              <a:gd name="connsiteY3290" fmla="*/ 3229607 h 6828021"/>
              <a:gd name="connsiteX3291" fmla="*/ 4745772 w 11293641"/>
              <a:gd name="connsiteY3291" fmla="*/ 3234591 h 6828021"/>
              <a:gd name="connsiteX3292" fmla="*/ 4745772 w 11293641"/>
              <a:gd name="connsiteY3292" fmla="*/ 3244559 h 6828021"/>
              <a:gd name="connsiteX3293" fmla="*/ 4745772 w 11293641"/>
              <a:gd name="connsiteY3293" fmla="*/ 3254524 h 6828021"/>
              <a:gd name="connsiteX3294" fmla="*/ 4745772 w 11293641"/>
              <a:gd name="connsiteY3294" fmla="*/ 3264495 h 6828021"/>
              <a:gd name="connsiteX3295" fmla="*/ 4745772 w 11293641"/>
              <a:gd name="connsiteY3295" fmla="*/ 3274462 h 6828021"/>
              <a:gd name="connsiteX3296" fmla="*/ 4745772 w 11293641"/>
              <a:gd name="connsiteY3296" fmla="*/ 3284430 h 6828021"/>
              <a:gd name="connsiteX3297" fmla="*/ 4735803 w 11293641"/>
              <a:gd name="connsiteY3297" fmla="*/ 3294401 h 6828021"/>
              <a:gd name="connsiteX3298" fmla="*/ 4725831 w 11293641"/>
              <a:gd name="connsiteY3298" fmla="*/ 3299382 h 6828021"/>
              <a:gd name="connsiteX3299" fmla="*/ 4715862 w 11293641"/>
              <a:gd name="connsiteY3299" fmla="*/ 3299382 h 6828021"/>
              <a:gd name="connsiteX3300" fmla="*/ 4705891 w 11293641"/>
              <a:gd name="connsiteY3300" fmla="*/ 3294401 h 6828021"/>
              <a:gd name="connsiteX3301" fmla="*/ 4705891 w 11293641"/>
              <a:gd name="connsiteY3301" fmla="*/ 3289414 h 6828021"/>
              <a:gd name="connsiteX3302" fmla="*/ 4700905 w 11293641"/>
              <a:gd name="connsiteY3302" fmla="*/ 3284430 h 6828021"/>
              <a:gd name="connsiteX3303" fmla="*/ 4700905 w 11293641"/>
              <a:gd name="connsiteY3303" fmla="*/ 3279446 h 6828021"/>
              <a:gd name="connsiteX3304" fmla="*/ 4700905 w 11293641"/>
              <a:gd name="connsiteY3304" fmla="*/ 3274462 h 6828021"/>
              <a:gd name="connsiteX3305" fmla="*/ 4700905 w 11293641"/>
              <a:gd name="connsiteY3305" fmla="*/ 3269479 h 6828021"/>
              <a:gd name="connsiteX3306" fmla="*/ 4695922 w 11293641"/>
              <a:gd name="connsiteY3306" fmla="*/ 3259511 h 6828021"/>
              <a:gd name="connsiteX3307" fmla="*/ 4685951 w 11293641"/>
              <a:gd name="connsiteY3307" fmla="*/ 3249543 h 6828021"/>
              <a:gd name="connsiteX3308" fmla="*/ 4680965 w 11293641"/>
              <a:gd name="connsiteY3308" fmla="*/ 3239578 h 6828021"/>
              <a:gd name="connsiteX3309" fmla="*/ 4670996 w 11293641"/>
              <a:gd name="connsiteY3309" fmla="*/ 3229607 h 6828021"/>
              <a:gd name="connsiteX3310" fmla="*/ 4666010 w 11293641"/>
              <a:gd name="connsiteY3310" fmla="*/ 3219639 h 6828021"/>
              <a:gd name="connsiteX3311" fmla="*/ 4661026 w 11293641"/>
              <a:gd name="connsiteY3311" fmla="*/ 3214658 h 6828021"/>
              <a:gd name="connsiteX3312" fmla="*/ 4661026 w 11293641"/>
              <a:gd name="connsiteY3312" fmla="*/ 3204687 h 6828021"/>
              <a:gd name="connsiteX3313" fmla="*/ 4666010 w 11293641"/>
              <a:gd name="connsiteY3313" fmla="*/ 3199703 h 6828021"/>
              <a:gd name="connsiteX3314" fmla="*/ 4675981 w 11293641"/>
              <a:gd name="connsiteY3314" fmla="*/ 3194722 h 6828021"/>
              <a:gd name="connsiteX3315" fmla="*/ 2891331 w 11293641"/>
              <a:gd name="connsiteY3315" fmla="*/ 3179767 h 6828021"/>
              <a:gd name="connsiteX3316" fmla="*/ 2891331 w 11293641"/>
              <a:gd name="connsiteY3316" fmla="*/ 3184751 h 6828021"/>
              <a:gd name="connsiteX3317" fmla="*/ 2896317 w 11293641"/>
              <a:gd name="connsiteY3317" fmla="*/ 3194719 h 6828021"/>
              <a:gd name="connsiteX3318" fmla="*/ 2896317 w 11293641"/>
              <a:gd name="connsiteY3318" fmla="*/ 3184751 h 6828021"/>
              <a:gd name="connsiteX3319" fmla="*/ 4760727 w 11293641"/>
              <a:gd name="connsiteY3319" fmla="*/ 3174782 h 6828021"/>
              <a:gd name="connsiteX3320" fmla="*/ 4800608 w 11293641"/>
              <a:gd name="connsiteY3320" fmla="*/ 3179767 h 6828021"/>
              <a:gd name="connsiteX3321" fmla="*/ 4785653 w 11293641"/>
              <a:gd name="connsiteY3321" fmla="*/ 3194722 h 6828021"/>
              <a:gd name="connsiteX3322" fmla="*/ 4760727 w 11293641"/>
              <a:gd name="connsiteY3322" fmla="*/ 3214658 h 6828021"/>
              <a:gd name="connsiteX3323" fmla="*/ 4740787 w 11293641"/>
              <a:gd name="connsiteY3323" fmla="*/ 3199703 h 6828021"/>
              <a:gd name="connsiteX3324" fmla="*/ 3045868 w 11293641"/>
              <a:gd name="connsiteY3324" fmla="*/ 3159831 h 6828021"/>
              <a:gd name="connsiteX3325" fmla="*/ 3040883 w 11293641"/>
              <a:gd name="connsiteY3325" fmla="*/ 3164816 h 6828021"/>
              <a:gd name="connsiteX3326" fmla="*/ 3035897 w 11293641"/>
              <a:gd name="connsiteY3326" fmla="*/ 3174782 h 6828021"/>
              <a:gd name="connsiteX3327" fmla="*/ 3035897 w 11293641"/>
              <a:gd name="connsiteY3327" fmla="*/ 3179767 h 6828021"/>
              <a:gd name="connsiteX3328" fmla="*/ 3040883 w 11293641"/>
              <a:gd name="connsiteY3328" fmla="*/ 3169801 h 6828021"/>
              <a:gd name="connsiteX3329" fmla="*/ 3040883 w 11293641"/>
              <a:gd name="connsiteY3329" fmla="*/ 3164816 h 6828021"/>
              <a:gd name="connsiteX3330" fmla="*/ 3045871 w 11293641"/>
              <a:gd name="connsiteY3330" fmla="*/ 3159831 h 6828021"/>
              <a:gd name="connsiteX3331" fmla="*/ 2501666 w 11293641"/>
              <a:gd name="connsiteY3331" fmla="*/ 3144880 h 6828021"/>
              <a:gd name="connsiteX3332" fmla="*/ 2497512 w 11293641"/>
              <a:gd name="connsiteY3332" fmla="*/ 3194722 h 6828021"/>
              <a:gd name="connsiteX3333" fmla="*/ 2472588 w 11293641"/>
              <a:gd name="connsiteY3333" fmla="*/ 3234591 h 6828021"/>
              <a:gd name="connsiteX3334" fmla="*/ 2472588 w 11293641"/>
              <a:gd name="connsiteY3334" fmla="*/ 3239575 h 6828021"/>
              <a:gd name="connsiteX3335" fmla="*/ 2497512 w 11293641"/>
              <a:gd name="connsiteY3335" fmla="*/ 3199703 h 6828021"/>
              <a:gd name="connsiteX3336" fmla="*/ 2502498 w 11293641"/>
              <a:gd name="connsiteY3336" fmla="*/ 3144880 h 6828021"/>
              <a:gd name="connsiteX3337" fmla="*/ 1864410 w 11293641"/>
              <a:gd name="connsiteY3337" fmla="*/ 3144880 h 6828021"/>
              <a:gd name="connsiteX3338" fmla="*/ 1754740 w 11293641"/>
              <a:gd name="connsiteY3338" fmla="*/ 3234591 h 6828021"/>
              <a:gd name="connsiteX3339" fmla="*/ 1739784 w 11293641"/>
              <a:gd name="connsiteY3339" fmla="*/ 3239575 h 6828021"/>
              <a:gd name="connsiteX3340" fmla="*/ 1729814 w 11293641"/>
              <a:gd name="connsiteY3340" fmla="*/ 3239575 h 6828021"/>
              <a:gd name="connsiteX3341" fmla="*/ 1719843 w 11293641"/>
              <a:gd name="connsiteY3341" fmla="*/ 3239575 h 6828021"/>
              <a:gd name="connsiteX3342" fmla="*/ 1719843 w 11293641"/>
              <a:gd name="connsiteY3342" fmla="*/ 3239578 h 6828021"/>
              <a:gd name="connsiteX3343" fmla="*/ 1729814 w 11293641"/>
              <a:gd name="connsiteY3343" fmla="*/ 3239578 h 6828021"/>
              <a:gd name="connsiteX3344" fmla="*/ 1739784 w 11293641"/>
              <a:gd name="connsiteY3344" fmla="*/ 3239578 h 6828021"/>
              <a:gd name="connsiteX3345" fmla="*/ 1754740 w 11293641"/>
              <a:gd name="connsiteY3345" fmla="*/ 3234591 h 6828021"/>
              <a:gd name="connsiteX3346" fmla="*/ 1799606 w 11293641"/>
              <a:gd name="connsiteY3346" fmla="*/ 3199703 h 6828021"/>
              <a:gd name="connsiteX3347" fmla="*/ 1799605 w 11293641"/>
              <a:gd name="connsiteY3347" fmla="*/ 3199703 h 6828021"/>
              <a:gd name="connsiteX3348" fmla="*/ 2038887 w 11293641"/>
              <a:gd name="connsiteY3348" fmla="*/ 3134915 h 6828021"/>
              <a:gd name="connsiteX3349" fmla="*/ 2033901 w 11293641"/>
              <a:gd name="connsiteY3349" fmla="*/ 3144880 h 6828021"/>
              <a:gd name="connsiteX3350" fmla="*/ 2028918 w 11293641"/>
              <a:gd name="connsiteY3350" fmla="*/ 3159835 h 6828021"/>
              <a:gd name="connsiteX3351" fmla="*/ 2033904 w 11293641"/>
              <a:gd name="connsiteY3351" fmla="*/ 3144880 h 6828021"/>
              <a:gd name="connsiteX3352" fmla="*/ 817548 w 11293641"/>
              <a:gd name="connsiteY3352" fmla="*/ 3129928 h 6828021"/>
              <a:gd name="connsiteX3353" fmla="*/ 812565 w 11293641"/>
              <a:gd name="connsiteY3353" fmla="*/ 3139899 h 6828021"/>
              <a:gd name="connsiteX3354" fmla="*/ 807577 w 11293641"/>
              <a:gd name="connsiteY3354" fmla="*/ 3139899 h 6828021"/>
              <a:gd name="connsiteX3355" fmla="*/ 807577 w 11293641"/>
              <a:gd name="connsiteY3355" fmla="*/ 3144880 h 6828021"/>
              <a:gd name="connsiteX3356" fmla="*/ 807577 w 11293641"/>
              <a:gd name="connsiteY3356" fmla="*/ 3149861 h 6828021"/>
              <a:gd name="connsiteX3357" fmla="*/ 807577 w 11293641"/>
              <a:gd name="connsiteY3357" fmla="*/ 3154848 h 6828021"/>
              <a:gd name="connsiteX3358" fmla="*/ 807579 w 11293641"/>
              <a:gd name="connsiteY3358" fmla="*/ 3154852 h 6828021"/>
              <a:gd name="connsiteX3359" fmla="*/ 807579 w 11293641"/>
              <a:gd name="connsiteY3359" fmla="*/ 3149861 h 6828021"/>
              <a:gd name="connsiteX3360" fmla="*/ 807579 w 11293641"/>
              <a:gd name="connsiteY3360" fmla="*/ 3144880 h 6828021"/>
              <a:gd name="connsiteX3361" fmla="*/ 812565 w 11293641"/>
              <a:gd name="connsiteY3361" fmla="*/ 3139899 h 6828021"/>
              <a:gd name="connsiteX3362" fmla="*/ 817548 w 11293641"/>
              <a:gd name="connsiteY3362" fmla="*/ 3134915 h 6828021"/>
              <a:gd name="connsiteX3363" fmla="*/ 508479 w 11293641"/>
              <a:gd name="connsiteY3363" fmla="*/ 3129928 h 6828021"/>
              <a:gd name="connsiteX3364" fmla="*/ 518445 w 11293641"/>
              <a:gd name="connsiteY3364" fmla="*/ 3134915 h 6828021"/>
              <a:gd name="connsiteX3365" fmla="*/ 523432 w 11293641"/>
              <a:gd name="connsiteY3365" fmla="*/ 3144880 h 6828021"/>
              <a:gd name="connsiteX3366" fmla="*/ 518450 w 11293641"/>
              <a:gd name="connsiteY3366" fmla="*/ 3134915 h 6828021"/>
              <a:gd name="connsiteX3367" fmla="*/ 3030913 w 11293641"/>
              <a:gd name="connsiteY3367" fmla="*/ 3124946 h 6828021"/>
              <a:gd name="connsiteX3368" fmla="*/ 3010973 w 11293641"/>
              <a:gd name="connsiteY3368" fmla="*/ 3129928 h 6828021"/>
              <a:gd name="connsiteX3369" fmla="*/ 3015958 w 11293641"/>
              <a:gd name="connsiteY3369" fmla="*/ 3129928 h 6828021"/>
              <a:gd name="connsiteX3370" fmla="*/ 2552346 w 11293641"/>
              <a:gd name="connsiteY3370" fmla="*/ 3119967 h 6828021"/>
              <a:gd name="connsiteX3371" fmla="*/ 2542379 w 11293641"/>
              <a:gd name="connsiteY3371" fmla="*/ 3139899 h 6828021"/>
              <a:gd name="connsiteX3372" fmla="*/ 2522438 w 11293641"/>
              <a:gd name="connsiteY3372" fmla="*/ 3144880 h 6828021"/>
              <a:gd name="connsiteX3373" fmla="*/ 2542379 w 11293641"/>
              <a:gd name="connsiteY3373" fmla="*/ 3144880 h 6828021"/>
              <a:gd name="connsiteX3374" fmla="*/ 1864410 w 11293641"/>
              <a:gd name="connsiteY3374" fmla="*/ 3105013 h 6828021"/>
              <a:gd name="connsiteX3375" fmla="*/ 1864410 w 11293641"/>
              <a:gd name="connsiteY3375" fmla="*/ 3109994 h 6828021"/>
              <a:gd name="connsiteX3376" fmla="*/ 1869396 w 11293641"/>
              <a:gd name="connsiteY3376" fmla="*/ 3105013 h 6828021"/>
              <a:gd name="connsiteX3377" fmla="*/ 2033901 w 11293641"/>
              <a:gd name="connsiteY3377" fmla="*/ 3100026 h 6828021"/>
              <a:gd name="connsiteX3378" fmla="*/ 2038887 w 11293641"/>
              <a:gd name="connsiteY3378" fmla="*/ 3109994 h 6828021"/>
              <a:gd name="connsiteX3379" fmla="*/ 2033904 w 11293641"/>
              <a:gd name="connsiteY3379" fmla="*/ 3100026 h 6828021"/>
              <a:gd name="connsiteX3380" fmla="*/ 2602198 w 11293641"/>
              <a:gd name="connsiteY3380" fmla="*/ 3090061 h 6828021"/>
              <a:gd name="connsiteX3381" fmla="*/ 2587244 w 11293641"/>
              <a:gd name="connsiteY3381" fmla="*/ 3100026 h 6828021"/>
              <a:gd name="connsiteX3382" fmla="*/ 2577274 w 11293641"/>
              <a:gd name="connsiteY3382" fmla="*/ 3105013 h 6828021"/>
              <a:gd name="connsiteX3383" fmla="*/ 2562318 w 11293641"/>
              <a:gd name="connsiteY3383" fmla="*/ 3114979 h 6828021"/>
              <a:gd name="connsiteX3384" fmla="*/ 2557334 w 11293641"/>
              <a:gd name="connsiteY3384" fmla="*/ 3114979 h 6828021"/>
              <a:gd name="connsiteX3385" fmla="*/ 2552348 w 11293641"/>
              <a:gd name="connsiteY3385" fmla="*/ 3119960 h 6828021"/>
              <a:gd name="connsiteX3386" fmla="*/ 2557334 w 11293641"/>
              <a:gd name="connsiteY3386" fmla="*/ 3119960 h 6828021"/>
              <a:gd name="connsiteX3387" fmla="*/ 2567303 w 11293641"/>
              <a:gd name="connsiteY3387" fmla="*/ 3114979 h 6828021"/>
              <a:gd name="connsiteX3388" fmla="*/ 2577274 w 11293641"/>
              <a:gd name="connsiteY3388" fmla="*/ 3109994 h 6828021"/>
              <a:gd name="connsiteX3389" fmla="*/ 2592229 w 11293641"/>
              <a:gd name="connsiteY3389" fmla="*/ 3100026 h 6828021"/>
              <a:gd name="connsiteX3390" fmla="*/ 2941182 w 11293641"/>
              <a:gd name="connsiteY3390" fmla="*/ 3075106 h 6828021"/>
              <a:gd name="connsiteX3391" fmla="*/ 2946168 w 11293641"/>
              <a:gd name="connsiteY3391" fmla="*/ 3085073 h 6828021"/>
              <a:gd name="connsiteX3392" fmla="*/ 2951153 w 11293641"/>
              <a:gd name="connsiteY3392" fmla="*/ 3090058 h 6828021"/>
              <a:gd name="connsiteX3393" fmla="*/ 2956137 w 11293641"/>
              <a:gd name="connsiteY3393" fmla="*/ 3090058 h 6828021"/>
              <a:gd name="connsiteX3394" fmla="*/ 2956137 w 11293641"/>
              <a:gd name="connsiteY3394" fmla="*/ 3095043 h 6828021"/>
              <a:gd name="connsiteX3395" fmla="*/ 2956137 w 11293641"/>
              <a:gd name="connsiteY3395" fmla="*/ 3100026 h 6828021"/>
              <a:gd name="connsiteX3396" fmla="*/ 2956137 w 11293641"/>
              <a:gd name="connsiteY3396" fmla="*/ 3114979 h 6828021"/>
              <a:gd name="connsiteX3397" fmla="*/ 2959699 w 11293641"/>
              <a:gd name="connsiteY3397" fmla="*/ 3122099 h 6828021"/>
              <a:gd name="connsiteX3398" fmla="*/ 2956139 w 11293641"/>
              <a:gd name="connsiteY3398" fmla="*/ 3090058 h 6828021"/>
              <a:gd name="connsiteX3399" fmla="*/ 2951151 w 11293641"/>
              <a:gd name="connsiteY3399" fmla="*/ 3085073 h 6828021"/>
              <a:gd name="connsiteX3400" fmla="*/ 2946167 w 11293641"/>
              <a:gd name="connsiteY3400" fmla="*/ 3080092 h 6828021"/>
              <a:gd name="connsiteX3401" fmla="*/ 2003992 w 11293641"/>
              <a:gd name="connsiteY3401" fmla="*/ 3070124 h 6828021"/>
              <a:gd name="connsiteX3402" fmla="*/ 2008978 w 11293641"/>
              <a:gd name="connsiteY3402" fmla="*/ 3075106 h 6828021"/>
              <a:gd name="connsiteX3403" fmla="*/ 2009431 w 11293641"/>
              <a:gd name="connsiteY3403" fmla="*/ 3075557 h 6828021"/>
              <a:gd name="connsiteX3404" fmla="*/ 2008978 w 11293641"/>
              <a:gd name="connsiteY3404" fmla="*/ 3075106 h 6828021"/>
              <a:gd name="connsiteX3405" fmla="*/ 2821540 w 11293641"/>
              <a:gd name="connsiteY3405" fmla="*/ 3060156 h 6828021"/>
              <a:gd name="connsiteX3406" fmla="*/ 2821540 w 11293641"/>
              <a:gd name="connsiteY3406" fmla="*/ 3065137 h 6828021"/>
              <a:gd name="connsiteX3407" fmla="*/ 2826526 w 11293641"/>
              <a:gd name="connsiteY3407" fmla="*/ 3070124 h 6828021"/>
              <a:gd name="connsiteX3408" fmla="*/ 2836495 w 11293641"/>
              <a:gd name="connsiteY3408" fmla="*/ 3075106 h 6828021"/>
              <a:gd name="connsiteX3409" fmla="*/ 2831512 w 11293641"/>
              <a:gd name="connsiteY3409" fmla="*/ 3070124 h 6828021"/>
              <a:gd name="connsiteX3410" fmla="*/ 2826526 w 11293641"/>
              <a:gd name="connsiteY3410" fmla="*/ 3065137 h 6828021"/>
              <a:gd name="connsiteX3411" fmla="*/ 2821541 w 11293641"/>
              <a:gd name="connsiteY3411" fmla="*/ 3060156 h 6828021"/>
              <a:gd name="connsiteX3412" fmla="*/ 2622137 w 11293641"/>
              <a:gd name="connsiteY3412" fmla="*/ 3060156 h 6828021"/>
              <a:gd name="connsiteX3413" fmla="*/ 2627122 w 11293641"/>
              <a:gd name="connsiteY3413" fmla="*/ 3065137 h 6828021"/>
              <a:gd name="connsiteX3414" fmla="*/ 2637094 w 11293641"/>
              <a:gd name="connsiteY3414" fmla="*/ 3065137 h 6828021"/>
              <a:gd name="connsiteX3415" fmla="*/ 2627125 w 11293641"/>
              <a:gd name="connsiteY3415" fmla="*/ 3060156 h 6828021"/>
              <a:gd name="connsiteX3416" fmla="*/ 2617153 w 11293641"/>
              <a:gd name="connsiteY3416" fmla="*/ 3060156 h 6828021"/>
              <a:gd name="connsiteX3417" fmla="*/ 2607184 w 11293641"/>
              <a:gd name="connsiteY3417" fmla="*/ 3075106 h 6828021"/>
              <a:gd name="connsiteX3418" fmla="*/ 2602201 w 11293641"/>
              <a:gd name="connsiteY3418" fmla="*/ 3090053 h 6828021"/>
              <a:gd name="connsiteX3419" fmla="*/ 2612168 w 11293641"/>
              <a:gd name="connsiteY3419" fmla="*/ 3075106 h 6828021"/>
              <a:gd name="connsiteX3420" fmla="*/ 2412766 w 11293641"/>
              <a:gd name="connsiteY3420" fmla="*/ 3060156 h 6828021"/>
              <a:gd name="connsiteX3421" fmla="*/ 2417752 w 11293641"/>
              <a:gd name="connsiteY3421" fmla="*/ 3065137 h 6828021"/>
              <a:gd name="connsiteX3422" fmla="*/ 2412767 w 11293641"/>
              <a:gd name="connsiteY3422" fmla="*/ 3060156 h 6828021"/>
              <a:gd name="connsiteX3423" fmla="*/ 2003992 w 11293641"/>
              <a:gd name="connsiteY3423" fmla="*/ 3060156 h 6828021"/>
              <a:gd name="connsiteX3424" fmla="*/ 1999007 w 11293641"/>
              <a:gd name="connsiteY3424" fmla="*/ 3065137 h 6828021"/>
              <a:gd name="connsiteX3425" fmla="*/ 1999007 w 11293641"/>
              <a:gd name="connsiteY3425" fmla="*/ 3070124 h 6828021"/>
              <a:gd name="connsiteX3426" fmla="*/ 1999009 w 11293641"/>
              <a:gd name="connsiteY3426" fmla="*/ 3070124 h 6828021"/>
              <a:gd name="connsiteX3427" fmla="*/ 1999009 w 11293641"/>
              <a:gd name="connsiteY3427" fmla="*/ 3065137 h 6828021"/>
              <a:gd name="connsiteX3428" fmla="*/ 2004386 w 11293641"/>
              <a:gd name="connsiteY3428" fmla="*/ 3050580 h 6828021"/>
              <a:gd name="connsiteX3429" fmla="*/ 2008978 w 11293641"/>
              <a:gd name="connsiteY3429" fmla="*/ 3055171 h 6828021"/>
              <a:gd name="connsiteX3430" fmla="*/ 2008978 w 11293641"/>
              <a:gd name="connsiteY3430" fmla="*/ 3055171 h 6828021"/>
              <a:gd name="connsiteX3431" fmla="*/ 1899306 w 11293641"/>
              <a:gd name="connsiteY3431" fmla="*/ 3046866 h 6828021"/>
              <a:gd name="connsiteX3432" fmla="*/ 1889336 w 11293641"/>
              <a:gd name="connsiteY3432" fmla="*/ 3050189 h 6828021"/>
              <a:gd name="connsiteX3433" fmla="*/ 1886014 w 11293641"/>
              <a:gd name="connsiteY3433" fmla="*/ 3053508 h 6828021"/>
              <a:gd name="connsiteX3434" fmla="*/ 1899306 w 11293641"/>
              <a:gd name="connsiteY3434" fmla="*/ 3050189 h 6828021"/>
              <a:gd name="connsiteX3435" fmla="*/ 1899306 w 11293641"/>
              <a:gd name="connsiteY3435" fmla="*/ 3050186 h 6828021"/>
              <a:gd name="connsiteX3436" fmla="*/ 2357930 w 11293641"/>
              <a:gd name="connsiteY3436" fmla="*/ 3045202 h 6828021"/>
              <a:gd name="connsiteX3437" fmla="*/ 2382856 w 11293641"/>
              <a:gd name="connsiteY3437" fmla="*/ 3050189 h 6828021"/>
              <a:gd name="connsiteX3438" fmla="*/ 2387842 w 11293641"/>
              <a:gd name="connsiteY3438" fmla="*/ 3055171 h 6828021"/>
              <a:gd name="connsiteX3439" fmla="*/ 2382856 w 11293641"/>
              <a:gd name="connsiteY3439" fmla="*/ 3050186 h 6828021"/>
              <a:gd name="connsiteX3440" fmla="*/ 2776676 w 11293641"/>
              <a:gd name="connsiteY3440" fmla="*/ 3040217 h 6828021"/>
              <a:gd name="connsiteX3441" fmla="*/ 2736794 w 11293641"/>
              <a:gd name="connsiteY3441" fmla="*/ 3065137 h 6828021"/>
              <a:gd name="connsiteX3442" fmla="*/ 2701903 w 11293641"/>
              <a:gd name="connsiteY3442" fmla="*/ 3070124 h 6828021"/>
              <a:gd name="connsiteX3443" fmla="*/ 2741780 w 11293641"/>
              <a:gd name="connsiteY3443" fmla="*/ 3065137 h 6828021"/>
              <a:gd name="connsiteX3444" fmla="*/ 2776675 w 11293641"/>
              <a:gd name="connsiteY3444" fmla="*/ 3045202 h 6828021"/>
              <a:gd name="connsiteX3445" fmla="*/ 2797446 w 11293641"/>
              <a:gd name="connsiteY3445" fmla="*/ 3041050 h 6828021"/>
              <a:gd name="connsiteX3446" fmla="*/ 2796616 w 11293641"/>
              <a:gd name="connsiteY3446" fmla="*/ 3040217 h 6828021"/>
              <a:gd name="connsiteX3447" fmla="*/ 1974082 w 11293641"/>
              <a:gd name="connsiteY3447" fmla="*/ 3030250 h 6828021"/>
              <a:gd name="connsiteX3448" fmla="*/ 1974082 w 11293641"/>
              <a:gd name="connsiteY3448" fmla="*/ 3035235 h 6828021"/>
              <a:gd name="connsiteX3449" fmla="*/ 1979066 w 11293641"/>
              <a:gd name="connsiteY3449" fmla="*/ 3040217 h 6828021"/>
              <a:gd name="connsiteX3450" fmla="*/ 358926 w 11293641"/>
              <a:gd name="connsiteY3450" fmla="*/ 3015301 h 6828021"/>
              <a:gd name="connsiteX3451" fmla="*/ 358926 w 11293641"/>
              <a:gd name="connsiteY3451" fmla="*/ 3015304 h 6828021"/>
              <a:gd name="connsiteX3452" fmla="*/ 358927 w 11293641"/>
              <a:gd name="connsiteY3452" fmla="*/ 3015301 h 6828021"/>
              <a:gd name="connsiteX3453" fmla="*/ 1076771 w 11293641"/>
              <a:gd name="connsiteY3453" fmla="*/ 3005330 h 6828021"/>
              <a:gd name="connsiteX3454" fmla="*/ 1081757 w 11293641"/>
              <a:gd name="connsiteY3454" fmla="*/ 3005330 h 6828021"/>
              <a:gd name="connsiteX3455" fmla="*/ 1086743 w 11293641"/>
              <a:gd name="connsiteY3455" fmla="*/ 3005330 h 6828021"/>
              <a:gd name="connsiteX3456" fmla="*/ 1091726 w 11293641"/>
              <a:gd name="connsiteY3456" fmla="*/ 3010314 h 6828021"/>
              <a:gd name="connsiteX3457" fmla="*/ 1086743 w 11293641"/>
              <a:gd name="connsiteY3457" fmla="*/ 3015298 h 6828021"/>
              <a:gd name="connsiteX3458" fmla="*/ 1076771 w 11293641"/>
              <a:gd name="connsiteY3458" fmla="*/ 3035235 h 6828021"/>
              <a:gd name="connsiteX3459" fmla="*/ 1081757 w 11293641"/>
              <a:gd name="connsiteY3459" fmla="*/ 3035235 h 6828021"/>
              <a:gd name="connsiteX3460" fmla="*/ 1081757 w 11293641"/>
              <a:gd name="connsiteY3460" fmla="*/ 3040217 h 6828021"/>
              <a:gd name="connsiteX3461" fmla="*/ 1081757 w 11293641"/>
              <a:gd name="connsiteY3461" fmla="*/ 3045202 h 6828021"/>
              <a:gd name="connsiteX3462" fmla="*/ 1081757 w 11293641"/>
              <a:gd name="connsiteY3462" fmla="*/ 3050186 h 6828021"/>
              <a:gd name="connsiteX3463" fmla="*/ 1071788 w 11293641"/>
              <a:gd name="connsiteY3463" fmla="*/ 3055171 h 6828021"/>
              <a:gd name="connsiteX3464" fmla="*/ 1061816 w 11293641"/>
              <a:gd name="connsiteY3464" fmla="*/ 3060153 h 6828021"/>
              <a:gd name="connsiteX3465" fmla="*/ 1056831 w 11293641"/>
              <a:gd name="connsiteY3465" fmla="*/ 3065137 h 6828021"/>
              <a:gd name="connsiteX3466" fmla="*/ 1051846 w 11293641"/>
              <a:gd name="connsiteY3466" fmla="*/ 3060153 h 6828021"/>
              <a:gd name="connsiteX3467" fmla="*/ 1046862 w 11293641"/>
              <a:gd name="connsiteY3467" fmla="*/ 3055171 h 6828021"/>
              <a:gd name="connsiteX3468" fmla="*/ 1041876 w 11293641"/>
              <a:gd name="connsiteY3468" fmla="*/ 3045202 h 6828021"/>
              <a:gd name="connsiteX3469" fmla="*/ 992025 w 11293641"/>
              <a:gd name="connsiteY3469" fmla="*/ 3030250 h 6828021"/>
              <a:gd name="connsiteX3470" fmla="*/ 987040 w 11293641"/>
              <a:gd name="connsiteY3470" fmla="*/ 3025269 h 6828021"/>
              <a:gd name="connsiteX3471" fmla="*/ 987040 w 11293641"/>
              <a:gd name="connsiteY3471" fmla="*/ 3020282 h 6828021"/>
              <a:gd name="connsiteX3472" fmla="*/ 1001997 w 11293641"/>
              <a:gd name="connsiteY3472" fmla="*/ 3015298 h 6828021"/>
              <a:gd name="connsiteX3473" fmla="*/ 1006980 w 11293641"/>
              <a:gd name="connsiteY3473" fmla="*/ 3015298 h 6828021"/>
              <a:gd name="connsiteX3474" fmla="*/ 1016952 w 11293641"/>
              <a:gd name="connsiteY3474" fmla="*/ 3015298 h 6828021"/>
              <a:gd name="connsiteX3475" fmla="*/ 1031907 w 11293641"/>
              <a:gd name="connsiteY3475" fmla="*/ 3015298 h 6828021"/>
              <a:gd name="connsiteX3476" fmla="*/ 1041876 w 11293641"/>
              <a:gd name="connsiteY3476" fmla="*/ 3015298 h 6828021"/>
              <a:gd name="connsiteX3477" fmla="*/ 1051846 w 11293641"/>
              <a:gd name="connsiteY3477" fmla="*/ 3015298 h 6828021"/>
              <a:gd name="connsiteX3478" fmla="*/ 1056831 w 11293641"/>
              <a:gd name="connsiteY3478" fmla="*/ 3015298 h 6828021"/>
              <a:gd name="connsiteX3479" fmla="*/ 1066802 w 11293641"/>
              <a:gd name="connsiteY3479" fmla="*/ 3010314 h 6828021"/>
              <a:gd name="connsiteX3480" fmla="*/ 1071788 w 11293641"/>
              <a:gd name="connsiteY3480" fmla="*/ 3010314 h 6828021"/>
              <a:gd name="connsiteX3481" fmla="*/ 1974082 w 11293641"/>
              <a:gd name="connsiteY3481" fmla="*/ 2995363 h 6828021"/>
              <a:gd name="connsiteX3482" fmla="*/ 1979068 w 11293641"/>
              <a:gd name="connsiteY3482" fmla="*/ 3010314 h 6828021"/>
              <a:gd name="connsiteX3483" fmla="*/ 1989037 w 11293641"/>
              <a:gd name="connsiteY3483" fmla="*/ 3030250 h 6828021"/>
              <a:gd name="connsiteX3484" fmla="*/ 1989037 w 11293641"/>
              <a:gd name="connsiteY3484" fmla="*/ 3035235 h 6828021"/>
              <a:gd name="connsiteX3485" fmla="*/ 1984052 w 11293641"/>
              <a:gd name="connsiteY3485" fmla="*/ 3040217 h 6828021"/>
              <a:gd name="connsiteX3486" fmla="*/ 1989038 w 11293641"/>
              <a:gd name="connsiteY3486" fmla="*/ 3035235 h 6828021"/>
              <a:gd name="connsiteX3487" fmla="*/ 1989038 w 11293641"/>
              <a:gd name="connsiteY3487" fmla="*/ 3030250 h 6828021"/>
              <a:gd name="connsiteX3488" fmla="*/ 1979068 w 11293641"/>
              <a:gd name="connsiteY3488" fmla="*/ 3000349 h 6828021"/>
              <a:gd name="connsiteX3489" fmla="*/ 2043873 w 11293641"/>
              <a:gd name="connsiteY3489" fmla="*/ 2975427 h 6828021"/>
              <a:gd name="connsiteX3490" fmla="*/ 2033901 w 11293641"/>
              <a:gd name="connsiteY3490" fmla="*/ 2980412 h 6828021"/>
              <a:gd name="connsiteX3491" fmla="*/ 2033904 w 11293641"/>
              <a:gd name="connsiteY3491" fmla="*/ 2980412 h 6828021"/>
              <a:gd name="connsiteX3492" fmla="*/ 2043873 w 11293641"/>
              <a:gd name="connsiteY3492" fmla="*/ 2980412 h 6828021"/>
              <a:gd name="connsiteX3493" fmla="*/ 2048859 w 11293641"/>
              <a:gd name="connsiteY3493" fmla="*/ 2975427 h 6828021"/>
              <a:gd name="connsiteX3494" fmla="*/ 2018948 w 11293641"/>
              <a:gd name="connsiteY3494" fmla="*/ 2975427 h 6828021"/>
              <a:gd name="connsiteX3495" fmla="*/ 2023932 w 11293641"/>
              <a:gd name="connsiteY3495" fmla="*/ 2980412 h 6828021"/>
              <a:gd name="connsiteX3496" fmla="*/ 2028918 w 11293641"/>
              <a:gd name="connsiteY3496" fmla="*/ 2980412 h 6828021"/>
              <a:gd name="connsiteX3497" fmla="*/ 1964113 w 11293641"/>
              <a:gd name="connsiteY3497" fmla="*/ 2970443 h 6828021"/>
              <a:gd name="connsiteX3498" fmla="*/ 1969097 w 11293641"/>
              <a:gd name="connsiteY3498" fmla="*/ 2980412 h 6828021"/>
              <a:gd name="connsiteX3499" fmla="*/ 1969097 w 11293641"/>
              <a:gd name="connsiteY3499" fmla="*/ 2975427 h 6828021"/>
              <a:gd name="connsiteX3500" fmla="*/ 1959124 w 11293641"/>
              <a:gd name="connsiteY3500" fmla="*/ 2960470 h 6828021"/>
              <a:gd name="connsiteX3501" fmla="*/ 1959127 w 11293641"/>
              <a:gd name="connsiteY3501" fmla="*/ 2960478 h 6828021"/>
              <a:gd name="connsiteX3502" fmla="*/ 2013961 w 11293641"/>
              <a:gd name="connsiteY3502" fmla="*/ 2970443 h 6828021"/>
              <a:gd name="connsiteX3503" fmla="*/ 1959127 w 11293641"/>
              <a:gd name="connsiteY3503" fmla="*/ 2960475 h 6828021"/>
              <a:gd name="connsiteX3504" fmla="*/ 1939187 w 11293641"/>
              <a:gd name="connsiteY3504" fmla="*/ 2935557 h 6828021"/>
              <a:gd name="connsiteX3505" fmla="*/ 1949155 w 11293641"/>
              <a:gd name="connsiteY3505" fmla="*/ 2945526 h 6828021"/>
              <a:gd name="connsiteX3506" fmla="*/ 1949157 w 11293641"/>
              <a:gd name="connsiteY3506" fmla="*/ 2945526 h 6828021"/>
              <a:gd name="connsiteX3507" fmla="*/ 1266203 w 11293641"/>
              <a:gd name="connsiteY3507" fmla="*/ 2915622 h 6828021"/>
              <a:gd name="connsiteX3508" fmla="*/ 1256235 w 11293641"/>
              <a:gd name="connsiteY3508" fmla="*/ 2923098 h 6828021"/>
              <a:gd name="connsiteX3509" fmla="*/ 1261218 w 11293641"/>
              <a:gd name="connsiteY3509" fmla="*/ 2920605 h 6828021"/>
              <a:gd name="connsiteX3510" fmla="*/ 3010973 w 11293641"/>
              <a:gd name="connsiteY3510" fmla="*/ 2905652 h 6828021"/>
              <a:gd name="connsiteX3511" fmla="*/ 3001003 w 11293641"/>
              <a:gd name="connsiteY3511" fmla="*/ 2910635 h 6828021"/>
              <a:gd name="connsiteX3512" fmla="*/ 3005989 w 11293641"/>
              <a:gd name="connsiteY3512" fmla="*/ 2910635 h 6828021"/>
              <a:gd name="connsiteX3513" fmla="*/ 3020942 w 11293641"/>
              <a:gd name="connsiteY3513" fmla="*/ 2905652 h 6828021"/>
              <a:gd name="connsiteX3514" fmla="*/ 1266203 w 11293641"/>
              <a:gd name="connsiteY3514" fmla="*/ 2885718 h 6828021"/>
              <a:gd name="connsiteX3515" fmla="*/ 1266203 w 11293641"/>
              <a:gd name="connsiteY3515" fmla="*/ 2890700 h 6828021"/>
              <a:gd name="connsiteX3516" fmla="*/ 1271189 w 11293641"/>
              <a:gd name="connsiteY3516" fmla="*/ 2895684 h 6828021"/>
              <a:gd name="connsiteX3517" fmla="*/ 5029920 w 11293641"/>
              <a:gd name="connsiteY3517" fmla="*/ 2885715 h 6828021"/>
              <a:gd name="connsiteX3518" fmla="*/ 5034905 w 11293641"/>
              <a:gd name="connsiteY3518" fmla="*/ 2885715 h 6828021"/>
              <a:gd name="connsiteX3519" fmla="*/ 5039890 w 11293641"/>
              <a:gd name="connsiteY3519" fmla="*/ 2885715 h 6828021"/>
              <a:gd name="connsiteX3520" fmla="*/ 5039890 w 11293641"/>
              <a:gd name="connsiteY3520" fmla="*/ 2895684 h 6828021"/>
              <a:gd name="connsiteX3521" fmla="*/ 5044875 w 11293641"/>
              <a:gd name="connsiteY3521" fmla="*/ 2905652 h 6828021"/>
              <a:gd name="connsiteX3522" fmla="*/ 5044875 w 11293641"/>
              <a:gd name="connsiteY3522" fmla="*/ 2920605 h 6828021"/>
              <a:gd name="connsiteX3523" fmla="*/ 5049860 w 11293641"/>
              <a:gd name="connsiteY3523" fmla="*/ 2935557 h 6828021"/>
              <a:gd name="connsiteX3524" fmla="*/ 5049860 w 11293641"/>
              <a:gd name="connsiteY3524" fmla="*/ 2950509 h 6828021"/>
              <a:gd name="connsiteX3525" fmla="*/ 5049860 w 11293641"/>
              <a:gd name="connsiteY3525" fmla="*/ 2960475 h 6828021"/>
              <a:gd name="connsiteX3526" fmla="*/ 5044875 w 11293641"/>
              <a:gd name="connsiteY3526" fmla="*/ 2970443 h 6828021"/>
              <a:gd name="connsiteX3527" fmla="*/ 5039890 w 11293641"/>
              <a:gd name="connsiteY3527" fmla="*/ 2980410 h 6828021"/>
              <a:gd name="connsiteX3528" fmla="*/ 5034905 w 11293641"/>
              <a:gd name="connsiteY3528" fmla="*/ 2985394 h 6828021"/>
              <a:gd name="connsiteX3529" fmla="*/ 5029920 w 11293641"/>
              <a:gd name="connsiteY3529" fmla="*/ 2990381 h 6828021"/>
              <a:gd name="connsiteX3530" fmla="*/ 5029920 w 11293641"/>
              <a:gd name="connsiteY3530" fmla="*/ 2995363 h 6828021"/>
              <a:gd name="connsiteX3531" fmla="*/ 5029920 w 11293641"/>
              <a:gd name="connsiteY3531" fmla="*/ 3005330 h 6828021"/>
              <a:gd name="connsiteX3532" fmla="*/ 5034905 w 11293641"/>
              <a:gd name="connsiteY3532" fmla="*/ 3015298 h 6828021"/>
              <a:gd name="connsiteX3533" fmla="*/ 5034905 w 11293641"/>
              <a:gd name="connsiteY3533" fmla="*/ 3030250 h 6828021"/>
              <a:gd name="connsiteX3534" fmla="*/ 5034905 w 11293641"/>
              <a:gd name="connsiteY3534" fmla="*/ 3035235 h 6828021"/>
              <a:gd name="connsiteX3535" fmla="*/ 5034905 w 11293641"/>
              <a:gd name="connsiteY3535" fmla="*/ 3045202 h 6828021"/>
              <a:gd name="connsiteX3536" fmla="*/ 5029920 w 11293641"/>
              <a:gd name="connsiteY3536" fmla="*/ 3055171 h 6828021"/>
              <a:gd name="connsiteX3537" fmla="*/ 5024935 w 11293641"/>
              <a:gd name="connsiteY3537" fmla="*/ 3065137 h 6828021"/>
              <a:gd name="connsiteX3538" fmla="*/ 5019950 w 11293641"/>
              <a:gd name="connsiteY3538" fmla="*/ 3075106 h 6828021"/>
              <a:gd name="connsiteX3539" fmla="*/ 5014965 w 11293641"/>
              <a:gd name="connsiteY3539" fmla="*/ 3085073 h 6828021"/>
              <a:gd name="connsiteX3540" fmla="*/ 5009980 w 11293641"/>
              <a:gd name="connsiteY3540" fmla="*/ 3090058 h 6828021"/>
              <a:gd name="connsiteX3541" fmla="*/ 5004994 w 11293641"/>
              <a:gd name="connsiteY3541" fmla="*/ 3095040 h 6828021"/>
              <a:gd name="connsiteX3542" fmla="*/ 5000009 w 11293641"/>
              <a:gd name="connsiteY3542" fmla="*/ 3105008 h 6828021"/>
              <a:gd name="connsiteX3543" fmla="*/ 4990039 w 11293641"/>
              <a:gd name="connsiteY3543" fmla="*/ 3109994 h 6828021"/>
              <a:gd name="connsiteX3544" fmla="*/ 4980069 w 11293641"/>
              <a:gd name="connsiteY3544" fmla="*/ 3119960 h 6828021"/>
              <a:gd name="connsiteX3545" fmla="*/ 4970099 w 11293641"/>
              <a:gd name="connsiteY3545" fmla="*/ 3129928 h 6828021"/>
              <a:gd name="connsiteX3546" fmla="*/ 4955144 w 11293641"/>
              <a:gd name="connsiteY3546" fmla="*/ 3134915 h 6828021"/>
              <a:gd name="connsiteX3547" fmla="*/ 4950159 w 11293641"/>
              <a:gd name="connsiteY3547" fmla="*/ 3144880 h 6828021"/>
              <a:gd name="connsiteX3548" fmla="*/ 4945174 w 11293641"/>
              <a:gd name="connsiteY3548" fmla="*/ 3144880 h 6828021"/>
              <a:gd name="connsiteX3549" fmla="*/ 4940189 w 11293641"/>
              <a:gd name="connsiteY3549" fmla="*/ 3149861 h 6828021"/>
              <a:gd name="connsiteX3550" fmla="*/ 4905293 w 11293641"/>
              <a:gd name="connsiteY3550" fmla="*/ 3159831 h 6828021"/>
              <a:gd name="connsiteX3551" fmla="*/ 4900308 w 11293641"/>
              <a:gd name="connsiteY3551" fmla="*/ 3159831 h 6828021"/>
              <a:gd name="connsiteX3552" fmla="*/ 4895323 w 11293641"/>
              <a:gd name="connsiteY3552" fmla="*/ 3169797 h 6828021"/>
              <a:gd name="connsiteX3553" fmla="*/ 4885354 w 11293641"/>
              <a:gd name="connsiteY3553" fmla="*/ 3174782 h 6828021"/>
              <a:gd name="connsiteX3554" fmla="*/ 4875385 w 11293641"/>
              <a:gd name="connsiteY3554" fmla="*/ 3184751 h 6828021"/>
              <a:gd name="connsiteX3555" fmla="*/ 4860430 w 11293641"/>
              <a:gd name="connsiteY3555" fmla="*/ 3189737 h 6828021"/>
              <a:gd name="connsiteX3556" fmla="*/ 4855445 w 11293641"/>
              <a:gd name="connsiteY3556" fmla="*/ 3184751 h 6828021"/>
              <a:gd name="connsiteX3557" fmla="*/ 4845473 w 11293641"/>
              <a:gd name="connsiteY3557" fmla="*/ 3184751 h 6828021"/>
              <a:gd name="connsiteX3558" fmla="*/ 4845473 w 11293641"/>
              <a:gd name="connsiteY3558" fmla="*/ 3179767 h 6828021"/>
              <a:gd name="connsiteX3559" fmla="*/ 4835502 w 11293641"/>
              <a:gd name="connsiteY3559" fmla="*/ 3149861 h 6828021"/>
              <a:gd name="connsiteX3560" fmla="*/ 4785653 w 11293641"/>
              <a:gd name="connsiteY3560" fmla="*/ 3159831 h 6828021"/>
              <a:gd name="connsiteX3561" fmla="*/ 4745772 w 11293641"/>
              <a:gd name="connsiteY3561" fmla="*/ 3169797 h 6828021"/>
              <a:gd name="connsiteX3562" fmla="*/ 4725832 w 11293641"/>
              <a:gd name="connsiteY3562" fmla="*/ 3179767 h 6828021"/>
              <a:gd name="connsiteX3563" fmla="*/ 4690936 w 11293641"/>
              <a:gd name="connsiteY3563" fmla="*/ 3169797 h 6828021"/>
              <a:gd name="connsiteX3564" fmla="*/ 4705892 w 11293641"/>
              <a:gd name="connsiteY3564" fmla="*/ 3149861 h 6828021"/>
              <a:gd name="connsiteX3565" fmla="*/ 4745772 w 11293641"/>
              <a:gd name="connsiteY3565" fmla="*/ 3124946 h 6828021"/>
              <a:gd name="connsiteX3566" fmla="*/ 4790639 w 11293641"/>
              <a:gd name="connsiteY3566" fmla="*/ 3109994 h 6828021"/>
              <a:gd name="connsiteX3567" fmla="*/ 4850459 w 11293641"/>
              <a:gd name="connsiteY3567" fmla="*/ 3109994 h 6828021"/>
              <a:gd name="connsiteX3568" fmla="*/ 4860430 w 11293641"/>
              <a:gd name="connsiteY3568" fmla="*/ 3105008 h 6828021"/>
              <a:gd name="connsiteX3569" fmla="*/ 4870399 w 11293641"/>
              <a:gd name="connsiteY3569" fmla="*/ 3095040 h 6828021"/>
              <a:gd name="connsiteX3570" fmla="*/ 4880368 w 11293641"/>
              <a:gd name="connsiteY3570" fmla="*/ 3085073 h 6828021"/>
              <a:gd name="connsiteX3571" fmla="*/ 4895323 w 11293641"/>
              <a:gd name="connsiteY3571" fmla="*/ 3075106 h 6828021"/>
              <a:gd name="connsiteX3572" fmla="*/ 4910278 w 11293641"/>
              <a:gd name="connsiteY3572" fmla="*/ 3065137 h 6828021"/>
              <a:gd name="connsiteX3573" fmla="*/ 4925234 w 11293641"/>
              <a:gd name="connsiteY3573" fmla="*/ 3055171 h 6828021"/>
              <a:gd name="connsiteX3574" fmla="*/ 4935204 w 11293641"/>
              <a:gd name="connsiteY3574" fmla="*/ 3040217 h 6828021"/>
              <a:gd name="connsiteX3575" fmla="*/ 4945174 w 11293641"/>
              <a:gd name="connsiteY3575" fmla="*/ 3030250 h 6828021"/>
              <a:gd name="connsiteX3576" fmla="*/ 4955144 w 11293641"/>
              <a:gd name="connsiteY3576" fmla="*/ 3015298 h 6828021"/>
              <a:gd name="connsiteX3577" fmla="*/ 4960129 w 11293641"/>
              <a:gd name="connsiteY3577" fmla="*/ 3005330 h 6828021"/>
              <a:gd name="connsiteX3578" fmla="*/ 4965114 w 11293641"/>
              <a:gd name="connsiteY3578" fmla="*/ 3000349 h 6828021"/>
              <a:gd name="connsiteX3579" fmla="*/ 4970099 w 11293641"/>
              <a:gd name="connsiteY3579" fmla="*/ 2995363 h 6828021"/>
              <a:gd name="connsiteX3580" fmla="*/ 4970099 w 11293641"/>
              <a:gd name="connsiteY3580" fmla="*/ 2980410 h 6828021"/>
              <a:gd name="connsiteX3581" fmla="*/ 4975084 w 11293641"/>
              <a:gd name="connsiteY3581" fmla="*/ 2965460 h 6828021"/>
              <a:gd name="connsiteX3582" fmla="*/ 4975084 w 11293641"/>
              <a:gd name="connsiteY3582" fmla="*/ 2950509 h 6828021"/>
              <a:gd name="connsiteX3583" fmla="*/ 4980069 w 11293641"/>
              <a:gd name="connsiteY3583" fmla="*/ 2930569 h 6828021"/>
              <a:gd name="connsiteX3584" fmla="*/ 4985054 w 11293641"/>
              <a:gd name="connsiteY3584" fmla="*/ 2915622 h 6828021"/>
              <a:gd name="connsiteX3585" fmla="*/ 4995024 w 11293641"/>
              <a:gd name="connsiteY3585" fmla="*/ 2905652 h 6828021"/>
              <a:gd name="connsiteX3586" fmla="*/ 5004994 w 11293641"/>
              <a:gd name="connsiteY3586" fmla="*/ 2895684 h 6828021"/>
              <a:gd name="connsiteX3587" fmla="*/ 5019950 w 11293641"/>
              <a:gd name="connsiteY3587" fmla="*/ 2890700 h 6828021"/>
              <a:gd name="connsiteX3588" fmla="*/ 897311 w 11293641"/>
              <a:gd name="connsiteY3588" fmla="*/ 2875748 h 6828021"/>
              <a:gd name="connsiteX3589" fmla="*/ 907281 w 11293641"/>
              <a:gd name="connsiteY3589" fmla="*/ 2885718 h 6828021"/>
              <a:gd name="connsiteX3590" fmla="*/ 912266 w 11293641"/>
              <a:gd name="connsiteY3590" fmla="*/ 2890700 h 6828021"/>
              <a:gd name="connsiteX3591" fmla="*/ 912266 w 11293641"/>
              <a:gd name="connsiteY3591" fmla="*/ 2900668 h 6828021"/>
              <a:gd name="connsiteX3592" fmla="*/ 912266 w 11293641"/>
              <a:gd name="connsiteY3592" fmla="*/ 2910635 h 6828021"/>
              <a:gd name="connsiteX3593" fmla="*/ 912266 w 11293641"/>
              <a:gd name="connsiteY3593" fmla="*/ 2915622 h 6828021"/>
              <a:gd name="connsiteX3594" fmla="*/ 907281 w 11293641"/>
              <a:gd name="connsiteY3594" fmla="*/ 2920605 h 6828021"/>
              <a:gd name="connsiteX3595" fmla="*/ 907281 w 11293641"/>
              <a:gd name="connsiteY3595" fmla="*/ 2925587 h 6828021"/>
              <a:gd name="connsiteX3596" fmla="*/ 907281 w 11293641"/>
              <a:gd name="connsiteY3596" fmla="*/ 2960478 h 6828021"/>
              <a:gd name="connsiteX3597" fmla="*/ 902297 w 11293641"/>
              <a:gd name="connsiteY3597" fmla="*/ 2960478 h 6828021"/>
              <a:gd name="connsiteX3598" fmla="*/ 897311 w 11293641"/>
              <a:gd name="connsiteY3598" fmla="*/ 2965461 h 6828021"/>
              <a:gd name="connsiteX3599" fmla="*/ 892325 w 11293641"/>
              <a:gd name="connsiteY3599" fmla="*/ 2965461 h 6828021"/>
              <a:gd name="connsiteX3600" fmla="*/ 892325 w 11293641"/>
              <a:gd name="connsiteY3600" fmla="*/ 2970446 h 6828021"/>
              <a:gd name="connsiteX3601" fmla="*/ 892325 w 11293641"/>
              <a:gd name="connsiteY3601" fmla="*/ 2980412 h 6828021"/>
              <a:gd name="connsiteX3602" fmla="*/ 882356 w 11293641"/>
              <a:gd name="connsiteY3602" fmla="*/ 2975427 h 6828021"/>
              <a:gd name="connsiteX3603" fmla="*/ 872385 w 11293641"/>
              <a:gd name="connsiteY3603" fmla="*/ 2975427 h 6828021"/>
              <a:gd name="connsiteX3604" fmla="*/ 862415 w 11293641"/>
              <a:gd name="connsiteY3604" fmla="*/ 2970446 h 6828021"/>
              <a:gd name="connsiteX3605" fmla="*/ 862415 w 11293641"/>
              <a:gd name="connsiteY3605" fmla="*/ 2925587 h 6828021"/>
              <a:gd name="connsiteX3606" fmla="*/ 867399 w 11293641"/>
              <a:gd name="connsiteY3606" fmla="*/ 2915622 h 6828021"/>
              <a:gd name="connsiteX3607" fmla="*/ 867399 w 11293641"/>
              <a:gd name="connsiteY3607" fmla="*/ 2905652 h 6828021"/>
              <a:gd name="connsiteX3608" fmla="*/ 867399 w 11293641"/>
              <a:gd name="connsiteY3608" fmla="*/ 2895686 h 6828021"/>
              <a:gd name="connsiteX3609" fmla="*/ 862415 w 11293641"/>
              <a:gd name="connsiteY3609" fmla="*/ 2885718 h 6828021"/>
              <a:gd name="connsiteX3610" fmla="*/ 867399 w 11293641"/>
              <a:gd name="connsiteY3610" fmla="*/ 2885718 h 6828021"/>
              <a:gd name="connsiteX3611" fmla="*/ 867399 w 11293641"/>
              <a:gd name="connsiteY3611" fmla="*/ 2890700 h 6828021"/>
              <a:gd name="connsiteX3612" fmla="*/ 872385 w 11293641"/>
              <a:gd name="connsiteY3612" fmla="*/ 2890700 h 6828021"/>
              <a:gd name="connsiteX3613" fmla="*/ 882356 w 11293641"/>
              <a:gd name="connsiteY3613" fmla="*/ 2890700 h 6828021"/>
              <a:gd name="connsiteX3614" fmla="*/ 887339 w 11293641"/>
              <a:gd name="connsiteY3614" fmla="*/ 2885718 h 6828021"/>
              <a:gd name="connsiteX3615" fmla="*/ 892325 w 11293641"/>
              <a:gd name="connsiteY3615" fmla="*/ 2880732 h 6828021"/>
              <a:gd name="connsiteX3616" fmla="*/ 897311 w 11293641"/>
              <a:gd name="connsiteY3616" fmla="*/ 2880732 h 6828021"/>
              <a:gd name="connsiteX3617" fmla="*/ 398809 w 11293641"/>
              <a:gd name="connsiteY3617" fmla="*/ 2850830 h 6828021"/>
              <a:gd name="connsiteX3618" fmla="*/ 393821 w 11293641"/>
              <a:gd name="connsiteY3618" fmla="*/ 2855812 h 6828021"/>
              <a:gd name="connsiteX3619" fmla="*/ 388839 w 11293641"/>
              <a:gd name="connsiteY3619" fmla="*/ 2860798 h 6828021"/>
              <a:gd name="connsiteX3620" fmla="*/ 383857 w 11293641"/>
              <a:gd name="connsiteY3620" fmla="*/ 2865779 h 6828021"/>
              <a:gd name="connsiteX3621" fmla="*/ 378868 w 11293641"/>
              <a:gd name="connsiteY3621" fmla="*/ 2885715 h 6828021"/>
              <a:gd name="connsiteX3622" fmla="*/ 368897 w 11293641"/>
              <a:gd name="connsiteY3622" fmla="*/ 2910635 h 6828021"/>
              <a:gd name="connsiteX3623" fmla="*/ 378868 w 11293641"/>
              <a:gd name="connsiteY3623" fmla="*/ 2885718 h 6828021"/>
              <a:gd name="connsiteX3624" fmla="*/ 383857 w 11293641"/>
              <a:gd name="connsiteY3624" fmla="*/ 2865779 h 6828021"/>
              <a:gd name="connsiteX3625" fmla="*/ 393828 w 11293641"/>
              <a:gd name="connsiteY3625" fmla="*/ 2860798 h 6828021"/>
              <a:gd name="connsiteX3626" fmla="*/ 398809 w 11293641"/>
              <a:gd name="connsiteY3626" fmla="*/ 2855812 h 6828021"/>
              <a:gd name="connsiteX3627" fmla="*/ 4581263 w 11293641"/>
              <a:gd name="connsiteY3627" fmla="*/ 2850826 h 6828021"/>
              <a:gd name="connsiteX3628" fmla="*/ 4581266 w 11293641"/>
              <a:gd name="connsiteY3628" fmla="*/ 2850830 h 6828021"/>
              <a:gd name="connsiteX3629" fmla="*/ 4581266 w 11293641"/>
              <a:gd name="connsiteY3629" fmla="*/ 2850826 h 6828021"/>
              <a:gd name="connsiteX3630" fmla="*/ 3778673 w 11293641"/>
              <a:gd name="connsiteY3630" fmla="*/ 2850826 h 6828021"/>
              <a:gd name="connsiteX3631" fmla="*/ 3788642 w 11293641"/>
              <a:gd name="connsiteY3631" fmla="*/ 2860798 h 6828021"/>
              <a:gd name="connsiteX3632" fmla="*/ 3803597 w 11293641"/>
              <a:gd name="connsiteY3632" fmla="*/ 2870764 h 6828021"/>
              <a:gd name="connsiteX3633" fmla="*/ 3788642 w 11293641"/>
              <a:gd name="connsiteY3633" fmla="*/ 2855812 h 6828021"/>
              <a:gd name="connsiteX3634" fmla="*/ 3723835 w 11293641"/>
              <a:gd name="connsiteY3634" fmla="*/ 2840860 h 6828021"/>
              <a:gd name="connsiteX3635" fmla="*/ 3693927 w 11293641"/>
              <a:gd name="connsiteY3635" fmla="*/ 2845844 h 6828021"/>
              <a:gd name="connsiteX3636" fmla="*/ 3654046 w 11293641"/>
              <a:gd name="connsiteY3636" fmla="*/ 2845844 h 6828021"/>
              <a:gd name="connsiteX3637" fmla="*/ 3619150 w 11293641"/>
              <a:gd name="connsiteY3637" fmla="*/ 2845844 h 6828021"/>
              <a:gd name="connsiteX3638" fmla="*/ 3659029 w 11293641"/>
              <a:gd name="connsiteY3638" fmla="*/ 2850826 h 6828021"/>
              <a:gd name="connsiteX3639" fmla="*/ 3693927 w 11293641"/>
              <a:gd name="connsiteY3639" fmla="*/ 2845844 h 6828021"/>
              <a:gd name="connsiteX3640" fmla="*/ 3728820 w 11293641"/>
              <a:gd name="connsiteY3640" fmla="*/ 2840860 h 6828021"/>
              <a:gd name="connsiteX3641" fmla="*/ 1465606 w 11293641"/>
              <a:gd name="connsiteY3641" fmla="*/ 2835878 h 6828021"/>
              <a:gd name="connsiteX3642" fmla="*/ 1455636 w 11293641"/>
              <a:gd name="connsiteY3642" fmla="*/ 2840860 h 6828021"/>
              <a:gd name="connsiteX3643" fmla="*/ 1445667 w 11293641"/>
              <a:gd name="connsiteY3643" fmla="*/ 2850826 h 6828021"/>
              <a:gd name="connsiteX3644" fmla="*/ 1445664 w 11293641"/>
              <a:gd name="connsiteY3644" fmla="*/ 2850830 h 6828021"/>
              <a:gd name="connsiteX3645" fmla="*/ 1445667 w 11293641"/>
              <a:gd name="connsiteY3645" fmla="*/ 2850830 h 6828021"/>
              <a:gd name="connsiteX3646" fmla="*/ 1455636 w 11293641"/>
              <a:gd name="connsiteY3646" fmla="*/ 2840862 h 6828021"/>
              <a:gd name="connsiteX3647" fmla="*/ 1460622 w 11293641"/>
              <a:gd name="connsiteY3647" fmla="*/ 2840862 h 6828021"/>
              <a:gd name="connsiteX3648" fmla="*/ 315766 w 11293641"/>
              <a:gd name="connsiteY3648" fmla="*/ 2831459 h 6828021"/>
              <a:gd name="connsiteX3649" fmla="*/ 329015 w 11293641"/>
              <a:gd name="connsiteY3649" fmla="*/ 2835878 h 6828021"/>
              <a:gd name="connsiteX3650" fmla="*/ 329016 w 11293641"/>
              <a:gd name="connsiteY3650" fmla="*/ 2835878 h 6828021"/>
              <a:gd name="connsiteX3651" fmla="*/ 1256235 w 11293641"/>
              <a:gd name="connsiteY3651" fmla="*/ 2825909 h 6828021"/>
              <a:gd name="connsiteX3652" fmla="*/ 1261219 w 11293641"/>
              <a:gd name="connsiteY3652" fmla="*/ 2840860 h 6828021"/>
              <a:gd name="connsiteX3653" fmla="*/ 1261219 w 11293641"/>
              <a:gd name="connsiteY3653" fmla="*/ 2830892 h 6828021"/>
              <a:gd name="connsiteX3654" fmla="*/ 1251249 w 11293641"/>
              <a:gd name="connsiteY3654" fmla="*/ 2815941 h 6828021"/>
              <a:gd name="connsiteX3655" fmla="*/ 1251249 w 11293641"/>
              <a:gd name="connsiteY3655" fmla="*/ 2815943 h 6828021"/>
              <a:gd name="connsiteX3656" fmla="*/ 1253757 w 11293641"/>
              <a:gd name="connsiteY3656" fmla="*/ 2820958 h 6828021"/>
              <a:gd name="connsiteX3657" fmla="*/ 603198 w 11293641"/>
              <a:gd name="connsiteY3657" fmla="*/ 2815941 h 6828021"/>
              <a:gd name="connsiteX3658" fmla="*/ 603198 w 11293641"/>
              <a:gd name="connsiteY3658" fmla="*/ 2815943 h 6828021"/>
              <a:gd name="connsiteX3659" fmla="*/ 608126 w 11293641"/>
              <a:gd name="connsiteY3659" fmla="*/ 2820863 h 6828021"/>
              <a:gd name="connsiteX3660" fmla="*/ 1241280 w 11293641"/>
              <a:gd name="connsiteY3660" fmla="*/ 2805975 h 6828021"/>
              <a:gd name="connsiteX3661" fmla="*/ 1250722 w 11293641"/>
              <a:gd name="connsiteY3661" fmla="*/ 2815415 h 6828021"/>
              <a:gd name="connsiteX3662" fmla="*/ 1246263 w 11293641"/>
              <a:gd name="connsiteY3662" fmla="*/ 2810956 h 6828021"/>
              <a:gd name="connsiteX3663" fmla="*/ 573285 w 11293641"/>
              <a:gd name="connsiteY3663" fmla="*/ 2800988 h 6828021"/>
              <a:gd name="connsiteX3664" fmla="*/ 573287 w 11293641"/>
              <a:gd name="connsiteY3664" fmla="*/ 2800989 h 6828021"/>
              <a:gd name="connsiteX3665" fmla="*/ 575585 w 11293641"/>
              <a:gd name="connsiteY3665" fmla="*/ 2802137 h 6828021"/>
              <a:gd name="connsiteX3666" fmla="*/ 583256 w 11293641"/>
              <a:gd name="connsiteY3666" fmla="*/ 2805975 h 6828021"/>
              <a:gd name="connsiteX3667" fmla="*/ 583256 w 11293641"/>
              <a:gd name="connsiteY3667" fmla="*/ 2805972 h 6828021"/>
              <a:gd name="connsiteX3668" fmla="*/ 575585 w 11293641"/>
              <a:gd name="connsiteY3668" fmla="*/ 2802137 h 6828021"/>
              <a:gd name="connsiteX3669" fmla="*/ 897311 w 11293641"/>
              <a:gd name="connsiteY3669" fmla="*/ 2796007 h 6828021"/>
              <a:gd name="connsiteX3670" fmla="*/ 907280 w 11293641"/>
              <a:gd name="connsiteY3670" fmla="*/ 2805972 h 6828021"/>
              <a:gd name="connsiteX3671" fmla="*/ 912266 w 11293641"/>
              <a:gd name="connsiteY3671" fmla="*/ 2810956 h 6828021"/>
              <a:gd name="connsiteX3672" fmla="*/ 912266 w 11293641"/>
              <a:gd name="connsiteY3672" fmla="*/ 2820924 h 6828021"/>
              <a:gd name="connsiteX3673" fmla="*/ 917250 w 11293641"/>
              <a:gd name="connsiteY3673" fmla="*/ 2830892 h 6828021"/>
              <a:gd name="connsiteX3674" fmla="*/ 917250 w 11293641"/>
              <a:gd name="connsiteY3674" fmla="*/ 2835878 h 6828021"/>
              <a:gd name="connsiteX3675" fmla="*/ 917250 w 11293641"/>
              <a:gd name="connsiteY3675" fmla="*/ 2840860 h 6828021"/>
              <a:gd name="connsiteX3676" fmla="*/ 912266 w 11293641"/>
              <a:gd name="connsiteY3676" fmla="*/ 2840860 h 6828021"/>
              <a:gd name="connsiteX3677" fmla="*/ 907280 w 11293641"/>
              <a:gd name="connsiteY3677" fmla="*/ 2850826 h 6828021"/>
              <a:gd name="connsiteX3678" fmla="*/ 907280 w 11293641"/>
              <a:gd name="connsiteY3678" fmla="*/ 2855812 h 6828021"/>
              <a:gd name="connsiteX3679" fmla="*/ 902294 w 11293641"/>
              <a:gd name="connsiteY3679" fmla="*/ 2865779 h 6828021"/>
              <a:gd name="connsiteX3680" fmla="*/ 887339 w 11293641"/>
              <a:gd name="connsiteY3680" fmla="*/ 2850826 h 6828021"/>
              <a:gd name="connsiteX3681" fmla="*/ 882354 w 11293641"/>
              <a:gd name="connsiteY3681" fmla="*/ 2845844 h 6828021"/>
              <a:gd name="connsiteX3682" fmla="*/ 877370 w 11293641"/>
              <a:gd name="connsiteY3682" fmla="*/ 2835878 h 6828021"/>
              <a:gd name="connsiteX3683" fmla="*/ 877370 w 11293641"/>
              <a:gd name="connsiteY3683" fmla="*/ 2825909 h 6828021"/>
              <a:gd name="connsiteX3684" fmla="*/ 877370 w 11293641"/>
              <a:gd name="connsiteY3684" fmla="*/ 2820924 h 6828021"/>
              <a:gd name="connsiteX3685" fmla="*/ 872385 w 11293641"/>
              <a:gd name="connsiteY3685" fmla="*/ 2815941 h 6828021"/>
              <a:gd name="connsiteX3686" fmla="*/ 877370 w 11293641"/>
              <a:gd name="connsiteY3686" fmla="*/ 2810956 h 6828021"/>
              <a:gd name="connsiteX3687" fmla="*/ 882354 w 11293641"/>
              <a:gd name="connsiteY3687" fmla="*/ 2805972 h 6828021"/>
              <a:gd name="connsiteX3688" fmla="*/ 887339 w 11293641"/>
              <a:gd name="connsiteY3688" fmla="*/ 2805972 h 6828021"/>
              <a:gd name="connsiteX3689" fmla="*/ 892325 w 11293641"/>
              <a:gd name="connsiteY3689" fmla="*/ 2805972 h 6828021"/>
              <a:gd name="connsiteX3690" fmla="*/ 4117656 w 11293641"/>
              <a:gd name="connsiteY3690" fmla="*/ 2791021 h 6828021"/>
              <a:gd name="connsiteX3691" fmla="*/ 4062820 w 11293641"/>
              <a:gd name="connsiteY3691" fmla="*/ 2800988 h 6828021"/>
              <a:gd name="connsiteX3692" fmla="*/ 4017954 w 11293641"/>
              <a:gd name="connsiteY3692" fmla="*/ 2810956 h 6828021"/>
              <a:gd name="connsiteX3693" fmla="*/ 3978074 w 11293641"/>
              <a:gd name="connsiteY3693" fmla="*/ 2820924 h 6828021"/>
              <a:gd name="connsiteX3694" fmla="*/ 3958134 w 11293641"/>
              <a:gd name="connsiteY3694" fmla="*/ 2825909 h 6828021"/>
              <a:gd name="connsiteX3695" fmla="*/ 3943179 w 11293641"/>
              <a:gd name="connsiteY3695" fmla="*/ 2835878 h 6828021"/>
              <a:gd name="connsiteX3696" fmla="*/ 3908283 w 11293641"/>
              <a:gd name="connsiteY3696" fmla="*/ 2855812 h 6828021"/>
              <a:gd name="connsiteX3697" fmla="*/ 3873388 w 11293641"/>
              <a:gd name="connsiteY3697" fmla="*/ 2870764 h 6828021"/>
              <a:gd name="connsiteX3698" fmla="*/ 3831513 w 11293641"/>
              <a:gd name="connsiteY3698" fmla="*/ 2875418 h 6828021"/>
              <a:gd name="connsiteX3699" fmla="*/ 3833506 w 11293641"/>
              <a:gd name="connsiteY3699" fmla="*/ 2875747 h 6828021"/>
              <a:gd name="connsiteX3700" fmla="*/ 3873388 w 11293641"/>
              <a:gd name="connsiteY3700" fmla="*/ 2870764 h 6828021"/>
              <a:gd name="connsiteX3701" fmla="*/ 3913269 w 11293641"/>
              <a:gd name="connsiteY3701" fmla="*/ 2855812 h 6828021"/>
              <a:gd name="connsiteX3702" fmla="*/ 3943179 w 11293641"/>
              <a:gd name="connsiteY3702" fmla="*/ 2835878 h 6828021"/>
              <a:gd name="connsiteX3703" fmla="*/ 3963119 w 11293641"/>
              <a:gd name="connsiteY3703" fmla="*/ 2825909 h 6828021"/>
              <a:gd name="connsiteX3704" fmla="*/ 3983058 w 11293641"/>
              <a:gd name="connsiteY3704" fmla="*/ 2820924 h 6828021"/>
              <a:gd name="connsiteX3705" fmla="*/ 4017954 w 11293641"/>
              <a:gd name="connsiteY3705" fmla="*/ 2810956 h 6828021"/>
              <a:gd name="connsiteX3706" fmla="*/ 4067804 w 11293641"/>
              <a:gd name="connsiteY3706" fmla="*/ 2800988 h 6828021"/>
              <a:gd name="connsiteX3707" fmla="*/ 3085749 w 11293641"/>
              <a:gd name="connsiteY3707" fmla="*/ 2761117 h 6828021"/>
              <a:gd name="connsiteX3708" fmla="*/ 3070795 w 11293641"/>
              <a:gd name="connsiteY3708" fmla="*/ 2771084 h 6828021"/>
              <a:gd name="connsiteX3709" fmla="*/ 3085749 w 11293641"/>
              <a:gd name="connsiteY3709" fmla="*/ 2766100 h 6828021"/>
              <a:gd name="connsiteX3710" fmla="*/ 3095719 w 11293641"/>
              <a:gd name="connsiteY3710" fmla="*/ 2761117 h 6828021"/>
              <a:gd name="connsiteX3711" fmla="*/ 1306083 w 11293641"/>
              <a:gd name="connsiteY3711" fmla="*/ 2751149 h 6828021"/>
              <a:gd name="connsiteX3712" fmla="*/ 1311071 w 11293641"/>
              <a:gd name="connsiteY3712" fmla="*/ 2761119 h 6828021"/>
              <a:gd name="connsiteX3713" fmla="*/ 1316054 w 11293641"/>
              <a:gd name="connsiteY3713" fmla="*/ 2771087 h 6828021"/>
              <a:gd name="connsiteX3714" fmla="*/ 1321040 w 11293641"/>
              <a:gd name="connsiteY3714" fmla="*/ 2781053 h 6828021"/>
              <a:gd name="connsiteX3715" fmla="*/ 1326026 w 11293641"/>
              <a:gd name="connsiteY3715" fmla="*/ 2786037 h 6828021"/>
              <a:gd name="connsiteX3716" fmla="*/ 1331009 w 11293641"/>
              <a:gd name="connsiteY3716" fmla="*/ 2796007 h 6828021"/>
              <a:gd name="connsiteX3717" fmla="*/ 1326026 w 11293641"/>
              <a:gd name="connsiteY3717" fmla="*/ 2786036 h 6828021"/>
              <a:gd name="connsiteX3718" fmla="*/ 1321040 w 11293641"/>
              <a:gd name="connsiteY3718" fmla="*/ 2781053 h 6828021"/>
              <a:gd name="connsiteX3719" fmla="*/ 1316054 w 11293641"/>
              <a:gd name="connsiteY3719" fmla="*/ 2771084 h 6828021"/>
              <a:gd name="connsiteX3720" fmla="*/ 1311071 w 11293641"/>
              <a:gd name="connsiteY3720" fmla="*/ 2761117 h 6828021"/>
              <a:gd name="connsiteX3721" fmla="*/ 807577 w 11293641"/>
              <a:gd name="connsiteY3721" fmla="*/ 2746164 h 6828021"/>
              <a:gd name="connsiteX3722" fmla="*/ 807577 w 11293641"/>
              <a:gd name="connsiteY3722" fmla="*/ 2751149 h 6828021"/>
              <a:gd name="connsiteX3723" fmla="*/ 812565 w 11293641"/>
              <a:gd name="connsiteY3723" fmla="*/ 2756134 h 6828021"/>
              <a:gd name="connsiteX3724" fmla="*/ 832504 w 11293641"/>
              <a:gd name="connsiteY3724" fmla="*/ 2776068 h 6828021"/>
              <a:gd name="connsiteX3725" fmla="*/ 832504 w 11293641"/>
              <a:gd name="connsiteY3725" fmla="*/ 2771084 h 6828021"/>
              <a:gd name="connsiteX3726" fmla="*/ 812565 w 11293641"/>
              <a:gd name="connsiteY3726" fmla="*/ 2751149 h 6828021"/>
              <a:gd name="connsiteX3727" fmla="*/ 807579 w 11293641"/>
              <a:gd name="connsiteY3727" fmla="*/ 2746165 h 6828021"/>
              <a:gd name="connsiteX3728" fmla="*/ 4252252 w 11293641"/>
              <a:gd name="connsiteY3728" fmla="*/ 2736197 h 6828021"/>
              <a:gd name="connsiteX3729" fmla="*/ 4247267 w 11293641"/>
              <a:gd name="connsiteY3729" fmla="*/ 2741181 h 6828021"/>
              <a:gd name="connsiteX3730" fmla="*/ 4237297 w 11293641"/>
              <a:gd name="connsiteY3730" fmla="*/ 2756134 h 6828021"/>
              <a:gd name="connsiteX3731" fmla="*/ 4222341 w 11293641"/>
              <a:gd name="connsiteY3731" fmla="*/ 2761117 h 6828021"/>
              <a:gd name="connsiteX3732" fmla="*/ 4207386 w 11293641"/>
              <a:gd name="connsiteY3732" fmla="*/ 2771084 h 6828021"/>
              <a:gd name="connsiteX3733" fmla="*/ 4237297 w 11293641"/>
              <a:gd name="connsiteY3733" fmla="*/ 2756134 h 6828021"/>
              <a:gd name="connsiteX3734" fmla="*/ 802594 w 11293641"/>
              <a:gd name="connsiteY3734" fmla="*/ 2736197 h 6828021"/>
              <a:gd name="connsiteX3735" fmla="*/ 802594 w 11293641"/>
              <a:gd name="connsiteY3735" fmla="*/ 2741181 h 6828021"/>
              <a:gd name="connsiteX3736" fmla="*/ 805086 w 11293641"/>
              <a:gd name="connsiteY3736" fmla="*/ 2741181 h 6828021"/>
              <a:gd name="connsiteX3737" fmla="*/ 3120645 w 11293641"/>
              <a:gd name="connsiteY3737" fmla="*/ 2731213 h 6828021"/>
              <a:gd name="connsiteX3738" fmla="*/ 3115659 w 11293641"/>
              <a:gd name="connsiteY3738" fmla="*/ 2736197 h 6828021"/>
              <a:gd name="connsiteX3739" fmla="*/ 3120643 w 11293641"/>
              <a:gd name="connsiteY3739" fmla="*/ 2736197 h 6828021"/>
              <a:gd name="connsiteX3740" fmla="*/ 3130614 w 11293641"/>
              <a:gd name="connsiteY3740" fmla="*/ 2731213 h 6828021"/>
              <a:gd name="connsiteX3741" fmla="*/ 9895333 w 11293641"/>
              <a:gd name="connsiteY3741" fmla="*/ 2726224 h 6828021"/>
              <a:gd name="connsiteX3742" fmla="*/ 9900318 w 11293641"/>
              <a:gd name="connsiteY3742" fmla="*/ 2731208 h 6828021"/>
              <a:gd name="connsiteX3743" fmla="*/ 9905303 w 11293641"/>
              <a:gd name="connsiteY3743" fmla="*/ 2736192 h 6828021"/>
              <a:gd name="connsiteX3744" fmla="*/ 9911951 w 11293641"/>
              <a:gd name="connsiteY3744" fmla="*/ 2739515 h 6828021"/>
              <a:gd name="connsiteX3745" fmla="*/ 1495517 w 11293641"/>
              <a:gd name="connsiteY3745" fmla="*/ 2716263 h 6828021"/>
              <a:gd name="connsiteX3746" fmla="*/ 1500503 w 11293641"/>
              <a:gd name="connsiteY3746" fmla="*/ 2721245 h 6828021"/>
              <a:gd name="connsiteX3747" fmla="*/ 1505484 w 11293641"/>
              <a:gd name="connsiteY3747" fmla="*/ 2721245 h 6828021"/>
              <a:gd name="connsiteX3748" fmla="*/ 1296114 w 11293641"/>
              <a:gd name="connsiteY3748" fmla="*/ 2711277 h 6828021"/>
              <a:gd name="connsiteX3749" fmla="*/ 1286144 w 11293641"/>
              <a:gd name="connsiteY3749" fmla="*/ 2716261 h 6828021"/>
              <a:gd name="connsiteX3750" fmla="*/ 1296114 w 11293641"/>
              <a:gd name="connsiteY3750" fmla="*/ 2711278 h 6828021"/>
              <a:gd name="connsiteX3751" fmla="*/ 4262221 w 11293641"/>
              <a:gd name="connsiteY3751" fmla="*/ 2706294 h 6828021"/>
              <a:gd name="connsiteX3752" fmla="*/ 4257238 w 11293641"/>
              <a:gd name="connsiteY3752" fmla="*/ 2721245 h 6828021"/>
              <a:gd name="connsiteX3753" fmla="*/ 4257238 w 11293641"/>
              <a:gd name="connsiteY3753" fmla="*/ 2726229 h 6828021"/>
              <a:gd name="connsiteX3754" fmla="*/ 4262221 w 11293641"/>
              <a:gd name="connsiteY3754" fmla="*/ 2716261 h 6828021"/>
              <a:gd name="connsiteX3755" fmla="*/ 9779016 w 11293641"/>
              <a:gd name="connsiteY3755" fmla="*/ 2702965 h 6828021"/>
              <a:gd name="connsiteX3756" fmla="*/ 9755751 w 11293641"/>
              <a:gd name="connsiteY3756" fmla="*/ 2706288 h 6828021"/>
              <a:gd name="connsiteX3757" fmla="*/ 9745778 w 11293641"/>
              <a:gd name="connsiteY3757" fmla="*/ 2711273 h 6828021"/>
              <a:gd name="connsiteX3758" fmla="*/ 9745781 w 11293641"/>
              <a:gd name="connsiteY3758" fmla="*/ 2711272 h 6828021"/>
              <a:gd name="connsiteX3759" fmla="*/ 5054845 w 11293641"/>
              <a:gd name="connsiteY3759" fmla="*/ 2701308 h 6828021"/>
              <a:gd name="connsiteX3760" fmla="*/ 5059830 w 11293641"/>
              <a:gd name="connsiteY3760" fmla="*/ 2701308 h 6828021"/>
              <a:gd name="connsiteX3761" fmla="*/ 5064815 w 11293641"/>
              <a:gd name="connsiteY3761" fmla="*/ 2706294 h 6828021"/>
              <a:gd name="connsiteX3762" fmla="*/ 5069800 w 11293641"/>
              <a:gd name="connsiteY3762" fmla="*/ 2711278 h 6828021"/>
              <a:gd name="connsiteX3763" fmla="*/ 5074785 w 11293641"/>
              <a:gd name="connsiteY3763" fmla="*/ 2716261 h 6828021"/>
              <a:gd name="connsiteX3764" fmla="*/ 5079770 w 11293641"/>
              <a:gd name="connsiteY3764" fmla="*/ 2731213 h 6828021"/>
              <a:gd name="connsiteX3765" fmla="*/ 5089740 w 11293641"/>
              <a:gd name="connsiteY3765" fmla="*/ 2741181 h 6828021"/>
              <a:gd name="connsiteX3766" fmla="*/ 5099710 w 11293641"/>
              <a:gd name="connsiteY3766" fmla="*/ 2751149 h 6828021"/>
              <a:gd name="connsiteX3767" fmla="*/ 5114665 w 11293641"/>
              <a:gd name="connsiteY3767" fmla="*/ 2756134 h 6828021"/>
              <a:gd name="connsiteX3768" fmla="*/ 5129620 w 11293641"/>
              <a:gd name="connsiteY3768" fmla="*/ 2761119 h 6828021"/>
              <a:gd name="connsiteX3769" fmla="*/ 5139591 w 11293641"/>
              <a:gd name="connsiteY3769" fmla="*/ 2766100 h 6828021"/>
              <a:gd name="connsiteX3770" fmla="*/ 5144576 w 11293641"/>
              <a:gd name="connsiteY3770" fmla="*/ 2766100 h 6828021"/>
              <a:gd name="connsiteX3771" fmla="*/ 5149561 w 11293641"/>
              <a:gd name="connsiteY3771" fmla="*/ 2766100 h 6828021"/>
              <a:gd name="connsiteX3772" fmla="*/ 5159531 w 11293641"/>
              <a:gd name="connsiteY3772" fmla="*/ 2761119 h 6828021"/>
              <a:gd name="connsiteX3773" fmla="*/ 5164516 w 11293641"/>
              <a:gd name="connsiteY3773" fmla="*/ 2756134 h 6828021"/>
              <a:gd name="connsiteX3774" fmla="*/ 5169501 w 11293641"/>
              <a:gd name="connsiteY3774" fmla="*/ 2751149 h 6828021"/>
              <a:gd name="connsiteX3775" fmla="*/ 5174486 w 11293641"/>
              <a:gd name="connsiteY3775" fmla="*/ 2756134 h 6828021"/>
              <a:gd name="connsiteX3776" fmla="*/ 5179471 w 11293641"/>
              <a:gd name="connsiteY3776" fmla="*/ 2761119 h 6828021"/>
              <a:gd name="connsiteX3777" fmla="*/ 5179471 w 11293641"/>
              <a:gd name="connsiteY3777" fmla="*/ 2766100 h 6828021"/>
              <a:gd name="connsiteX3778" fmla="*/ 5179471 w 11293641"/>
              <a:gd name="connsiteY3778" fmla="*/ 2776068 h 6828021"/>
              <a:gd name="connsiteX3779" fmla="*/ 5179471 w 11293641"/>
              <a:gd name="connsiteY3779" fmla="*/ 2781053 h 6828021"/>
              <a:gd name="connsiteX3780" fmla="*/ 5174486 w 11293641"/>
              <a:gd name="connsiteY3780" fmla="*/ 2786037 h 6828021"/>
              <a:gd name="connsiteX3781" fmla="*/ 5169501 w 11293641"/>
              <a:gd name="connsiteY3781" fmla="*/ 2791021 h 6828021"/>
              <a:gd name="connsiteX3782" fmla="*/ 5164516 w 11293641"/>
              <a:gd name="connsiteY3782" fmla="*/ 2796007 h 6828021"/>
              <a:gd name="connsiteX3783" fmla="*/ 5159531 w 11293641"/>
              <a:gd name="connsiteY3783" fmla="*/ 2800988 h 6828021"/>
              <a:gd name="connsiteX3784" fmla="*/ 5149561 w 11293641"/>
              <a:gd name="connsiteY3784" fmla="*/ 2805975 h 6828021"/>
              <a:gd name="connsiteX3785" fmla="*/ 5144576 w 11293641"/>
              <a:gd name="connsiteY3785" fmla="*/ 2810956 h 6828021"/>
              <a:gd name="connsiteX3786" fmla="*/ 5139591 w 11293641"/>
              <a:gd name="connsiteY3786" fmla="*/ 2810956 h 6828021"/>
              <a:gd name="connsiteX3787" fmla="*/ 5134606 w 11293641"/>
              <a:gd name="connsiteY3787" fmla="*/ 2810956 h 6828021"/>
              <a:gd name="connsiteX3788" fmla="*/ 5124635 w 11293641"/>
              <a:gd name="connsiteY3788" fmla="*/ 2815941 h 6828021"/>
              <a:gd name="connsiteX3789" fmla="*/ 5119650 w 11293641"/>
              <a:gd name="connsiteY3789" fmla="*/ 2825909 h 6828021"/>
              <a:gd name="connsiteX3790" fmla="*/ 5114665 w 11293641"/>
              <a:gd name="connsiteY3790" fmla="*/ 2830892 h 6828021"/>
              <a:gd name="connsiteX3791" fmla="*/ 5109680 w 11293641"/>
              <a:gd name="connsiteY3791" fmla="*/ 2840862 h 6828021"/>
              <a:gd name="connsiteX3792" fmla="*/ 5104695 w 11293641"/>
              <a:gd name="connsiteY3792" fmla="*/ 2845844 h 6828021"/>
              <a:gd name="connsiteX3793" fmla="*/ 5079770 w 11293641"/>
              <a:gd name="connsiteY3793" fmla="*/ 2850830 h 6828021"/>
              <a:gd name="connsiteX3794" fmla="*/ 5064815 w 11293641"/>
              <a:gd name="connsiteY3794" fmla="*/ 2840862 h 6828021"/>
              <a:gd name="connsiteX3795" fmla="*/ 5059830 w 11293641"/>
              <a:gd name="connsiteY3795" fmla="*/ 2840862 h 6828021"/>
              <a:gd name="connsiteX3796" fmla="*/ 5049860 w 11293641"/>
              <a:gd name="connsiteY3796" fmla="*/ 2845844 h 6828021"/>
              <a:gd name="connsiteX3797" fmla="*/ 5034905 w 11293641"/>
              <a:gd name="connsiteY3797" fmla="*/ 2845844 h 6828021"/>
              <a:gd name="connsiteX3798" fmla="*/ 5019949 w 11293641"/>
              <a:gd name="connsiteY3798" fmla="*/ 2845844 h 6828021"/>
              <a:gd name="connsiteX3799" fmla="*/ 5004994 w 11293641"/>
              <a:gd name="connsiteY3799" fmla="*/ 2845844 h 6828021"/>
              <a:gd name="connsiteX3800" fmla="*/ 4995024 w 11293641"/>
              <a:gd name="connsiteY3800" fmla="*/ 2840862 h 6828021"/>
              <a:gd name="connsiteX3801" fmla="*/ 4985054 w 11293641"/>
              <a:gd name="connsiteY3801" fmla="*/ 2840862 h 6828021"/>
              <a:gd name="connsiteX3802" fmla="*/ 4985054 w 11293641"/>
              <a:gd name="connsiteY3802" fmla="*/ 2835878 h 6828021"/>
              <a:gd name="connsiteX3803" fmla="*/ 4985054 w 11293641"/>
              <a:gd name="connsiteY3803" fmla="*/ 2830892 h 6828021"/>
              <a:gd name="connsiteX3804" fmla="*/ 4990039 w 11293641"/>
              <a:gd name="connsiteY3804" fmla="*/ 2825909 h 6828021"/>
              <a:gd name="connsiteX3805" fmla="*/ 4995024 w 11293641"/>
              <a:gd name="connsiteY3805" fmla="*/ 2820924 h 6828021"/>
              <a:gd name="connsiteX3806" fmla="*/ 5000009 w 11293641"/>
              <a:gd name="connsiteY3806" fmla="*/ 2815941 h 6828021"/>
              <a:gd name="connsiteX3807" fmla="*/ 5009979 w 11293641"/>
              <a:gd name="connsiteY3807" fmla="*/ 2805975 h 6828021"/>
              <a:gd name="connsiteX3808" fmla="*/ 5014964 w 11293641"/>
              <a:gd name="connsiteY3808" fmla="*/ 2791021 h 6828021"/>
              <a:gd name="connsiteX3809" fmla="*/ 5024934 w 11293641"/>
              <a:gd name="connsiteY3809" fmla="*/ 2781053 h 6828021"/>
              <a:gd name="connsiteX3810" fmla="*/ 5029919 w 11293641"/>
              <a:gd name="connsiteY3810" fmla="*/ 2771087 h 6828021"/>
              <a:gd name="connsiteX3811" fmla="*/ 5034905 w 11293641"/>
              <a:gd name="connsiteY3811" fmla="*/ 2766100 h 6828021"/>
              <a:gd name="connsiteX3812" fmla="*/ 5034905 w 11293641"/>
              <a:gd name="connsiteY3812" fmla="*/ 2756134 h 6828021"/>
              <a:gd name="connsiteX3813" fmla="*/ 5034905 w 11293641"/>
              <a:gd name="connsiteY3813" fmla="*/ 2746166 h 6828021"/>
              <a:gd name="connsiteX3814" fmla="*/ 5039890 w 11293641"/>
              <a:gd name="connsiteY3814" fmla="*/ 2731213 h 6828021"/>
              <a:gd name="connsiteX3815" fmla="*/ 5044875 w 11293641"/>
              <a:gd name="connsiteY3815" fmla="*/ 2711278 h 6828021"/>
              <a:gd name="connsiteX3816" fmla="*/ 5049860 w 11293641"/>
              <a:gd name="connsiteY3816" fmla="*/ 2706294 h 6828021"/>
              <a:gd name="connsiteX3817" fmla="*/ 1036891 w 11293641"/>
              <a:gd name="connsiteY3817" fmla="*/ 2701308 h 6828021"/>
              <a:gd name="connsiteX3818" fmla="*/ 1031907 w 11293641"/>
              <a:gd name="connsiteY3818" fmla="*/ 2706294 h 6828021"/>
              <a:gd name="connsiteX3819" fmla="*/ 1031907 w 11293641"/>
              <a:gd name="connsiteY3819" fmla="*/ 2706294 h 6828021"/>
              <a:gd name="connsiteX3820" fmla="*/ 1036891 w 11293641"/>
              <a:gd name="connsiteY3820" fmla="*/ 2701309 h 6828021"/>
              <a:gd name="connsiteX3821" fmla="*/ 807577 w 11293641"/>
              <a:gd name="connsiteY3821" fmla="*/ 2696326 h 6828021"/>
              <a:gd name="connsiteX3822" fmla="*/ 807577 w 11293641"/>
              <a:gd name="connsiteY3822" fmla="*/ 2706294 h 6828021"/>
              <a:gd name="connsiteX3823" fmla="*/ 802594 w 11293641"/>
              <a:gd name="connsiteY3823" fmla="*/ 2711277 h 6828021"/>
              <a:gd name="connsiteX3824" fmla="*/ 802594 w 11293641"/>
              <a:gd name="connsiteY3824" fmla="*/ 2716261 h 6828021"/>
              <a:gd name="connsiteX3825" fmla="*/ 802594 w 11293641"/>
              <a:gd name="connsiteY3825" fmla="*/ 2721245 h 6828021"/>
              <a:gd name="connsiteX3826" fmla="*/ 807579 w 11293641"/>
              <a:gd name="connsiteY3826" fmla="*/ 2706294 h 6828021"/>
              <a:gd name="connsiteX3827" fmla="*/ 807579 w 11293641"/>
              <a:gd name="connsiteY3827" fmla="*/ 2696326 h 6828021"/>
              <a:gd name="connsiteX3828" fmla="*/ 787645 w 11293641"/>
              <a:gd name="connsiteY3828" fmla="*/ 2696315 h 6828021"/>
              <a:gd name="connsiteX3829" fmla="*/ 787638 w 11293641"/>
              <a:gd name="connsiteY3829" fmla="*/ 2696326 h 6828021"/>
              <a:gd name="connsiteX3830" fmla="*/ 787639 w 11293641"/>
              <a:gd name="connsiteY3830" fmla="*/ 2696326 h 6828021"/>
              <a:gd name="connsiteX3831" fmla="*/ 1395804 w 11293641"/>
              <a:gd name="connsiteY3831" fmla="*/ 2691344 h 6828021"/>
              <a:gd name="connsiteX3832" fmla="*/ 1380860 w 11293641"/>
              <a:gd name="connsiteY3832" fmla="*/ 2696326 h 6828021"/>
              <a:gd name="connsiteX3833" fmla="*/ 1370893 w 11293641"/>
              <a:gd name="connsiteY3833" fmla="*/ 2701308 h 6828021"/>
              <a:gd name="connsiteX3834" fmla="*/ 1425729 w 11293641"/>
              <a:gd name="connsiteY3834" fmla="*/ 2691342 h 6828021"/>
              <a:gd name="connsiteX3835" fmla="*/ 1460620 w 11293641"/>
              <a:gd name="connsiteY3835" fmla="*/ 2706294 h 6828021"/>
              <a:gd name="connsiteX3836" fmla="*/ 1460620 w 11293641"/>
              <a:gd name="connsiteY3836" fmla="*/ 2701309 h 6828021"/>
              <a:gd name="connsiteX3837" fmla="*/ 1455636 w 11293641"/>
              <a:gd name="connsiteY3837" fmla="*/ 2701309 h 6828021"/>
              <a:gd name="connsiteX3838" fmla="*/ 1445667 w 11293641"/>
              <a:gd name="connsiteY3838" fmla="*/ 2696326 h 6828021"/>
              <a:gd name="connsiteX3839" fmla="*/ 1435695 w 11293641"/>
              <a:gd name="connsiteY3839" fmla="*/ 2691342 h 6828021"/>
              <a:gd name="connsiteX3840" fmla="*/ 792624 w 11293641"/>
              <a:gd name="connsiteY3840" fmla="*/ 2691342 h 6828021"/>
              <a:gd name="connsiteX3841" fmla="*/ 792624 w 11293641"/>
              <a:gd name="connsiteY3841" fmla="*/ 2696326 h 6828021"/>
              <a:gd name="connsiteX3842" fmla="*/ 797608 w 11293641"/>
              <a:gd name="connsiteY3842" fmla="*/ 2691342 h 6828021"/>
              <a:gd name="connsiteX3843" fmla="*/ 919743 w 11293641"/>
              <a:gd name="connsiteY3843" fmla="*/ 2678881 h 6828021"/>
              <a:gd name="connsiteX3844" fmla="*/ 917250 w 11293641"/>
              <a:gd name="connsiteY3844" fmla="*/ 2681374 h 6828021"/>
              <a:gd name="connsiteX3845" fmla="*/ 922234 w 11293641"/>
              <a:gd name="connsiteY3845" fmla="*/ 2681374 h 6828021"/>
              <a:gd name="connsiteX3846" fmla="*/ 1296119 w 11293641"/>
              <a:gd name="connsiteY3846" fmla="*/ 2671409 h 6828021"/>
              <a:gd name="connsiteX3847" fmla="*/ 1301100 w 11293641"/>
              <a:gd name="connsiteY3847" fmla="*/ 2676389 h 6828021"/>
              <a:gd name="connsiteX3848" fmla="*/ 1311071 w 11293641"/>
              <a:gd name="connsiteY3848" fmla="*/ 2686355 h 6828021"/>
              <a:gd name="connsiteX3849" fmla="*/ 1321040 w 11293641"/>
              <a:gd name="connsiteY3849" fmla="*/ 2691340 h 6828021"/>
              <a:gd name="connsiteX3850" fmla="*/ 1331009 w 11293641"/>
              <a:gd name="connsiteY3850" fmla="*/ 2701308 h 6828021"/>
              <a:gd name="connsiteX3851" fmla="*/ 1338486 w 11293641"/>
              <a:gd name="connsiteY3851" fmla="*/ 2703799 h 6828021"/>
              <a:gd name="connsiteX3852" fmla="*/ 1331009 w 11293641"/>
              <a:gd name="connsiteY3852" fmla="*/ 2696326 h 6828021"/>
              <a:gd name="connsiteX3853" fmla="*/ 1316054 w 11293641"/>
              <a:gd name="connsiteY3853" fmla="*/ 2686359 h 6828021"/>
              <a:gd name="connsiteX3854" fmla="*/ 922234 w 11293641"/>
              <a:gd name="connsiteY3854" fmla="*/ 2666422 h 6828021"/>
              <a:gd name="connsiteX3855" fmla="*/ 922234 w 11293641"/>
              <a:gd name="connsiteY3855" fmla="*/ 2671405 h 6828021"/>
              <a:gd name="connsiteX3856" fmla="*/ 922234 w 11293641"/>
              <a:gd name="connsiteY3856" fmla="*/ 2676389 h 6828021"/>
              <a:gd name="connsiteX3857" fmla="*/ 922236 w 11293641"/>
              <a:gd name="connsiteY3857" fmla="*/ 2676389 h 6828021"/>
              <a:gd name="connsiteX3858" fmla="*/ 922236 w 11293641"/>
              <a:gd name="connsiteY3858" fmla="*/ 2671405 h 6828021"/>
              <a:gd name="connsiteX3859" fmla="*/ 922236 w 11293641"/>
              <a:gd name="connsiteY3859" fmla="*/ 2666422 h 6828021"/>
              <a:gd name="connsiteX3860" fmla="*/ 1276175 w 11293641"/>
              <a:gd name="connsiteY3860" fmla="*/ 2656453 h 6828021"/>
              <a:gd name="connsiteX3861" fmla="*/ 1276175 w 11293641"/>
              <a:gd name="connsiteY3861" fmla="*/ 2661437 h 6828021"/>
              <a:gd name="connsiteX3862" fmla="*/ 1276179 w 11293641"/>
              <a:gd name="connsiteY3862" fmla="*/ 2661437 h 6828021"/>
              <a:gd name="connsiteX3863" fmla="*/ 1281159 w 11293641"/>
              <a:gd name="connsiteY3863" fmla="*/ 2661437 h 6828021"/>
              <a:gd name="connsiteX3864" fmla="*/ 1286144 w 11293641"/>
              <a:gd name="connsiteY3864" fmla="*/ 2656453 h 6828021"/>
              <a:gd name="connsiteX3865" fmla="*/ 1281161 w 11293641"/>
              <a:gd name="connsiteY3865" fmla="*/ 2656453 h 6828021"/>
              <a:gd name="connsiteX3866" fmla="*/ 917250 w 11293641"/>
              <a:gd name="connsiteY3866" fmla="*/ 2656453 h 6828021"/>
              <a:gd name="connsiteX3867" fmla="*/ 912266 w 11293641"/>
              <a:gd name="connsiteY3867" fmla="*/ 2666421 h 6828021"/>
              <a:gd name="connsiteX3868" fmla="*/ 917250 w 11293641"/>
              <a:gd name="connsiteY3868" fmla="*/ 2656455 h 6828021"/>
              <a:gd name="connsiteX3869" fmla="*/ 1297776 w 11293641"/>
              <a:gd name="connsiteY3869" fmla="*/ 2643164 h 6828021"/>
              <a:gd name="connsiteX3870" fmla="*/ 1291130 w 11293641"/>
              <a:gd name="connsiteY3870" fmla="*/ 2646486 h 6828021"/>
              <a:gd name="connsiteX3871" fmla="*/ 1286145 w 11293641"/>
              <a:gd name="connsiteY3871" fmla="*/ 2656453 h 6828021"/>
              <a:gd name="connsiteX3872" fmla="*/ 1296114 w 11293641"/>
              <a:gd name="connsiteY3872" fmla="*/ 2646485 h 6828021"/>
              <a:gd name="connsiteX3873" fmla="*/ 1066796 w 11293641"/>
              <a:gd name="connsiteY3873" fmla="*/ 2641506 h 6828021"/>
              <a:gd name="connsiteX3874" fmla="*/ 1051851 w 11293641"/>
              <a:gd name="connsiteY3874" fmla="*/ 2647730 h 6828021"/>
              <a:gd name="connsiteX3875" fmla="*/ 1056831 w 11293641"/>
              <a:gd name="connsiteY3875" fmla="*/ 2646485 h 6828021"/>
              <a:gd name="connsiteX3876" fmla="*/ 9885362 w 11293641"/>
              <a:gd name="connsiteY3876" fmla="*/ 2636512 h 6828021"/>
              <a:gd name="connsiteX3877" fmla="*/ 9875392 w 11293641"/>
              <a:gd name="connsiteY3877" fmla="*/ 2641496 h 6828021"/>
              <a:gd name="connsiteX3878" fmla="*/ 9885362 w 11293641"/>
              <a:gd name="connsiteY3878" fmla="*/ 2636513 h 6828021"/>
              <a:gd name="connsiteX3879" fmla="*/ 9890348 w 11293641"/>
              <a:gd name="connsiteY3879" fmla="*/ 2636513 h 6828021"/>
              <a:gd name="connsiteX3880" fmla="*/ 9895333 w 11293641"/>
              <a:gd name="connsiteY3880" fmla="*/ 2641496 h 6828021"/>
              <a:gd name="connsiteX3881" fmla="*/ 9890348 w 11293641"/>
              <a:gd name="connsiteY3881" fmla="*/ 2636512 h 6828021"/>
              <a:gd name="connsiteX3882" fmla="*/ 4411773 w 11293641"/>
              <a:gd name="connsiteY3882" fmla="*/ 2631534 h 6828021"/>
              <a:gd name="connsiteX3883" fmla="*/ 4396818 w 11293641"/>
              <a:gd name="connsiteY3883" fmla="*/ 2636518 h 6828021"/>
              <a:gd name="connsiteX3884" fmla="*/ 4386848 w 11293641"/>
              <a:gd name="connsiteY3884" fmla="*/ 2646485 h 6828021"/>
              <a:gd name="connsiteX3885" fmla="*/ 4371893 w 11293641"/>
              <a:gd name="connsiteY3885" fmla="*/ 2651469 h 6828021"/>
              <a:gd name="connsiteX3886" fmla="*/ 4356939 w 11293641"/>
              <a:gd name="connsiteY3886" fmla="*/ 2656453 h 6828021"/>
              <a:gd name="connsiteX3887" fmla="*/ 4336998 w 11293641"/>
              <a:gd name="connsiteY3887" fmla="*/ 2661437 h 6828021"/>
              <a:gd name="connsiteX3888" fmla="*/ 4317058 w 11293641"/>
              <a:gd name="connsiteY3888" fmla="*/ 2661437 h 6828021"/>
              <a:gd name="connsiteX3889" fmla="*/ 4297116 w 11293641"/>
              <a:gd name="connsiteY3889" fmla="*/ 2671405 h 6828021"/>
              <a:gd name="connsiteX3890" fmla="*/ 4277176 w 11293641"/>
              <a:gd name="connsiteY3890" fmla="*/ 2681374 h 6828021"/>
              <a:gd name="connsiteX3891" fmla="*/ 4262221 w 11293641"/>
              <a:gd name="connsiteY3891" fmla="*/ 2691340 h 6828021"/>
              <a:gd name="connsiteX3892" fmla="*/ 4302103 w 11293641"/>
              <a:gd name="connsiteY3892" fmla="*/ 2671405 h 6828021"/>
              <a:gd name="connsiteX3893" fmla="*/ 4341984 w 11293641"/>
              <a:gd name="connsiteY3893" fmla="*/ 2661437 h 6828021"/>
              <a:gd name="connsiteX3894" fmla="*/ 4356939 w 11293641"/>
              <a:gd name="connsiteY3894" fmla="*/ 2661437 h 6828021"/>
              <a:gd name="connsiteX3895" fmla="*/ 4371893 w 11293641"/>
              <a:gd name="connsiteY3895" fmla="*/ 2656453 h 6828021"/>
              <a:gd name="connsiteX3896" fmla="*/ 4391834 w 11293641"/>
              <a:gd name="connsiteY3896" fmla="*/ 2651469 h 6828021"/>
              <a:gd name="connsiteX3897" fmla="*/ 4401804 w 11293641"/>
              <a:gd name="connsiteY3897" fmla="*/ 2641502 h 6828021"/>
              <a:gd name="connsiteX3898" fmla="*/ 3210376 w 11293641"/>
              <a:gd name="connsiteY3898" fmla="*/ 2631534 h 6828021"/>
              <a:gd name="connsiteX3899" fmla="*/ 3195420 w 11293641"/>
              <a:gd name="connsiteY3899" fmla="*/ 2636518 h 6828021"/>
              <a:gd name="connsiteX3900" fmla="*/ 3185451 w 11293641"/>
              <a:gd name="connsiteY3900" fmla="*/ 2646485 h 6828021"/>
              <a:gd name="connsiteX3901" fmla="*/ 3195420 w 11293641"/>
              <a:gd name="connsiteY3901" fmla="*/ 2641502 h 6828021"/>
              <a:gd name="connsiteX3902" fmla="*/ 3205390 w 11293641"/>
              <a:gd name="connsiteY3902" fmla="*/ 2636518 h 6828021"/>
              <a:gd name="connsiteX3903" fmla="*/ 3220345 w 11293641"/>
              <a:gd name="connsiteY3903" fmla="*/ 2631534 h 6828021"/>
              <a:gd name="connsiteX3904" fmla="*/ 1139917 w 11293641"/>
              <a:gd name="connsiteY3904" fmla="*/ 2628212 h 6828021"/>
              <a:gd name="connsiteX3905" fmla="*/ 1141577 w 11293641"/>
              <a:gd name="connsiteY3905" fmla="*/ 2636518 h 6828021"/>
              <a:gd name="connsiteX3906" fmla="*/ 1146563 w 11293641"/>
              <a:gd name="connsiteY3906" fmla="*/ 2648148 h 6828021"/>
              <a:gd name="connsiteX3907" fmla="*/ 1146563 w 11293641"/>
              <a:gd name="connsiteY3907" fmla="*/ 2646486 h 6828021"/>
              <a:gd name="connsiteX3908" fmla="*/ 1141577 w 11293641"/>
              <a:gd name="connsiteY3908" fmla="*/ 2631534 h 6828021"/>
              <a:gd name="connsiteX3909" fmla="*/ 887342 w 11293641"/>
              <a:gd name="connsiteY3909" fmla="*/ 2628210 h 6828021"/>
              <a:gd name="connsiteX3910" fmla="*/ 862415 w 11293641"/>
              <a:gd name="connsiteY3910" fmla="*/ 2636516 h 6828021"/>
              <a:gd name="connsiteX3911" fmla="*/ 837490 w 11293641"/>
              <a:gd name="connsiteY3911" fmla="*/ 2641501 h 6828021"/>
              <a:gd name="connsiteX3912" fmla="*/ 837490 w 11293641"/>
              <a:gd name="connsiteY3912" fmla="*/ 2641495 h 6828021"/>
              <a:gd name="connsiteX3913" fmla="*/ 837489 w 11293641"/>
              <a:gd name="connsiteY3913" fmla="*/ 2641501 h 6828021"/>
              <a:gd name="connsiteX3914" fmla="*/ 837482 w 11293641"/>
              <a:gd name="connsiteY3914" fmla="*/ 2641506 h 6828021"/>
              <a:gd name="connsiteX3915" fmla="*/ 837490 w 11293641"/>
              <a:gd name="connsiteY3915" fmla="*/ 2641502 h 6828021"/>
              <a:gd name="connsiteX3916" fmla="*/ 862415 w 11293641"/>
              <a:gd name="connsiteY3916" fmla="*/ 2636518 h 6828021"/>
              <a:gd name="connsiteX3917" fmla="*/ 882354 w 11293641"/>
              <a:gd name="connsiteY3917" fmla="*/ 2631534 h 6828021"/>
              <a:gd name="connsiteX3918" fmla="*/ 2198410 w 11293641"/>
              <a:gd name="connsiteY3918" fmla="*/ 2626550 h 6828021"/>
              <a:gd name="connsiteX3919" fmla="*/ 2148558 w 11293641"/>
              <a:gd name="connsiteY3919" fmla="*/ 2636518 h 6828021"/>
              <a:gd name="connsiteX3920" fmla="*/ 2113664 w 11293641"/>
              <a:gd name="connsiteY3920" fmla="*/ 2656453 h 6828021"/>
              <a:gd name="connsiteX3921" fmla="*/ 2088738 w 11293641"/>
              <a:gd name="connsiteY3921" fmla="*/ 2676389 h 6828021"/>
              <a:gd name="connsiteX3922" fmla="*/ 2078767 w 11293641"/>
              <a:gd name="connsiteY3922" fmla="*/ 2686355 h 6828021"/>
              <a:gd name="connsiteX3923" fmla="*/ 2068798 w 11293641"/>
              <a:gd name="connsiteY3923" fmla="*/ 2726229 h 6828021"/>
              <a:gd name="connsiteX3924" fmla="*/ 2078767 w 11293641"/>
              <a:gd name="connsiteY3924" fmla="*/ 2766100 h 6828021"/>
              <a:gd name="connsiteX3925" fmla="*/ 2083753 w 11293641"/>
              <a:gd name="connsiteY3925" fmla="*/ 2786036 h 6828021"/>
              <a:gd name="connsiteX3926" fmla="*/ 2088738 w 11293641"/>
              <a:gd name="connsiteY3926" fmla="*/ 2800988 h 6828021"/>
              <a:gd name="connsiteX3927" fmla="*/ 2098707 w 11293641"/>
              <a:gd name="connsiteY3927" fmla="*/ 2815941 h 6828021"/>
              <a:gd name="connsiteX3928" fmla="*/ 2108678 w 11293641"/>
              <a:gd name="connsiteY3928" fmla="*/ 2820924 h 6828021"/>
              <a:gd name="connsiteX3929" fmla="*/ 2118647 w 11293641"/>
              <a:gd name="connsiteY3929" fmla="*/ 2825909 h 6828021"/>
              <a:gd name="connsiteX3930" fmla="*/ 2123634 w 11293641"/>
              <a:gd name="connsiteY3930" fmla="*/ 2830892 h 6828021"/>
              <a:gd name="connsiteX3931" fmla="*/ 2128619 w 11293641"/>
              <a:gd name="connsiteY3931" fmla="*/ 2830892 h 6828021"/>
              <a:gd name="connsiteX3932" fmla="*/ 2123634 w 11293641"/>
              <a:gd name="connsiteY3932" fmla="*/ 2835878 h 6828021"/>
              <a:gd name="connsiteX3933" fmla="*/ 2118647 w 11293641"/>
              <a:gd name="connsiteY3933" fmla="*/ 2845844 h 6828021"/>
              <a:gd name="connsiteX3934" fmla="*/ 2113664 w 11293641"/>
              <a:gd name="connsiteY3934" fmla="*/ 2855812 h 6828021"/>
              <a:gd name="connsiteX3935" fmla="*/ 2118647 w 11293641"/>
              <a:gd name="connsiteY3935" fmla="*/ 2865779 h 6828021"/>
              <a:gd name="connsiteX3936" fmla="*/ 2118647 w 11293641"/>
              <a:gd name="connsiteY3936" fmla="*/ 2875747 h 6828021"/>
              <a:gd name="connsiteX3937" fmla="*/ 2123634 w 11293641"/>
              <a:gd name="connsiteY3937" fmla="*/ 2885715 h 6828021"/>
              <a:gd name="connsiteX3938" fmla="*/ 2128619 w 11293641"/>
              <a:gd name="connsiteY3938" fmla="*/ 2895686 h 6828021"/>
              <a:gd name="connsiteX3939" fmla="*/ 2133605 w 11293641"/>
              <a:gd name="connsiteY3939" fmla="*/ 2900667 h 6828021"/>
              <a:gd name="connsiteX3940" fmla="*/ 2118647 w 11293641"/>
              <a:gd name="connsiteY3940" fmla="*/ 2905652 h 6828021"/>
              <a:gd name="connsiteX3941" fmla="*/ 2118647 w 11293641"/>
              <a:gd name="connsiteY3941" fmla="*/ 2920605 h 6828021"/>
              <a:gd name="connsiteX3942" fmla="*/ 2118647 w 11293641"/>
              <a:gd name="connsiteY3942" fmla="*/ 2940541 h 6828021"/>
              <a:gd name="connsiteX3943" fmla="*/ 2123634 w 11293641"/>
              <a:gd name="connsiteY3943" fmla="*/ 2965460 h 6828021"/>
              <a:gd name="connsiteX3944" fmla="*/ 2128619 w 11293641"/>
              <a:gd name="connsiteY3944" fmla="*/ 2985394 h 6828021"/>
              <a:gd name="connsiteX3945" fmla="*/ 2128619 w 11293641"/>
              <a:gd name="connsiteY3945" fmla="*/ 2986394 h 6828021"/>
              <a:gd name="connsiteX3946" fmla="*/ 2138589 w 11293641"/>
              <a:gd name="connsiteY3946" fmla="*/ 3000349 h 6828021"/>
              <a:gd name="connsiteX3947" fmla="*/ 2148558 w 11293641"/>
              <a:gd name="connsiteY3947" fmla="*/ 3035235 h 6828021"/>
              <a:gd name="connsiteX3948" fmla="*/ 2163514 w 11293641"/>
              <a:gd name="connsiteY3948" fmla="*/ 3060156 h 6828021"/>
              <a:gd name="connsiteX3949" fmla="*/ 2183453 w 11293641"/>
              <a:gd name="connsiteY3949" fmla="*/ 3075106 h 6828021"/>
              <a:gd name="connsiteX3950" fmla="*/ 2198410 w 11293641"/>
              <a:gd name="connsiteY3950" fmla="*/ 3080092 h 6828021"/>
              <a:gd name="connsiteX3951" fmla="*/ 2203393 w 11293641"/>
              <a:gd name="connsiteY3951" fmla="*/ 3085073 h 6828021"/>
              <a:gd name="connsiteX3952" fmla="*/ 2208380 w 11293641"/>
              <a:gd name="connsiteY3952" fmla="*/ 3085073 h 6828021"/>
              <a:gd name="connsiteX3953" fmla="*/ 2213365 w 11293641"/>
              <a:gd name="connsiteY3953" fmla="*/ 3080092 h 6828021"/>
              <a:gd name="connsiteX3954" fmla="*/ 2238291 w 11293641"/>
              <a:gd name="connsiteY3954" fmla="*/ 3080092 h 6828021"/>
              <a:gd name="connsiteX3955" fmla="*/ 2253244 w 11293641"/>
              <a:gd name="connsiteY3955" fmla="*/ 3080092 h 6828021"/>
              <a:gd name="connsiteX3956" fmla="*/ 2263215 w 11293641"/>
              <a:gd name="connsiteY3956" fmla="*/ 3075106 h 6828021"/>
              <a:gd name="connsiteX3957" fmla="*/ 2268199 w 11293641"/>
              <a:gd name="connsiteY3957" fmla="*/ 3075106 h 6828021"/>
              <a:gd name="connsiteX3958" fmla="*/ 2273184 w 11293641"/>
              <a:gd name="connsiteY3958" fmla="*/ 3070124 h 6828021"/>
              <a:gd name="connsiteX3959" fmla="*/ 2273187 w 11293641"/>
              <a:gd name="connsiteY3959" fmla="*/ 3070124 h 6828021"/>
              <a:gd name="connsiteX3960" fmla="*/ 2273187 w 11293641"/>
              <a:gd name="connsiteY3960" fmla="*/ 3030250 h 6828021"/>
              <a:gd name="connsiteX3961" fmla="*/ 2273187 w 11293641"/>
              <a:gd name="connsiteY3961" fmla="*/ 3020282 h 6828021"/>
              <a:gd name="connsiteX3962" fmla="*/ 2268199 w 11293641"/>
              <a:gd name="connsiteY3962" fmla="*/ 3015298 h 6828021"/>
              <a:gd name="connsiteX3963" fmla="*/ 2263215 w 11293641"/>
              <a:gd name="connsiteY3963" fmla="*/ 3010314 h 6828021"/>
              <a:gd name="connsiteX3964" fmla="*/ 2258230 w 11293641"/>
              <a:gd name="connsiteY3964" fmla="*/ 3005330 h 6828021"/>
              <a:gd name="connsiteX3965" fmla="*/ 2253244 w 11293641"/>
              <a:gd name="connsiteY3965" fmla="*/ 2965460 h 6828021"/>
              <a:gd name="connsiteX3966" fmla="*/ 2248260 w 11293641"/>
              <a:gd name="connsiteY3966" fmla="*/ 2960475 h 6828021"/>
              <a:gd name="connsiteX3967" fmla="*/ 2243275 w 11293641"/>
              <a:gd name="connsiteY3967" fmla="*/ 2955492 h 6828021"/>
              <a:gd name="connsiteX3968" fmla="*/ 2238291 w 11293641"/>
              <a:gd name="connsiteY3968" fmla="*/ 2940541 h 6828021"/>
              <a:gd name="connsiteX3969" fmla="*/ 2238291 w 11293641"/>
              <a:gd name="connsiteY3969" fmla="*/ 2935557 h 6828021"/>
              <a:gd name="connsiteX3970" fmla="*/ 2243275 w 11293641"/>
              <a:gd name="connsiteY3970" fmla="*/ 2925587 h 6828021"/>
              <a:gd name="connsiteX3971" fmla="*/ 2248260 w 11293641"/>
              <a:gd name="connsiteY3971" fmla="*/ 2925587 h 6828021"/>
              <a:gd name="connsiteX3972" fmla="*/ 2253244 w 11293641"/>
              <a:gd name="connsiteY3972" fmla="*/ 2920605 h 6828021"/>
              <a:gd name="connsiteX3973" fmla="*/ 2258230 w 11293641"/>
              <a:gd name="connsiteY3973" fmla="*/ 2920605 h 6828021"/>
              <a:gd name="connsiteX3974" fmla="*/ 2268199 w 11293641"/>
              <a:gd name="connsiteY3974" fmla="*/ 2920605 h 6828021"/>
              <a:gd name="connsiteX3975" fmla="*/ 2278170 w 11293641"/>
              <a:gd name="connsiteY3975" fmla="*/ 2920605 h 6828021"/>
              <a:gd name="connsiteX3976" fmla="*/ 2283156 w 11293641"/>
              <a:gd name="connsiteY3976" fmla="*/ 2900667 h 6828021"/>
              <a:gd name="connsiteX3977" fmla="*/ 2283156 w 11293641"/>
              <a:gd name="connsiteY3977" fmla="*/ 2895686 h 6828021"/>
              <a:gd name="connsiteX3978" fmla="*/ 2278170 w 11293641"/>
              <a:gd name="connsiteY3978" fmla="*/ 2890700 h 6828021"/>
              <a:gd name="connsiteX3979" fmla="*/ 2273187 w 11293641"/>
              <a:gd name="connsiteY3979" fmla="*/ 2880732 h 6828021"/>
              <a:gd name="connsiteX3980" fmla="*/ 2268199 w 11293641"/>
              <a:gd name="connsiteY3980" fmla="*/ 2875747 h 6828021"/>
              <a:gd name="connsiteX3981" fmla="*/ 2263215 w 11293641"/>
              <a:gd name="connsiteY3981" fmla="*/ 2870764 h 6828021"/>
              <a:gd name="connsiteX3982" fmla="*/ 2258230 w 11293641"/>
              <a:gd name="connsiteY3982" fmla="*/ 2870764 h 6828021"/>
              <a:gd name="connsiteX3983" fmla="*/ 2253244 w 11293641"/>
              <a:gd name="connsiteY3983" fmla="*/ 2870764 h 6828021"/>
              <a:gd name="connsiteX3984" fmla="*/ 2248260 w 11293641"/>
              <a:gd name="connsiteY3984" fmla="*/ 2875747 h 6828021"/>
              <a:gd name="connsiteX3985" fmla="*/ 2243275 w 11293641"/>
              <a:gd name="connsiteY3985" fmla="*/ 2880732 h 6828021"/>
              <a:gd name="connsiteX3986" fmla="*/ 2238291 w 11293641"/>
              <a:gd name="connsiteY3986" fmla="*/ 2880732 h 6828021"/>
              <a:gd name="connsiteX3987" fmla="*/ 2233305 w 11293641"/>
              <a:gd name="connsiteY3987" fmla="*/ 2875747 h 6828021"/>
              <a:gd name="connsiteX3988" fmla="*/ 2228320 w 11293641"/>
              <a:gd name="connsiteY3988" fmla="*/ 2870764 h 6828021"/>
              <a:gd name="connsiteX3989" fmla="*/ 2228320 w 11293641"/>
              <a:gd name="connsiteY3989" fmla="*/ 2835878 h 6828021"/>
              <a:gd name="connsiteX3990" fmla="*/ 2228320 w 11293641"/>
              <a:gd name="connsiteY3990" fmla="*/ 2825909 h 6828021"/>
              <a:gd name="connsiteX3991" fmla="*/ 2223335 w 11293641"/>
              <a:gd name="connsiteY3991" fmla="*/ 2820924 h 6828021"/>
              <a:gd name="connsiteX3992" fmla="*/ 2218351 w 11293641"/>
              <a:gd name="connsiteY3992" fmla="*/ 2815941 h 6828021"/>
              <a:gd name="connsiteX3993" fmla="*/ 2213365 w 11293641"/>
              <a:gd name="connsiteY3993" fmla="*/ 2815941 h 6828021"/>
              <a:gd name="connsiteX3994" fmla="*/ 2198410 w 11293641"/>
              <a:gd name="connsiteY3994" fmla="*/ 2810956 h 6828021"/>
              <a:gd name="connsiteX3995" fmla="*/ 2173484 w 11293641"/>
              <a:gd name="connsiteY3995" fmla="*/ 2766100 h 6828021"/>
              <a:gd name="connsiteX3996" fmla="*/ 2173484 w 11293641"/>
              <a:gd name="connsiteY3996" fmla="*/ 2756134 h 6828021"/>
              <a:gd name="connsiteX3997" fmla="*/ 2178469 w 11293641"/>
              <a:gd name="connsiteY3997" fmla="*/ 2746166 h 6828021"/>
              <a:gd name="connsiteX3998" fmla="*/ 2178469 w 11293641"/>
              <a:gd name="connsiteY3998" fmla="*/ 2741181 h 6828021"/>
              <a:gd name="connsiteX3999" fmla="*/ 2183453 w 11293641"/>
              <a:gd name="connsiteY3999" fmla="*/ 2736197 h 6828021"/>
              <a:gd name="connsiteX4000" fmla="*/ 2188441 w 11293641"/>
              <a:gd name="connsiteY4000" fmla="*/ 2731213 h 6828021"/>
              <a:gd name="connsiteX4001" fmla="*/ 2203393 w 11293641"/>
              <a:gd name="connsiteY4001" fmla="*/ 2726229 h 6828021"/>
              <a:gd name="connsiteX4002" fmla="*/ 2213365 w 11293641"/>
              <a:gd name="connsiteY4002" fmla="*/ 2726229 h 6828021"/>
              <a:gd name="connsiteX4003" fmla="*/ 2228320 w 11293641"/>
              <a:gd name="connsiteY4003" fmla="*/ 2726229 h 6828021"/>
              <a:gd name="connsiteX4004" fmla="*/ 2233305 w 11293641"/>
              <a:gd name="connsiteY4004" fmla="*/ 2726229 h 6828021"/>
              <a:gd name="connsiteX4005" fmla="*/ 2238291 w 11293641"/>
              <a:gd name="connsiteY4005" fmla="*/ 2726229 h 6828021"/>
              <a:gd name="connsiteX4006" fmla="*/ 2253244 w 11293641"/>
              <a:gd name="connsiteY4006" fmla="*/ 2721245 h 6828021"/>
              <a:gd name="connsiteX4007" fmla="*/ 2263215 w 11293641"/>
              <a:gd name="connsiteY4007" fmla="*/ 2716261 h 6828021"/>
              <a:gd name="connsiteX4008" fmla="*/ 2268199 w 11293641"/>
              <a:gd name="connsiteY4008" fmla="*/ 2706294 h 6828021"/>
              <a:gd name="connsiteX4009" fmla="*/ 2273187 w 11293641"/>
              <a:gd name="connsiteY4009" fmla="*/ 2701308 h 6828021"/>
              <a:gd name="connsiteX4010" fmla="*/ 2278170 w 11293641"/>
              <a:gd name="connsiteY4010" fmla="*/ 2691340 h 6828021"/>
              <a:gd name="connsiteX4011" fmla="*/ 2278170 w 11293641"/>
              <a:gd name="connsiteY4011" fmla="*/ 2686355 h 6828021"/>
              <a:gd name="connsiteX4012" fmla="*/ 2273187 w 11293641"/>
              <a:gd name="connsiteY4012" fmla="*/ 2661437 h 6828021"/>
              <a:gd name="connsiteX4013" fmla="*/ 2253244 w 11293641"/>
              <a:gd name="connsiteY4013" fmla="*/ 2646485 h 6828021"/>
              <a:gd name="connsiteX4014" fmla="*/ 2228320 w 11293641"/>
              <a:gd name="connsiteY4014" fmla="*/ 2636518 h 6828021"/>
              <a:gd name="connsiteX4015" fmla="*/ 2208380 w 11293641"/>
              <a:gd name="connsiteY4015" fmla="*/ 2631534 h 6828021"/>
              <a:gd name="connsiteX4016" fmla="*/ 1316054 w 11293641"/>
              <a:gd name="connsiteY4016" fmla="*/ 2601634 h 6828021"/>
              <a:gd name="connsiteX4017" fmla="*/ 1311071 w 11293641"/>
              <a:gd name="connsiteY4017" fmla="*/ 2616582 h 6828021"/>
              <a:gd name="connsiteX4018" fmla="*/ 1306085 w 11293641"/>
              <a:gd name="connsiteY4018" fmla="*/ 2631534 h 6828021"/>
              <a:gd name="connsiteX4019" fmla="*/ 1311071 w 11293641"/>
              <a:gd name="connsiteY4019" fmla="*/ 2626551 h 6828021"/>
              <a:gd name="connsiteX4020" fmla="*/ 1316054 w 11293641"/>
              <a:gd name="connsiteY4020" fmla="*/ 2616582 h 6828021"/>
              <a:gd name="connsiteX4021" fmla="*/ 1316054 w 11293641"/>
              <a:gd name="connsiteY4021" fmla="*/ 2611599 h 6828021"/>
              <a:gd name="connsiteX4022" fmla="*/ 1316054 w 11293641"/>
              <a:gd name="connsiteY4022" fmla="*/ 2606614 h 6828021"/>
              <a:gd name="connsiteX4023" fmla="*/ 947161 w 11293641"/>
              <a:gd name="connsiteY4023" fmla="*/ 2601630 h 6828021"/>
              <a:gd name="connsiteX4024" fmla="*/ 917250 w 11293641"/>
              <a:gd name="connsiteY4024" fmla="*/ 2621564 h 6828021"/>
              <a:gd name="connsiteX4025" fmla="*/ 917246 w 11293641"/>
              <a:gd name="connsiteY4025" fmla="*/ 2621567 h 6828021"/>
              <a:gd name="connsiteX4026" fmla="*/ 917250 w 11293641"/>
              <a:gd name="connsiteY4026" fmla="*/ 2621567 h 6828021"/>
              <a:gd name="connsiteX4027" fmla="*/ 947161 w 11293641"/>
              <a:gd name="connsiteY4027" fmla="*/ 2601633 h 6828021"/>
              <a:gd name="connsiteX4028" fmla="*/ 967100 w 11293641"/>
              <a:gd name="connsiteY4028" fmla="*/ 2611599 h 6828021"/>
              <a:gd name="connsiteX4029" fmla="*/ 969594 w 11293641"/>
              <a:gd name="connsiteY4029" fmla="*/ 2606614 h 6828021"/>
              <a:gd name="connsiteX4030" fmla="*/ 967100 w 11293641"/>
              <a:gd name="connsiteY4030" fmla="*/ 2606614 h 6828021"/>
              <a:gd name="connsiteX4031" fmla="*/ 962116 w 11293641"/>
              <a:gd name="connsiteY4031" fmla="*/ 2606614 h 6828021"/>
              <a:gd name="connsiteX4032" fmla="*/ 847459 w 11293641"/>
              <a:gd name="connsiteY4032" fmla="*/ 2596647 h 6828021"/>
              <a:gd name="connsiteX4033" fmla="*/ 842475 w 11293641"/>
              <a:gd name="connsiteY4033" fmla="*/ 2611597 h 6828021"/>
              <a:gd name="connsiteX4034" fmla="*/ 840811 w 11293641"/>
              <a:gd name="connsiteY4034" fmla="*/ 2621571 h 6828021"/>
              <a:gd name="connsiteX4035" fmla="*/ 842475 w 11293641"/>
              <a:gd name="connsiteY4035" fmla="*/ 2616580 h 6828021"/>
              <a:gd name="connsiteX4036" fmla="*/ 847459 w 11293641"/>
              <a:gd name="connsiteY4036" fmla="*/ 2601630 h 6828021"/>
              <a:gd name="connsiteX4037" fmla="*/ 3260225 w 11293641"/>
              <a:gd name="connsiteY4037" fmla="*/ 2591664 h 6828021"/>
              <a:gd name="connsiteX4038" fmla="*/ 3255241 w 11293641"/>
              <a:gd name="connsiteY4038" fmla="*/ 2601631 h 6828021"/>
              <a:gd name="connsiteX4039" fmla="*/ 3250256 w 11293641"/>
              <a:gd name="connsiteY4039" fmla="*/ 2616580 h 6828021"/>
              <a:gd name="connsiteX4040" fmla="*/ 3255241 w 11293641"/>
              <a:gd name="connsiteY4040" fmla="*/ 2606614 h 6828021"/>
              <a:gd name="connsiteX4041" fmla="*/ 4371893 w 11293641"/>
              <a:gd name="connsiteY4041" fmla="*/ 2591660 h 6828021"/>
              <a:gd name="connsiteX4042" fmla="*/ 4381863 w 11293641"/>
              <a:gd name="connsiteY4042" fmla="*/ 2596647 h 6828021"/>
              <a:gd name="connsiteX4043" fmla="*/ 4391834 w 11293641"/>
              <a:gd name="connsiteY4043" fmla="*/ 2601630 h 6828021"/>
              <a:gd name="connsiteX4044" fmla="*/ 4401804 w 11293641"/>
              <a:gd name="connsiteY4044" fmla="*/ 2606614 h 6828021"/>
              <a:gd name="connsiteX4045" fmla="*/ 4396818 w 11293641"/>
              <a:gd name="connsiteY4045" fmla="*/ 2601630 h 6828021"/>
              <a:gd name="connsiteX4046" fmla="*/ 4381865 w 11293641"/>
              <a:gd name="connsiteY4046" fmla="*/ 2596647 h 6828021"/>
              <a:gd name="connsiteX4047" fmla="*/ 1166503 w 11293641"/>
              <a:gd name="connsiteY4047" fmla="*/ 2581695 h 6828021"/>
              <a:gd name="connsiteX4048" fmla="*/ 1166504 w 11293641"/>
              <a:gd name="connsiteY4048" fmla="*/ 2581696 h 6828021"/>
              <a:gd name="connsiteX4049" fmla="*/ 1173151 w 11293641"/>
              <a:gd name="connsiteY4049" fmla="*/ 2583355 h 6828021"/>
              <a:gd name="connsiteX4050" fmla="*/ 1171489 w 11293641"/>
              <a:gd name="connsiteY4050" fmla="*/ 2581695 h 6828021"/>
              <a:gd name="connsiteX4051" fmla="*/ 9262231 w 11293641"/>
              <a:gd name="connsiteY4051" fmla="*/ 2581689 h 6828021"/>
              <a:gd name="connsiteX4052" fmla="*/ 9227335 w 11293641"/>
              <a:gd name="connsiteY4052" fmla="*/ 2586673 h 6828021"/>
              <a:gd name="connsiteX4053" fmla="*/ 9227335 w 11293641"/>
              <a:gd name="connsiteY4053" fmla="*/ 2591657 h 6828021"/>
              <a:gd name="connsiteX4054" fmla="*/ 9222350 w 11293641"/>
              <a:gd name="connsiteY4054" fmla="*/ 2596641 h 6828021"/>
              <a:gd name="connsiteX4055" fmla="*/ 9212380 w 11293641"/>
              <a:gd name="connsiteY4055" fmla="*/ 2601625 h 6828021"/>
              <a:gd name="connsiteX4056" fmla="*/ 9202410 w 11293641"/>
              <a:gd name="connsiteY4056" fmla="*/ 2606609 h 6828021"/>
              <a:gd name="connsiteX4057" fmla="*/ 9187455 w 11293641"/>
              <a:gd name="connsiteY4057" fmla="*/ 2611593 h 6828021"/>
              <a:gd name="connsiteX4058" fmla="*/ 9172500 w 11293641"/>
              <a:gd name="connsiteY4058" fmla="*/ 2616576 h 6828021"/>
              <a:gd name="connsiteX4059" fmla="*/ 9167515 w 11293641"/>
              <a:gd name="connsiteY4059" fmla="*/ 2616576 h 6828021"/>
              <a:gd name="connsiteX4060" fmla="*/ 9162530 w 11293641"/>
              <a:gd name="connsiteY4060" fmla="*/ 2616576 h 6828021"/>
              <a:gd name="connsiteX4061" fmla="*/ 9152560 w 11293641"/>
              <a:gd name="connsiteY4061" fmla="*/ 2616576 h 6828021"/>
              <a:gd name="connsiteX4062" fmla="*/ 9142589 w 11293641"/>
              <a:gd name="connsiteY4062" fmla="*/ 2611593 h 6828021"/>
              <a:gd name="connsiteX4063" fmla="*/ 9152560 w 11293641"/>
              <a:gd name="connsiteY4063" fmla="*/ 2616577 h 6828021"/>
              <a:gd name="connsiteX4064" fmla="*/ 9162530 w 11293641"/>
              <a:gd name="connsiteY4064" fmla="*/ 2616577 h 6828021"/>
              <a:gd name="connsiteX4065" fmla="*/ 9167515 w 11293641"/>
              <a:gd name="connsiteY4065" fmla="*/ 2616577 h 6828021"/>
              <a:gd name="connsiteX4066" fmla="*/ 9172500 w 11293641"/>
              <a:gd name="connsiteY4066" fmla="*/ 2616577 h 6828021"/>
              <a:gd name="connsiteX4067" fmla="*/ 9167515 w 11293641"/>
              <a:gd name="connsiteY4067" fmla="*/ 2621561 h 6828021"/>
              <a:gd name="connsiteX4068" fmla="*/ 9167515 w 11293641"/>
              <a:gd name="connsiteY4068" fmla="*/ 2626545 h 6828021"/>
              <a:gd name="connsiteX4069" fmla="*/ 9157545 w 11293641"/>
              <a:gd name="connsiteY4069" fmla="*/ 2636513 h 6828021"/>
              <a:gd name="connsiteX4070" fmla="*/ 9147574 w 11293641"/>
              <a:gd name="connsiteY4070" fmla="*/ 2646480 h 6828021"/>
              <a:gd name="connsiteX4071" fmla="*/ 9142589 w 11293641"/>
              <a:gd name="connsiteY4071" fmla="*/ 2651464 h 6828021"/>
              <a:gd name="connsiteX4072" fmla="*/ 9137604 w 11293641"/>
              <a:gd name="connsiteY4072" fmla="*/ 2656448 h 6828021"/>
              <a:gd name="connsiteX4073" fmla="*/ 9127634 w 11293641"/>
              <a:gd name="connsiteY4073" fmla="*/ 2661432 h 6828021"/>
              <a:gd name="connsiteX4074" fmla="*/ 9127634 w 11293641"/>
              <a:gd name="connsiteY4074" fmla="*/ 2666416 h 6828021"/>
              <a:gd name="connsiteX4075" fmla="*/ 9127634 w 11293641"/>
              <a:gd name="connsiteY4075" fmla="*/ 2671400 h 6828021"/>
              <a:gd name="connsiteX4076" fmla="*/ 9132619 w 11293641"/>
              <a:gd name="connsiteY4076" fmla="*/ 2671400 h 6828021"/>
              <a:gd name="connsiteX4077" fmla="*/ 9142589 w 11293641"/>
              <a:gd name="connsiteY4077" fmla="*/ 2676384 h 6828021"/>
              <a:gd name="connsiteX4078" fmla="*/ 9157545 w 11293641"/>
              <a:gd name="connsiteY4078" fmla="*/ 2676384 h 6828021"/>
              <a:gd name="connsiteX4079" fmla="*/ 9167515 w 11293641"/>
              <a:gd name="connsiteY4079" fmla="*/ 2676384 h 6828021"/>
              <a:gd name="connsiteX4080" fmla="*/ 9192440 w 11293641"/>
              <a:gd name="connsiteY4080" fmla="*/ 2676384 h 6828021"/>
              <a:gd name="connsiteX4081" fmla="*/ 9222350 w 11293641"/>
              <a:gd name="connsiteY4081" fmla="*/ 2671400 h 6828021"/>
              <a:gd name="connsiteX4082" fmla="*/ 9247276 w 11293641"/>
              <a:gd name="connsiteY4082" fmla="*/ 2661432 h 6828021"/>
              <a:gd name="connsiteX4083" fmla="*/ 9252261 w 11293641"/>
              <a:gd name="connsiteY4083" fmla="*/ 2666416 h 6828021"/>
              <a:gd name="connsiteX4084" fmla="*/ 9257246 w 11293641"/>
              <a:gd name="connsiteY4084" fmla="*/ 2666416 h 6828021"/>
              <a:gd name="connsiteX4085" fmla="*/ 9262231 w 11293641"/>
              <a:gd name="connsiteY4085" fmla="*/ 2671400 h 6828021"/>
              <a:gd name="connsiteX4086" fmla="*/ 9277186 w 11293641"/>
              <a:gd name="connsiteY4086" fmla="*/ 2671400 h 6828021"/>
              <a:gd name="connsiteX4087" fmla="*/ 9297126 w 11293641"/>
              <a:gd name="connsiteY4087" fmla="*/ 2671400 h 6828021"/>
              <a:gd name="connsiteX4088" fmla="*/ 9302111 w 11293641"/>
              <a:gd name="connsiteY4088" fmla="*/ 2671400 h 6828021"/>
              <a:gd name="connsiteX4089" fmla="*/ 9312081 w 11293641"/>
              <a:gd name="connsiteY4089" fmla="*/ 2666416 h 6828021"/>
              <a:gd name="connsiteX4090" fmla="*/ 9317066 w 11293641"/>
              <a:gd name="connsiteY4090" fmla="*/ 2666416 h 6828021"/>
              <a:gd name="connsiteX4091" fmla="*/ 9327036 w 11293641"/>
              <a:gd name="connsiteY4091" fmla="*/ 2666416 h 6828021"/>
              <a:gd name="connsiteX4092" fmla="*/ 9337006 w 11293641"/>
              <a:gd name="connsiteY4092" fmla="*/ 2671400 h 6828021"/>
              <a:gd name="connsiteX4093" fmla="*/ 9341992 w 11293641"/>
              <a:gd name="connsiteY4093" fmla="*/ 2676384 h 6828021"/>
              <a:gd name="connsiteX4094" fmla="*/ 9341992 w 11293641"/>
              <a:gd name="connsiteY4094" fmla="*/ 2681368 h 6828021"/>
              <a:gd name="connsiteX4095" fmla="*/ 9341992 w 11293641"/>
              <a:gd name="connsiteY4095" fmla="*/ 2686352 h 6828021"/>
              <a:gd name="connsiteX4096" fmla="*/ 9341992 w 11293641"/>
              <a:gd name="connsiteY4096" fmla="*/ 2691336 h 6828021"/>
              <a:gd name="connsiteX4097" fmla="*/ 9341992 w 11293641"/>
              <a:gd name="connsiteY4097" fmla="*/ 2696320 h 6828021"/>
              <a:gd name="connsiteX4098" fmla="*/ 9332022 w 11293641"/>
              <a:gd name="connsiteY4098" fmla="*/ 2706288 h 6828021"/>
              <a:gd name="connsiteX4099" fmla="*/ 9327036 w 11293641"/>
              <a:gd name="connsiteY4099" fmla="*/ 2711272 h 6828021"/>
              <a:gd name="connsiteX4100" fmla="*/ 9312081 w 11293641"/>
              <a:gd name="connsiteY4100" fmla="*/ 2716256 h 6828021"/>
              <a:gd name="connsiteX4101" fmla="*/ 9312081 w 11293641"/>
              <a:gd name="connsiteY4101" fmla="*/ 2711272 h 6828021"/>
              <a:gd name="connsiteX4102" fmla="*/ 9307096 w 11293641"/>
              <a:gd name="connsiteY4102" fmla="*/ 2711272 h 6828021"/>
              <a:gd name="connsiteX4103" fmla="*/ 9297126 w 11293641"/>
              <a:gd name="connsiteY4103" fmla="*/ 2711272 h 6828021"/>
              <a:gd name="connsiteX4104" fmla="*/ 9292141 w 11293641"/>
              <a:gd name="connsiteY4104" fmla="*/ 2711272 h 6828021"/>
              <a:gd name="connsiteX4105" fmla="*/ 9282171 w 11293641"/>
              <a:gd name="connsiteY4105" fmla="*/ 2711272 h 6828021"/>
              <a:gd name="connsiteX4106" fmla="*/ 9277186 w 11293641"/>
              <a:gd name="connsiteY4106" fmla="*/ 2721240 h 6828021"/>
              <a:gd name="connsiteX4107" fmla="*/ 9267216 w 11293641"/>
              <a:gd name="connsiteY4107" fmla="*/ 2731208 h 6828021"/>
              <a:gd name="connsiteX4108" fmla="*/ 9262231 w 11293641"/>
              <a:gd name="connsiteY4108" fmla="*/ 2746160 h 6828021"/>
              <a:gd name="connsiteX4109" fmla="*/ 9267216 w 11293641"/>
              <a:gd name="connsiteY4109" fmla="*/ 2746160 h 6828021"/>
              <a:gd name="connsiteX4110" fmla="*/ 9272201 w 11293641"/>
              <a:gd name="connsiteY4110" fmla="*/ 2751143 h 6828021"/>
              <a:gd name="connsiteX4111" fmla="*/ 9277186 w 11293641"/>
              <a:gd name="connsiteY4111" fmla="*/ 2756127 h 6828021"/>
              <a:gd name="connsiteX4112" fmla="*/ 9277186 w 11293641"/>
              <a:gd name="connsiteY4112" fmla="*/ 2766095 h 6828021"/>
              <a:gd name="connsiteX4113" fmla="*/ 9277186 w 11293641"/>
              <a:gd name="connsiteY4113" fmla="*/ 2776063 h 6828021"/>
              <a:gd name="connsiteX4114" fmla="*/ 9272201 w 11293641"/>
              <a:gd name="connsiteY4114" fmla="*/ 2791015 h 6828021"/>
              <a:gd name="connsiteX4115" fmla="*/ 9267216 w 11293641"/>
              <a:gd name="connsiteY4115" fmla="*/ 2795999 h 6828021"/>
              <a:gd name="connsiteX4116" fmla="*/ 9262231 w 11293641"/>
              <a:gd name="connsiteY4116" fmla="*/ 2820919 h 6828021"/>
              <a:gd name="connsiteX4117" fmla="*/ 9257246 w 11293641"/>
              <a:gd name="connsiteY4117" fmla="*/ 2850823 h 6828021"/>
              <a:gd name="connsiteX4118" fmla="*/ 9257246 w 11293641"/>
              <a:gd name="connsiteY4118" fmla="*/ 2880726 h 6828021"/>
              <a:gd name="connsiteX4119" fmla="*/ 9267216 w 11293641"/>
              <a:gd name="connsiteY4119" fmla="*/ 2900662 h 6828021"/>
              <a:gd name="connsiteX4120" fmla="*/ 9272201 w 11293641"/>
              <a:gd name="connsiteY4120" fmla="*/ 2900662 h 6828021"/>
              <a:gd name="connsiteX4121" fmla="*/ 9282171 w 11293641"/>
              <a:gd name="connsiteY4121" fmla="*/ 2895678 h 6828021"/>
              <a:gd name="connsiteX4122" fmla="*/ 9287156 w 11293641"/>
              <a:gd name="connsiteY4122" fmla="*/ 2890694 h 6828021"/>
              <a:gd name="connsiteX4123" fmla="*/ 9297126 w 11293641"/>
              <a:gd name="connsiteY4123" fmla="*/ 2880726 h 6828021"/>
              <a:gd name="connsiteX4124" fmla="*/ 9302111 w 11293641"/>
              <a:gd name="connsiteY4124" fmla="*/ 2870758 h 6828021"/>
              <a:gd name="connsiteX4125" fmla="*/ 9307096 w 11293641"/>
              <a:gd name="connsiteY4125" fmla="*/ 2855807 h 6828021"/>
              <a:gd name="connsiteX4126" fmla="*/ 9312081 w 11293641"/>
              <a:gd name="connsiteY4126" fmla="*/ 2835871 h 6828021"/>
              <a:gd name="connsiteX4127" fmla="*/ 9322051 w 11293641"/>
              <a:gd name="connsiteY4127" fmla="*/ 2771079 h 6828021"/>
              <a:gd name="connsiteX4128" fmla="*/ 9337006 w 11293641"/>
              <a:gd name="connsiteY4128" fmla="*/ 2761111 h 6828021"/>
              <a:gd name="connsiteX4129" fmla="*/ 9337006 w 11293641"/>
              <a:gd name="connsiteY4129" fmla="*/ 2751143 h 6828021"/>
              <a:gd name="connsiteX4130" fmla="*/ 9337006 w 11293641"/>
              <a:gd name="connsiteY4130" fmla="*/ 2746160 h 6828021"/>
              <a:gd name="connsiteX4131" fmla="*/ 9341992 w 11293641"/>
              <a:gd name="connsiteY4131" fmla="*/ 2736192 h 6828021"/>
              <a:gd name="connsiteX4132" fmla="*/ 9346977 w 11293641"/>
              <a:gd name="connsiteY4132" fmla="*/ 2726224 h 6828021"/>
              <a:gd name="connsiteX4133" fmla="*/ 9351962 w 11293641"/>
              <a:gd name="connsiteY4133" fmla="*/ 2721240 h 6828021"/>
              <a:gd name="connsiteX4134" fmla="*/ 9356947 w 11293641"/>
              <a:gd name="connsiteY4134" fmla="*/ 2721240 h 6828021"/>
              <a:gd name="connsiteX4135" fmla="*/ 9361932 w 11293641"/>
              <a:gd name="connsiteY4135" fmla="*/ 2721240 h 6828021"/>
              <a:gd name="connsiteX4136" fmla="*/ 9371902 w 11293641"/>
              <a:gd name="connsiteY4136" fmla="*/ 2721240 h 6828021"/>
              <a:gd name="connsiteX4137" fmla="*/ 9376887 w 11293641"/>
              <a:gd name="connsiteY4137" fmla="*/ 2726224 h 6828021"/>
              <a:gd name="connsiteX4138" fmla="*/ 9386857 w 11293641"/>
              <a:gd name="connsiteY4138" fmla="*/ 2726224 h 6828021"/>
              <a:gd name="connsiteX4139" fmla="*/ 9391842 w 11293641"/>
              <a:gd name="connsiteY4139" fmla="*/ 2736192 h 6828021"/>
              <a:gd name="connsiteX4140" fmla="*/ 9396827 w 11293641"/>
              <a:gd name="connsiteY4140" fmla="*/ 2746160 h 6828021"/>
              <a:gd name="connsiteX4141" fmla="*/ 9396827 w 11293641"/>
              <a:gd name="connsiteY4141" fmla="*/ 2756127 h 6828021"/>
              <a:gd name="connsiteX4142" fmla="*/ 9386857 w 11293641"/>
              <a:gd name="connsiteY4142" fmla="*/ 2781047 h 6828021"/>
              <a:gd name="connsiteX4143" fmla="*/ 9386857 w 11293641"/>
              <a:gd name="connsiteY4143" fmla="*/ 2786031 h 6828021"/>
              <a:gd name="connsiteX4144" fmla="*/ 9381872 w 11293641"/>
              <a:gd name="connsiteY4144" fmla="*/ 2791015 h 6828021"/>
              <a:gd name="connsiteX4145" fmla="*/ 9381872 w 11293641"/>
              <a:gd name="connsiteY4145" fmla="*/ 2795999 h 6828021"/>
              <a:gd name="connsiteX4146" fmla="*/ 9386857 w 11293641"/>
              <a:gd name="connsiteY4146" fmla="*/ 2795999 h 6828021"/>
              <a:gd name="connsiteX4147" fmla="*/ 9396827 w 11293641"/>
              <a:gd name="connsiteY4147" fmla="*/ 2795999 h 6828021"/>
              <a:gd name="connsiteX4148" fmla="*/ 9401812 w 11293641"/>
              <a:gd name="connsiteY4148" fmla="*/ 2791015 h 6828021"/>
              <a:gd name="connsiteX4149" fmla="*/ 9406797 w 11293641"/>
              <a:gd name="connsiteY4149" fmla="*/ 2786031 h 6828021"/>
              <a:gd name="connsiteX4150" fmla="*/ 9406797 w 11293641"/>
              <a:gd name="connsiteY4150" fmla="*/ 2791015 h 6828021"/>
              <a:gd name="connsiteX4151" fmla="*/ 9411782 w 11293641"/>
              <a:gd name="connsiteY4151" fmla="*/ 2795999 h 6828021"/>
              <a:gd name="connsiteX4152" fmla="*/ 9421752 w 11293641"/>
              <a:gd name="connsiteY4152" fmla="*/ 2805967 h 6828021"/>
              <a:gd name="connsiteX4153" fmla="*/ 9426738 w 11293641"/>
              <a:gd name="connsiteY4153" fmla="*/ 2815935 h 6828021"/>
              <a:gd name="connsiteX4154" fmla="*/ 9426738 w 11293641"/>
              <a:gd name="connsiteY4154" fmla="*/ 2825903 h 6828021"/>
              <a:gd name="connsiteX4155" fmla="*/ 9426738 w 11293641"/>
              <a:gd name="connsiteY4155" fmla="*/ 2835871 h 6828021"/>
              <a:gd name="connsiteX4156" fmla="*/ 9426738 w 11293641"/>
              <a:gd name="connsiteY4156" fmla="*/ 2850823 h 6828021"/>
              <a:gd name="connsiteX4157" fmla="*/ 9426738 w 11293641"/>
              <a:gd name="connsiteY4157" fmla="*/ 2860791 h 6828021"/>
              <a:gd name="connsiteX4158" fmla="*/ 9426738 w 11293641"/>
              <a:gd name="connsiteY4158" fmla="*/ 2865774 h 6828021"/>
              <a:gd name="connsiteX4159" fmla="*/ 9421752 w 11293641"/>
              <a:gd name="connsiteY4159" fmla="*/ 2870758 h 6828021"/>
              <a:gd name="connsiteX4160" fmla="*/ 9421752 w 11293641"/>
              <a:gd name="connsiteY4160" fmla="*/ 2875742 h 6828021"/>
              <a:gd name="connsiteX4161" fmla="*/ 9421752 w 11293641"/>
              <a:gd name="connsiteY4161" fmla="*/ 2880726 h 6828021"/>
              <a:gd name="connsiteX4162" fmla="*/ 9426738 w 11293641"/>
              <a:gd name="connsiteY4162" fmla="*/ 2880726 h 6828021"/>
              <a:gd name="connsiteX4163" fmla="*/ 9426738 w 11293641"/>
              <a:gd name="connsiteY4163" fmla="*/ 2885710 h 6828021"/>
              <a:gd name="connsiteX4164" fmla="*/ 9436708 w 11293641"/>
              <a:gd name="connsiteY4164" fmla="*/ 2885710 h 6828021"/>
              <a:gd name="connsiteX4165" fmla="*/ 9451663 w 11293641"/>
              <a:gd name="connsiteY4165" fmla="*/ 2885710 h 6828021"/>
              <a:gd name="connsiteX4166" fmla="*/ 9471603 w 11293641"/>
              <a:gd name="connsiteY4166" fmla="*/ 2885710 h 6828021"/>
              <a:gd name="connsiteX4167" fmla="*/ 9486558 w 11293641"/>
              <a:gd name="connsiteY4167" fmla="*/ 2885710 h 6828021"/>
              <a:gd name="connsiteX4168" fmla="*/ 9506498 w 11293641"/>
              <a:gd name="connsiteY4168" fmla="*/ 2880726 h 6828021"/>
              <a:gd name="connsiteX4169" fmla="*/ 9516468 w 11293641"/>
              <a:gd name="connsiteY4169" fmla="*/ 2875742 h 6828021"/>
              <a:gd name="connsiteX4170" fmla="*/ 9526439 w 11293641"/>
              <a:gd name="connsiteY4170" fmla="*/ 2870758 h 6828021"/>
              <a:gd name="connsiteX4171" fmla="*/ 9541394 w 11293641"/>
              <a:gd name="connsiteY4171" fmla="*/ 2860791 h 6828021"/>
              <a:gd name="connsiteX4172" fmla="*/ 9551364 w 11293641"/>
              <a:gd name="connsiteY4172" fmla="*/ 2850823 h 6828021"/>
              <a:gd name="connsiteX4173" fmla="*/ 9561334 w 11293641"/>
              <a:gd name="connsiteY4173" fmla="*/ 2840855 h 6828021"/>
              <a:gd name="connsiteX4174" fmla="*/ 9566319 w 11293641"/>
              <a:gd name="connsiteY4174" fmla="*/ 2830887 h 6828021"/>
              <a:gd name="connsiteX4175" fmla="*/ 9571304 w 11293641"/>
              <a:gd name="connsiteY4175" fmla="*/ 2825903 h 6828021"/>
              <a:gd name="connsiteX4176" fmla="*/ 9566319 w 11293641"/>
              <a:gd name="connsiteY4176" fmla="*/ 2820919 h 6828021"/>
              <a:gd name="connsiteX4177" fmla="*/ 9566319 w 11293641"/>
              <a:gd name="connsiteY4177" fmla="*/ 2810951 h 6828021"/>
              <a:gd name="connsiteX4178" fmla="*/ 9571304 w 11293641"/>
              <a:gd name="connsiteY4178" fmla="*/ 2805967 h 6828021"/>
              <a:gd name="connsiteX4179" fmla="*/ 9576289 w 11293641"/>
              <a:gd name="connsiteY4179" fmla="*/ 2800983 h 6828021"/>
              <a:gd name="connsiteX4180" fmla="*/ 9586259 w 11293641"/>
              <a:gd name="connsiteY4180" fmla="*/ 2795999 h 6828021"/>
              <a:gd name="connsiteX4181" fmla="*/ 9601214 w 11293641"/>
              <a:gd name="connsiteY4181" fmla="*/ 2791015 h 6828021"/>
              <a:gd name="connsiteX4182" fmla="*/ 9621155 w 11293641"/>
              <a:gd name="connsiteY4182" fmla="*/ 2791015 h 6828021"/>
              <a:gd name="connsiteX4183" fmla="*/ 9636110 w 11293641"/>
              <a:gd name="connsiteY4183" fmla="*/ 2791015 h 6828021"/>
              <a:gd name="connsiteX4184" fmla="*/ 9651065 w 11293641"/>
              <a:gd name="connsiteY4184" fmla="*/ 2786031 h 6828021"/>
              <a:gd name="connsiteX4185" fmla="*/ 9661035 w 11293641"/>
              <a:gd name="connsiteY4185" fmla="*/ 2781047 h 6828021"/>
              <a:gd name="connsiteX4186" fmla="*/ 9671005 w 11293641"/>
              <a:gd name="connsiteY4186" fmla="*/ 2771079 h 6828021"/>
              <a:gd name="connsiteX4187" fmla="*/ 9680975 w 11293641"/>
              <a:gd name="connsiteY4187" fmla="*/ 2761111 h 6828021"/>
              <a:gd name="connsiteX4188" fmla="*/ 9685960 w 11293641"/>
              <a:gd name="connsiteY4188" fmla="*/ 2756127 h 6828021"/>
              <a:gd name="connsiteX4189" fmla="*/ 9698424 w 11293641"/>
              <a:gd name="connsiteY4189" fmla="*/ 2741175 h 6828021"/>
              <a:gd name="connsiteX4190" fmla="*/ 9680975 w 11293641"/>
              <a:gd name="connsiteY4190" fmla="*/ 2756127 h 6828021"/>
              <a:gd name="connsiteX4191" fmla="*/ 9675990 w 11293641"/>
              <a:gd name="connsiteY4191" fmla="*/ 2751143 h 6828021"/>
              <a:gd name="connsiteX4192" fmla="*/ 9671005 w 11293641"/>
              <a:gd name="connsiteY4192" fmla="*/ 2751143 h 6828021"/>
              <a:gd name="connsiteX4193" fmla="*/ 9661035 w 11293641"/>
              <a:gd name="connsiteY4193" fmla="*/ 2746159 h 6828021"/>
              <a:gd name="connsiteX4194" fmla="*/ 9656050 w 11293641"/>
              <a:gd name="connsiteY4194" fmla="*/ 2746159 h 6828021"/>
              <a:gd name="connsiteX4195" fmla="*/ 9651065 w 11293641"/>
              <a:gd name="connsiteY4195" fmla="*/ 2741175 h 6828021"/>
              <a:gd name="connsiteX4196" fmla="*/ 9636110 w 11293641"/>
              <a:gd name="connsiteY4196" fmla="*/ 2741175 h 6828021"/>
              <a:gd name="connsiteX4197" fmla="*/ 9621155 w 11293641"/>
              <a:gd name="connsiteY4197" fmla="*/ 2741175 h 6828021"/>
              <a:gd name="connsiteX4198" fmla="*/ 9606200 w 11293641"/>
              <a:gd name="connsiteY4198" fmla="*/ 2741175 h 6828021"/>
              <a:gd name="connsiteX4199" fmla="*/ 9591244 w 11293641"/>
              <a:gd name="connsiteY4199" fmla="*/ 2746159 h 6828021"/>
              <a:gd name="connsiteX4200" fmla="*/ 9581274 w 11293641"/>
              <a:gd name="connsiteY4200" fmla="*/ 2751143 h 6828021"/>
              <a:gd name="connsiteX4201" fmla="*/ 9571304 w 11293641"/>
              <a:gd name="connsiteY4201" fmla="*/ 2761111 h 6828021"/>
              <a:gd name="connsiteX4202" fmla="*/ 9566319 w 11293641"/>
              <a:gd name="connsiteY4202" fmla="*/ 2771079 h 6828021"/>
              <a:gd name="connsiteX4203" fmla="*/ 9556349 w 11293641"/>
              <a:gd name="connsiteY4203" fmla="*/ 2781047 h 6828021"/>
              <a:gd name="connsiteX4204" fmla="*/ 9551364 w 11293641"/>
              <a:gd name="connsiteY4204" fmla="*/ 2786031 h 6828021"/>
              <a:gd name="connsiteX4205" fmla="*/ 9551364 w 11293641"/>
              <a:gd name="connsiteY4205" fmla="*/ 2795999 h 6828021"/>
              <a:gd name="connsiteX4206" fmla="*/ 9551364 w 11293641"/>
              <a:gd name="connsiteY4206" fmla="*/ 2800983 h 6828021"/>
              <a:gd name="connsiteX4207" fmla="*/ 9556349 w 11293641"/>
              <a:gd name="connsiteY4207" fmla="*/ 2805967 h 6828021"/>
              <a:gd name="connsiteX4208" fmla="*/ 9551364 w 11293641"/>
              <a:gd name="connsiteY4208" fmla="*/ 2805967 h 6828021"/>
              <a:gd name="connsiteX4209" fmla="*/ 9541394 w 11293641"/>
              <a:gd name="connsiteY4209" fmla="*/ 2805967 h 6828021"/>
              <a:gd name="connsiteX4210" fmla="*/ 9526439 w 11293641"/>
              <a:gd name="connsiteY4210" fmla="*/ 2805967 h 6828021"/>
              <a:gd name="connsiteX4211" fmla="*/ 9511484 w 11293641"/>
              <a:gd name="connsiteY4211" fmla="*/ 2805967 h 6828021"/>
              <a:gd name="connsiteX4212" fmla="*/ 9496528 w 11293641"/>
              <a:gd name="connsiteY4212" fmla="*/ 2805967 h 6828021"/>
              <a:gd name="connsiteX4213" fmla="*/ 9491543 w 11293641"/>
              <a:gd name="connsiteY4213" fmla="*/ 2810951 h 6828021"/>
              <a:gd name="connsiteX4214" fmla="*/ 9486558 w 11293641"/>
              <a:gd name="connsiteY4214" fmla="*/ 2820919 h 6828021"/>
              <a:gd name="connsiteX4215" fmla="*/ 9481573 w 11293641"/>
              <a:gd name="connsiteY4215" fmla="*/ 2825903 h 6828021"/>
              <a:gd name="connsiteX4216" fmla="*/ 9481573 w 11293641"/>
              <a:gd name="connsiteY4216" fmla="*/ 2835870 h 6828021"/>
              <a:gd name="connsiteX4217" fmla="*/ 9476588 w 11293641"/>
              <a:gd name="connsiteY4217" fmla="*/ 2840854 h 6828021"/>
              <a:gd name="connsiteX4218" fmla="*/ 9466618 w 11293641"/>
              <a:gd name="connsiteY4218" fmla="*/ 2850822 h 6828021"/>
              <a:gd name="connsiteX4219" fmla="*/ 9456648 w 11293641"/>
              <a:gd name="connsiteY4219" fmla="*/ 2860790 h 6828021"/>
              <a:gd name="connsiteX4220" fmla="*/ 9441693 w 11293641"/>
              <a:gd name="connsiteY4220" fmla="*/ 2865774 h 6828021"/>
              <a:gd name="connsiteX4221" fmla="*/ 9436708 w 11293641"/>
              <a:gd name="connsiteY4221" fmla="*/ 2865774 h 6828021"/>
              <a:gd name="connsiteX4222" fmla="*/ 9426738 w 11293641"/>
              <a:gd name="connsiteY4222" fmla="*/ 2865774 h 6828021"/>
              <a:gd name="connsiteX4223" fmla="*/ 9431723 w 11293641"/>
              <a:gd name="connsiteY4223" fmla="*/ 2860790 h 6828021"/>
              <a:gd name="connsiteX4224" fmla="*/ 9436708 w 11293641"/>
              <a:gd name="connsiteY4224" fmla="*/ 2855806 h 6828021"/>
              <a:gd name="connsiteX4225" fmla="*/ 9441693 w 11293641"/>
              <a:gd name="connsiteY4225" fmla="*/ 2850822 h 6828021"/>
              <a:gd name="connsiteX4226" fmla="*/ 9446678 w 11293641"/>
              <a:gd name="connsiteY4226" fmla="*/ 2850822 h 6828021"/>
              <a:gd name="connsiteX4227" fmla="*/ 9446678 w 11293641"/>
              <a:gd name="connsiteY4227" fmla="*/ 2845838 h 6828021"/>
              <a:gd name="connsiteX4228" fmla="*/ 9451663 w 11293641"/>
              <a:gd name="connsiteY4228" fmla="*/ 2840854 h 6828021"/>
              <a:gd name="connsiteX4229" fmla="*/ 9446678 w 11293641"/>
              <a:gd name="connsiteY4229" fmla="*/ 2830886 h 6828021"/>
              <a:gd name="connsiteX4230" fmla="*/ 9441693 w 11293641"/>
              <a:gd name="connsiteY4230" fmla="*/ 2825903 h 6828021"/>
              <a:gd name="connsiteX4231" fmla="*/ 9436708 w 11293641"/>
              <a:gd name="connsiteY4231" fmla="*/ 2825903 h 6828021"/>
              <a:gd name="connsiteX4232" fmla="*/ 9436708 w 11293641"/>
              <a:gd name="connsiteY4232" fmla="*/ 2820919 h 6828021"/>
              <a:gd name="connsiteX4233" fmla="*/ 9431723 w 11293641"/>
              <a:gd name="connsiteY4233" fmla="*/ 2815935 h 6828021"/>
              <a:gd name="connsiteX4234" fmla="*/ 9431723 w 11293641"/>
              <a:gd name="connsiteY4234" fmla="*/ 2810951 h 6828021"/>
              <a:gd name="connsiteX4235" fmla="*/ 9436708 w 11293641"/>
              <a:gd name="connsiteY4235" fmla="*/ 2805967 h 6828021"/>
              <a:gd name="connsiteX4236" fmla="*/ 9446678 w 11293641"/>
              <a:gd name="connsiteY4236" fmla="*/ 2800983 h 6828021"/>
              <a:gd name="connsiteX4237" fmla="*/ 9456648 w 11293641"/>
              <a:gd name="connsiteY4237" fmla="*/ 2795999 h 6828021"/>
              <a:gd name="connsiteX4238" fmla="*/ 9461633 w 11293641"/>
              <a:gd name="connsiteY4238" fmla="*/ 2795999 h 6828021"/>
              <a:gd name="connsiteX4239" fmla="*/ 9471603 w 11293641"/>
              <a:gd name="connsiteY4239" fmla="*/ 2791015 h 6828021"/>
              <a:gd name="connsiteX4240" fmla="*/ 9471603 w 11293641"/>
              <a:gd name="connsiteY4240" fmla="*/ 2781047 h 6828021"/>
              <a:gd name="connsiteX4241" fmla="*/ 9476588 w 11293641"/>
              <a:gd name="connsiteY4241" fmla="*/ 2766095 h 6828021"/>
              <a:gd name="connsiteX4242" fmla="*/ 9471603 w 11293641"/>
              <a:gd name="connsiteY4242" fmla="*/ 2756127 h 6828021"/>
              <a:gd name="connsiteX4243" fmla="*/ 9471603 w 11293641"/>
              <a:gd name="connsiteY4243" fmla="*/ 2751143 h 6828021"/>
              <a:gd name="connsiteX4244" fmla="*/ 9466618 w 11293641"/>
              <a:gd name="connsiteY4244" fmla="*/ 2741175 h 6828021"/>
              <a:gd name="connsiteX4245" fmla="*/ 9481573 w 11293641"/>
              <a:gd name="connsiteY4245" fmla="*/ 2756127 h 6828021"/>
              <a:gd name="connsiteX4246" fmla="*/ 9486558 w 11293641"/>
              <a:gd name="connsiteY4246" fmla="*/ 2756127 h 6828021"/>
              <a:gd name="connsiteX4247" fmla="*/ 9491543 w 11293641"/>
              <a:gd name="connsiteY4247" fmla="*/ 2756127 h 6828021"/>
              <a:gd name="connsiteX4248" fmla="*/ 9501513 w 11293641"/>
              <a:gd name="connsiteY4248" fmla="*/ 2756127 h 6828021"/>
              <a:gd name="connsiteX4249" fmla="*/ 9506498 w 11293641"/>
              <a:gd name="connsiteY4249" fmla="*/ 2761111 h 6828021"/>
              <a:gd name="connsiteX4250" fmla="*/ 9516468 w 11293641"/>
              <a:gd name="connsiteY4250" fmla="*/ 2761111 h 6828021"/>
              <a:gd name="connsiteX4251" fmla="*/ 9521454 w 11293641"/>
              <a:gd name="connsiteY4251" fmla="*/ 2756127 h 6828021"/>
              <a:gd name="connsiteX4252" fmla="*/ 9526439 w 11293641"/>
              <a:gd name="connsiteY4252" fmla="*/ 2751143 h 6828021"/>
              <a:gd name="connsiteX4253" fmla="*/ 9531424 w 11293641"/>
              <a:gd name="connsiteY4253" fmla="*/ 2746159 h 6828021"/>
              <a:gd name="connsiteX4254" fmla="*/ 9526439 w 11293641"/>
              <a:gd name="connsiteY4254" fmla="*/ 2736191 h 6828021"/>
              <a:gd name="connsiteX4255" fmla="*/ 9531424 w 11293641"/>
              <a:gd name="connsiteY4255" fmla="*/ 2731207 h 6828021"/>
              <a:gd name="connsiteX4256" fmla="*/ 9531424 w 11293641"/>
              <a:gd name="connsiteY4256" fmla="*/ 2726223 h 6828021"/>
              <a:gd name="connsiteX4257" fmla="*/ 9526439 w 11293641"/>
              <a:gd name="connsiteY4257" fmla="*/ 2721239 h 6828021"/>
              <a:gd name="connsiteX4258" fmla="*/ 9516468 w 11293641"/>
              <a:gd name="connsiteY4258" fmla="*/ 2711272 h 6828021"/>
              <a:gd name="connsiteX4259" fmla="*/ 9506498 w 11293641"/>
              <a:gd name="connsiteY4259" fmla="*/ 2706288 h 6828021"/>
              <a:gd name="connsiteX4260" fmla="*/ 9496528 w 11293641"/>
              <a:gd name="connsiteY4260" fmla="*/ 2696320 h 6828021"/>
              <a:gd name="connsiteX4261" fmla="*/ 9486558 w 11293641"/>
              <a:gd name="connsiteY4261" fmla="*/ 2691336 h 6828021"/>
              <a:gd name="connsiteX4262" fmla="*/ 9476588 w 11293641"/>
              <a:gd name="connsiteY4262" fmla="*/ 2686352 h 6828021"/>
              <a:gd name="connsiteX4263" fmla="*/ 9461633 w 11293641"/>
              <a:gd name="connsiteY4263" fmla="*/ 2681368 h 6828021"/>
              <a:gd name="connsiteX4264" fmla="*/ 9446678 w 11293641"/>
              <a:gd name="connsiteY4264" fmla="*/ 2681368 h 6828021"/>
              <a:gd name="connsiteX4265" fmla="*/ 9436708 w 11293641"/>
              <a:gd name="connsiteY4265" fmla="*/ 2681368 h 6828021"/>
              <a:gd name="connsiteX4266" fmla="*/ 9426738 w 11293641"/>
              <a:gd name="connsiteY4266" fmla="*/ 2686352 h 6828021"/>
              <a:gd name="connsiteX4267" fmla="*/ 9416767 w 11293641"/>
              <a:gd name="connsiteY4267" fmla="*/ 2686352 h 6828021"/>
              <a:gd name="connsiteX4268" fmla="*/ 9401812 w 11293641"/>
              <a:gd name="connsiteY4268" fmla="*/ 2686352 h 6828021"/>
              <a:gd name="connsiteX4269" fmla="*/ 9391842 w 11293641"/>
              <a:gd name="connsiteY4269" fmla="*/ 2686352 h 6828021"/>
              <a:gd name="connsiteX4270" fmla="*/ 9381872 w 11293641"/>
              <a:gd name="connsiteY4270" fmla="*/ 2686352 h 6828021"/>
              <a:gd name="connsiteX4271" fmla="*/ 9376887 w 11293641"/>
              <a:gd name="connsiteY4271" fmla="*/ 2686352 h 6828021"/>
              <a:gd name="connsiteX4272" fmla="*/ 9371902 w 11293641"/>
              <a:gd name="connsiteY4272" fmla="*/ 2671400 h 6828021"/>
              <a:gd name="connsiteX4273" fmla="*/ 9366917 w 11293641"/>
              <a:gd name="connsiteY4273" fmla="*/ 2651464 h 6828021"/>
              <a:gd name="connsiteX4274" fmla="*/ 9366917 w 11293641"/>
              <a:gd name="connsiteY4274" fmla="*/ 2646480 h 6828021"/>
              <a:gd name="connsiteX4275" fmla="*/ 9371902 w 11293641"/>
              <a:gd name="connsiteY4275" fmla="*/ 2641496 h 6828021"/>
              <a:gd name="connsiteX4276" fmla="*/ 9371902 w 11293641"/>
              <a:gd name="connsiteY4276" fmla="*/ 2636512 h 6828021"/>
              <a:gd name="connsiteX4277" fmla="*/ 9371902 w 11293641"/>
              <a:gd name="connsiteY4277" fmla="*/ 2631528 h 6828021"/>
              <a:gd name="connsiteX4278" fmla="*/ 9366917 w 11293641"/>
              <a:gd name="connsiteY4278" fmla="*/ 2626544 h 6828021"/>
              <a:gd name="connsiteX4279" fmla="*/ 9356947 w 11293641"/>
              <a:gd name="connsiteY4279" fmla="*/ 2621560 h 6828021"/>
              <a:gd name="connsiteX4280" fmla="*/ 9346977 w 11293641"/>
              <a:gd name="connsiteY4280" fmla="*/ 2616576 h 6828021"/>
              <a:gd name="connsiteX4281" fmla="*/ 9327036 w 11293641"/>
              <a:gd name="connsiteY4281" fmla="*/ 2616576 h 6828021"/>
              <a:gd name="connsiteX4282" fmla="*/ 9322051 w 11293641"/>
              <a:gd name="connsiteY4282" fmla="*/ 2611593 h 6828021"/>
              <a:gd name="connsiteX4283" fmla="*/ 9312081 w 11293641"/>
              <a:gd name="connsiteY4283" fmla="*/ 2596641 h 6828021"/>
              <a:gd name="connsiteX4284" fmla="*/ 9292141 w 11293641"/>
              <a:gd name="connsiteY4284" fmla="*/ 2586673 h 6828021"/>
              <a:gd name="connsiteX4285" fmla="*/ 4715863 w 11293641"/>
              <a:gd name="connsiteY4285" fmla="*/ 2576711 h 6828021"/>
              <a:gd name="connsiteX4286" fmla="*/ 4720848 w 11293641"/>
              <a:gd name="connsiteY4286" fmla="*/ 2586678 h 6828021"/>
              <a:gd name="connsiteX4287" fmla="*/ 4725832 w 11293641"/>
              <a:gd name="connsiteY4287" fmla="*/ 2591660 h 6828021"/>
              <a:gd name="connsiteX4288" fmla="*/ 4730817 w 11293641"/>
              <a:gd name="connsiteY4288" fmla="*/ 2591660 h 6828021"/>
              <a:gd name="connsiteX4289" fmla="*/ 4725832 w 11293641"/>
              <a:gd name="connsiteY4289" fmla="*/ 2586678 h 6828021"/>
              <a:gd name="connsiteX4290" fmla="*/ 4720848 w 11293641"/>
              <a:gd name="connsiteY4290" fmla="*/ 2581695 h 6828021"/>
              <a:gd name="connsiteX4291" fmla="*/ 1226323 w 11293641"/>
              <a:gd name="connsiteY4291" fmla="*/ 2571728 h 6828021"/>
              <a:gd name="connsiteX4292" fmla="*/ 1216354 w 11293641"/>
              <a:gd name="connsiteY4292" fmla="*/ 2576711 h 6828021"/>
              <a:gd name="connsiteX4293" fmla="*/ 1206384 w 11293641"/>
              <a:gd name="connsiteY4293" fmla="*/ 2581695 h 6828021"/>
              <a:gd name="connsiteX4294" fmla="*/ 1206381 w 11293641"/>
              <a:gd name="connsiteY4294" fmla="*/ 2581696 h 6828021"/>
              <a:gd name="connsiteX4295" fmla="*/ 1206384 w 11293641"/>
              <a:gd name="connsiteY4295" fmla="*/ 2581696 h 6828021"/>
              <a:gd name="connsiteX4296" fmla="*/ 1211368 w 11293641"/>
              <a:gd name="connsiteY4296" fmla="*/ 2581696 h 6828021"/>
              <a:gd name="connsiteX4297" fmla="*/ 1221339 w 11293641"/>
              <a:gd name="connsiteY4297" fmla="*/ 2576711 h 6828021"/>
              <a:gd name="connsiteX4298" fmla="*/ 852443 w 11293641"/>
              <a:gd name="connsiteY4298" fmla="*/ 2571728 h 6828021"/>
              <a:gd name="connsiteX4299" fmla="*/ 852443 w 11293641"/>
              <a:gd name="connsiteY4299" fmla="*/ 2571730 h 6828021"/>
              <a:gd name="connsiteX4300" fmla="*/ 852445 w 11293641"/>
              <a:gd name="connsiteY4300" fmla="*/ 2571728 h 6828021"/>
              <a:gd name="connsiteX4301" fmla="*/ 4785653 w 11293641"/>
              <a:gd name="connsiteY4301" fmla="*/ 2566744 h 6828021"/>
              <a:gd name="connsiteX4302" fmla="*/ 4780667 w 11293641"/>
              <a:gd name="connsiteY4302" fmla="*/ 2571728 h 6828021"/>
              <a:gd name="connsiteX4303" fmla="*/ 4780667 w 11293641"/>
              <a:gd name="connsiteY4303" fmla="*/ 2576711 h 6828021"/>
              <a:gd name="connsiteX4304" fmla="*/ 1505486 w 11293641"/>
              <a:gd name="connsiteY4304" fmla="*/ 2566744 h 6828021"/>
              <a:gd name="connsiteX4305" fmla="*/ 1510472 w 11293641"/>
              <a:gd name="connsiteY4305" fmla="*/ 2576711 h 6828021"/>
              <a:gd name="connsiteX4306" fmla="*/ 1515458 w 11293641"/>
              <a:gd name="connsiteY4306" fmla="*/ 2586679 h 6828021"/>
              <a:gd name="connsiteX4307" fmla="*/ 1515458 w 11293641"/>
              <a:gd name="connsiteY4307" fmla="*/ 2601633 h 6828021"/>
              <a:gd name="connsiteX4308" fmla="*/ 1520442 w 11293641"/>
              <a:gd name="connsiteY4308" fmla="*/ 2611599 h 6828021"/>
              <a:gd name="connsiteX4309" fmla="*/ 1520442 w 11293641"/>
              <a:gd name="connsiteY4309" fmla="*/ 2611597 h 6828021"/>
              <a:gd name="connsiteX4310" fmla="*/ 1520442 w 11293641"/>
              <a:gd name="connsiteY4310" fmla="*/ 2596647 h 6828021"/>
              <a:gd name="connsiteX4311" fmla="*/ 1515458 w 11293641"/>
              <a:gd name="connsiteY4311" fmla="*/ 2581695 h 6828021"/>
              <a:gd name="connsiteX4312" fmla="*/ 1510472 w 11293641"/>
              <a:gd name="connsiteY4312" fmla="*/ 2571728 h 6828021"/>
              <a:gd name="connsiteX4313" fmla="*/ 1321040 w 11293641"/>
              <a:gd name="connsiteY4313" fmla="*/ 2566744 h 6828021"/>
              <a:gd name="connsiteX4314" fmla="*/ 1316054 w 11293641"/>
              <a:gd name="connsiteY4314" fmla="*/ 2576711 h 6828021"/>
              <a:gd name="connsiteX4315" fmla="*/ 1316054 w 11293641"/>
              <a:gd name="connsiteY4315" fmla="*/ 2586679 h 6828021"/>
              <a:gd name="connsiteX4316" fmla="*/ 1316054 w 11293641"/>
              <a:gd name="connsiteY4316" fmla="*/ 2591660 h 6828021"/>
              <a:gd name="connsiteX4317" fmla="*/ 1321040 w 11293641"/>
              <a:gd name="connsiteY4317" fmla="*/ 2576711 h 6828021"/>
              <a:gd name="connsiteX4318" fmla="*/ 837489 w 11293641"/>
              <a:gd name="connsiteY4318" fmla="*/ 2566744 h 6828021"/>
              <a:gd name="connsiteX4319" fmla="*/ 847459 w 11293641"/>
              <a:gd name="connsiteY4319" fmla="*/ 2571728 h 6828021"/>
              <a:gd name="connsiteX4320" fmla="*/ 842475 w 11293641"/>
              <a:gd name="connsiteY4320" fmla="*/ 2566744 h 6828021"/>
              <a:gd name="connsiteX4321" fmla="*/ 4705894 w 11293641"/>
              <a:gd name="connsiteY4321" fmla="*/ 2551793 h 6828021"/>
              <a:gd name="connsiteX4322" fmla="*/ 4710876 w 11293641"/>
              <a:gd name="connsiteY4322" fmla="*/ 2566744 h 6828021"/>
              <a:gd name="connsiteX4323" fmla="*/ 4715862 w 11293641"/>
              <a:gd name="connsiteY4323" fmla="*/ 2571728 h 6828021"/>
              <a:gd name="connsiteX4324" fmla="*/ 4715862 w 11293641"/>
              <a:gd name="connsiteY4324" fmla="*/ 2566744 h 6828021"/>
              <a:gd name="connsiteX4325" fmla="*/ 795117 w 11293641"/>
              <a:gd name="connsiteY4325" fmla="*/ 2549299 h 6828021"/>
              <a:gd name="connsiteX4326" fmla="*/ 797608 w 11293641"/>
              <a:gd name="connsiteY4326" fmla="*/ 2551791 h 6828021"/>
              <a:gd name="connsiteX4327" fmla="*/ 802593 w 11293641"/>
              <a:gd name="connsiteY4327" fmla="*/ 2551791 h 6828021"/>
              <a:gd name="connsiteX4328" fmla="*/ 1251249 w 11293641"/>
              <a:gd name="connsiteY4328" fmla="*/ 2546806 h 6828021"/>
              <a:gd name="connsiteX4329" fmla="*/ 1251249 w 11293641"/>
              <a:gd name="connsiteY4329" fmla="*/ 2546807 h 6828021"/>
              <a:gd name="connsiteX4330" fmla="*/ 1251250 w 11293641"/>
              <a:gd name="connsiteY4330" fmla="*/ 2546806 h 6828021"/>
              <a:gd name="connsiteX4331" fmla="*/ 1111667 w 11293641"/>
              <a:gd name="connsiteY4331" fmla="*/ 2546806 h 6828021"/>
              <a:gd name="connsiteX4332" fmla="*/ 1111668 w 11293641"/>
              <a:gd name="connsiteY4332" fmla="*/ 2546807 h 6828021"/>
              <a:gd name="connsiteX4333" fmla="*/ 1116653 w 11293641"/>
              <a:gd name="connsiteY4333" fmla="*/ 2546807 h 6828021"/>
              <a:gd name="connsiteX4334" fmla="*/ 1126622 w 11293641"/>
              <a:gd name="connsiteY4334" fmla="*/ 2546807 h 6828021"/>
              <a:gd name="connsiteX4335" fmla="*/ 1136593 w 11293641"/>
              <a:gd name="connsiteY4335" fmla="*/ 2546807 h 6828021"/>
              <a:gd name="connsiteX4336" fmla="*/ 1141577 w 11293641"/>
              <a:gd name="connsiteY4336" fmla="*/ 2553452 h 6828021"/>
              <a:gd name="connsiteX4337" fmla="*/ 1141577 w 11293641"/>
              <a:gd name="connsiteY4337" fmla="*/ 2551792 h 6828021"/>
              <a:gd name="connsiteX4338" fmla="*/ 1136593 w 11293641"/>
              <a:gd name="connsiteY4338" fmla="*/ 2546807 h 6828021"/>
              <a:gd name="connsiteX4339" fmla="*/ 1136593 w 11293641"/>
              <a:gd name="connsiteY4339" fmla="*/ 2546806 h 6828021"/>
              <a:gd name="connsiteX4340" fmla="*/ 1121637 w 11293641"/>
              <a:gd name="connsiteY4340" fmla="*/ 2546806 h 6828021"/>
              <a:gd name="connsiteX4341" fmla="*/ 1011967 w 11293641"/>
              <a:gd name="connsiteY4341" fmla="*/ 2541824 h 6828021"/>
              <a:gd name="connsiteX4342" fmla="*/ 992027 w 11293641"/>
              <a:gd name="connsiteY4342" fmla="*/ 2556775 h 6828021"/>
              <a:gd name="connsiteX4343" fmla="*/ 1006983 w 11293641"/>
              <a:gd name="connsiteY4343" fmla="*/ 2546807 h 6828021"/>
              <a:gd name="connsiteX4344" fmla="*/ 1014461 w 11293641"/>
              <a:gd name="connsiteY4344" fmla="*/ 2541824 h 6828021"/>
              <a:gd name="connsiteX4345" fmla="*/ 772684 w 11293641"/>
              <a:gd name="connsiteY4345" fmla="*/ 2531856 h 6828021"/>
              <a:gd name="connsiteX4346" fmla="*/ 777668 w 11293641"/>
              <a:gd name="connsiteY4346" fmla="*/ 2541824 h 6828021"/>
              <a:gd name="connsiteX4347" fmla="*/ 787638 w 11293641"/>
              <a:gd name="connsiteY4347" fmla="*/ 2546805 h 6828021"/>
              <a:gd name="connsiteX4348" fmla="*/ 777668 w 11293641"/>
              <a:gd name="connsiteY4348" fmla="*/ 2536840 h 6828021"/>
              <a:gd name="connsiteX4349" fmla="*/ 4855445 w 11293641"/>
              <a:gd name="connsiteY4349" fmla="*/ 2531854 h 6828021"/>
              <a:gd name="connsiteX4350" fmla="*/ 4850459 w 11293641"/>
              <a:gd name="connsiteY4350" fmla="*/ 2546805 h 6828021"/>
              <a:gd name="connsiteX4351" fmla="*/ 4845473 w 11293641"/>
              <a:gd name="connsiteY4351" fmla="*/ 2566744 h 6828021"/>
              <a:gd name="connsiteX4352" fmla="*/ 4850459 w 11293641"/>
              <a:gd name="connsiteY4352" fmla="*/ 2546806 h 6828021"/>
              <a:gd name="connsiteX4353" fmla="*/ 4670998 w 11293641"/>
              <a:gd name="connsiteY4353" fmla="*/ 2531854 h 6828021"/>
              <a:gd name="connsiteX4354" fmla="*/ 4685953 w 11293641"/>
              <a:gd name="connsiteY4354" fmla="*/ 2536839 h 6828021"/>
              <a:gd name="connsiteX4355" fmla="*/ 4695922 w 11293641"/>
              <a:gd name="connsiteY4355" fmla="*/ 2541824 h 6828021"/>
              <a:gd name="connsiteX4356" fmla="*/ 4685953 w 11293641"/>
              <a:gd name="connsiteY4356" fmla="*/ 2531854 h 6828021"/>
              <a:gd name="connsiteX4357" fmla="*/ 4675981 w 11293641"/>
              <a:gd name="connsiteY4357" fmla="*/ 2531854 h 6828021"/>
              <a:gd name="connsiteX4358" fmla="*/ 4646072 w 11293641"/>
              <a:gd name="connsiteY4358" fmla="*/ 2531854 h 6828021"/>
              <a:gd name="connsiteX4359" fmla="*/ 4641087 w 11293641"/>
              <a:gd name="connsiteY4359" fmla="*/ 2536839 h 6828021"/>
              <a:gd name="connsiteX4360" fmla="*/ 4646071 w 11293641"/>
              <a:gd name="connsiteY4360" fmla="*/ 2536839 h 6828021"/>
              <a:gd name="connsiteX4361" fmla="*/ 4651057 w 11293641"/>
              <a:gd name="connsiteY4361" fmla="*/ 2531854 h 6828021"/>
              <a:gd name="connsiteX4362" fmla="*/ 1340980 w 11293641"/>
              <a:gd name="connsiteY4362" fmla="*/ 2531854 h 6828021"/>
              <a:gd name="connsiteX4363" fmla="*/ 1331009 w 11293641"/>
              <a:gd name="connsiteY4363" fmla="*/ 2536840 h 6828021"/>
              <a:gd name="connsiteX4364" fmla="*/ 1340980 w 11293641"/>
              <a:gd name="connsiteY4364" fmla="*/ 2531856 h 6828021"/>
              <a:gd name="connsiteX4365" fmla="*/ 1355935 w 11293641"/>
              <a:gd name="connsiteY4365" fmla="*/ 2531856 h 6828021"/>
              <a:gd name="connsiteX4366" fmla="*/ 1370890 w 11293641"/>
              <a:gd name="connsiteY4366" fmla="*/ 2531856 h 6828021"/>
              <a:gd name="connsiteX4367" fmla="*/ 1380860 w 11293641"/>
              <a:gd name="connsiteY4367" fmla="*/ 2531856 h 6828021"/>
              <a:gd name="connsiteX4368" fmla="*/ 1395817 w 11293641"/>
              <a:gd name="connsiteY4368" fmla="*/ 2536840 h 6828021"/>
              <a:gd name="connsiteX4369" fmla="*/ 1380860 w 11293641"/>
              <a:gd name="connsiteY4369" fmla="*/ 2531854 h 6828021"/>
              <a:gd name="connsiteX4370" fmla="*/ 1370890 w 11293641"/>
              <a:gd name="connsiteY4370" fmla="*/ 2531854 h 6828021"/>
              <a:gd name="connsiteX4371" fmla="*/ 1355935 w 11293641"/>
              <a:gd name="connsiteY4371" fmla="*/ 2531854 h 6828021"/>
              <a:gd name="connsiteX4372" fmla="*/ 1271189 w 11293641"/>
              <a:gd name="connsiteY4372" fmla="*/ 2531854 h 6828021"/>
              <a:gd name="connsiteX4373" fmla="*/ 1266203 w 11293641"/>
              <a:gd name="connsiteY4373" fmla="*/ 2536840 h 6828021"/>
              <a:gd name="connsiteX4374" fmla="*/ 1271190 w 11293641"/>
              <a:gd name="connsiteY4374" fmla="*/ 2536840 h 6828021"/>
              <a:gd name="connsiteX4375" fmla="*/ 1276175 w 11293641"/>
              <a:gd name="connsiteY4375" fmla="*/ 2531856 h 6828021"/>
              <a:gd name="connsiteX4376" fmla="*/ 1276176 w 11293641"/>
              <a:gd name="connsiteY4376" fmla="*/ 2531856 h 6828021"/>
              <a:gd name="connsiteX4377" fmla="*/ 1276175 w 11293641"/>
              <a:gd name="connsiteY4377" fmla="*/ 2531854 h 6828021"/>
              <a:gd name="connsiteX4378" fmla="*/ 1455636 w 11293641"/>
              <a:gd name="connsiteY4378" fmla="*/ 2526871 h 6828021"/>
              <a:gd name="connsiteX4379" fmla="*/ 1450651 w 11293641"/>
              <a:gd name="connsiteY4379" fmla="*/ 2536840 h 6828021"/>
              <a:gd name="connsiteX4380" fmla="*/ 1455636 w 11293641"/>
              <a:gd name="connsiteY4380" fmla="*/ 2526872 h 6828021"/>
              <a:gd name="connsiteX4381" fmla="*/ 1465606 w 11293641"/>
              <a:gd name="connsiteY4381" fmla="*/ 2531856 h 6828021"/>
              <a:gd name="connsiteX4382" fmla="*/ 1475576 w 11293641"/>
              <a:gd name="connsiteY4382" fmla="*/ 2536840 h 6828021"/>
              <a:gd name="connsiteX4383" fmla="*/ 1465606 w 11293641"/>
              <a:gd name="connsiteY4383" fmla="*/ 2531854 h 6828021"/>
              <a:gd name="connsiteX4384" fmla="*/ 1311071 w 11293641"/>
              <a:gd name="connsiteY4384" fmla="*/ 2526871 h 6828021"/>
              <a:gd name="connsiteX4385" fmla="*/ 1306083 w 11293641"/>
              <a:gd name="connsiteY4385" fmla="*/ 2531854 h 6828021"/>
              <a:gd name="connsiteX4386" fmla="*/ 1296114 w 11293641"/>
              <a:gd name="connsiteY4386" fmla="*/ 2531854 h 6828021"/>
              <a:gd name="connsiteX4387" fmla="*/ 1296114 w 11293641"/>
              <a:gd name="connsiteY4387" fmla="*/ 2531856 h 6828021"/>
              <a:gd name="connsiteX4388" fmla="*/ 1301100 w 11293641"/>
              <a:gd name="connsiteY4388" fmla="*/ 2531856 h 6828021"/>
              <a:gd name="connsiteX4389" fmla="*/ 1306085 w 11293641"/>
              <a:gd name="connsiteY4389" fmla="*/ 2531856 h 6828021"/>
              <a:gd name="connsiteX4390" fmla="*/ 1311071 w 11293641"/>
              <a:gd name="connsiteY4390" fmla="*/ 2526872 h 6828021"/>
              <a:gd name="connsiteX4391" fmla="*/ 1326023 w 11293641"/>
              <a:gd name="connsiteY4391" fmla="*/ 2551792 h 6828021"/>
              <a:gd name="connsiteX4392" fmla="*/ 1326023 w 11293641"/>
              <a:gd name="connsiteY4392" fmla="*/ 2541824 h 6828021"/>
              <a:gd name="connsiteX4393" fmla="*/ 1326026 w 11293641"/>
              <a:gd name="connsiteY4393" fmla="*/ 2541824 h 6828021"/>
              <a:gd name="connsiteX4394" fmla="*/ 1311071 w 11293641"/>
              <a:gd name="connsiteY4394" fmla="*/ 2526872 h 6828021"/>
              <a:gd name="connsiteX4395" fmla="*/ 1076771 w 11293641"/>
              <a:gd name="connsiteY4395" fmla="*/ 2526871 h 6828021"/>
              <a:gd name="connsiteX4396" fmla="*/ 1071788 w 11293641"/>
              <a:gd name="connsiteY4396" fmla="*/ 2536840 h 6828021"/>
              <a:gd name="connsiteX4397" fmla="*/ 1076771 w 11293641"/>
              <a:gd name="connsiteY4397" fmla="*/ 2526872 h 6828021"/>
              <a:gd name="connsiteX4398" fmla="*/ 1096712 w 11293641"/>
              <a:gd name="connsiteY4398" fmla="*/ 2526872 h 6828021"/>
              <a:gd name="connsiteX4399" fmla="*/ 1096712 w 11293641"/>
              <a:gd name="connsiteY4399" fmla="*/ 2526871 h 6828021"/>
              <a:gd name="connsiteX4400" fmla="*/ 1026922 w 11293641"/>
              <a:gd name="connsiteY4400" fmla="*/ 2526871 h 6828021"/>
              <a:gd name="connsiteX4401" fmla="*/ 1026922 w 11293641"/>
              <a:gd name="connsiteY4401" fmla="*/ 2526872 h 6828021"/>
              <a:gd name="connsiteX4402" fmla="*/ 1031907 w 11293641"/>
              <a:gd name="connsiteY4402" fmla="*/ 2526872 h 6828021"/>
              <a:gd name="connsiteX4403" fmla="*/ 1036891 w 11293641"/>
              <a:gd name="connsiteY4403" fmla="*/ 2526872 h 6828021"/>
              <a:gd name="connsiteX4404" fmla="*/ 1036891 w 11293641"/>
              <a:gd name="connsiteY4404" fmla="*/ 2526871 h 6828021"/>
              <a:gd name="connsiteX4405" fmla="*/ 1031907 w 11293641"/>
              <a:gd name="connsiteY4405" fmla="*/ 2526871 h 6828021"/>
              <a:gd name="connsiteX4406" fmla="*/ 762713 w 11293641"/>
              <a:gd name="connsiteY4406" fmla="*/ 2516903 h 6828021"/>
              <a:gd name="connsiteX4407" fmla="*/ 767698 w 11293641"/>
              <a:gd name="connsiteY4407" fmla="*/ 2526871 h 6828021"/>
              <a:gd name="connsiteX4408" fmla="*/ 767698 w 11293641"/>
              <a:gd name="connsiteY4408" fmla="*/ 2521888 h 6828021"/>
              <a:gd name="connsiteX4409" fmla="*/ 1321040 w 11293641"/>
              <a:gd name="connsiteY4409" fmla="*/ 2516902 h 6828021"/>
              <a:gd name="connsiteX4410" fmla="*/ 1316054 w 11293641"/>
              <a:gd name="connsiteY4410" fmla="*/ 2521888 h 6828021"/>
              <a:gd name="connsiteX4411" fmla="*/ 1321040 w 11293641"/>
              <a:gd name="connsiteY4411" fmla="*/ 2521888 h 6828021"/>
              <a:gd name="connsiteX4412" fmla="*/ 1326026 w 11293641"/>
              <a:gd name="connsiteY4412" fmla="*/ 2516902 h 6828021"/>
              <a:gd name="connsiteX4413" fmla="*/ 765204 w 11293641"/>
              <a:gd name="connsiteY4413" fmla="*/ 2509428 h 6828021"/>
              <a:gd name="connsiteX4414" fmla="*/ 762713 w 11293641"/>
              <a:gd name="connsiteY4414" fmla="*/ 2511920 h 6828021"/>
              <a:gd name="connsiteX4415" fmla="*/ 762713 w 11293641"/>
              <a:gd name="connsiteY4415" fmla="*/ 2516902 h 6828021"/>
              <a:gd name="connsiteX4416" fmla="*/ 4631117 w 11293641"/>
              <a:gd name="connsiteY4416" fmla="*/ 2506934 h 6828021"/>
              <a:gd name="connsiteX4417" fmla="*/ 4636101 w 11293641"/>
              <a:gd name="connsiteY4417" fmla="*/ 2536839 h 6828021"/>
              <a:gd name="connsiteX4418" fmla="*/ 4641085 w 11293641"/>
              <a:gd name="connsiteY4418" fmla="*/ 2536839 h 6828021"/>
              <a:gd name="connsiteX4419" fmla="*/ 4002998 w 11293641"/>
              <a:gd name="connsiteY4419" fmla="*/ 2501949 h 6828021"/>
              <a:gd name="connsiteX4420" fmla="*/ 4017954 w 11293641"/>
              <a:gd name="connsiteY4420" fmla="*/ 2506934 h 6828021"/>
              <a:gd name="connsiteX4421" fmla="*/ 4017956 w 11293641"/>
              <a:gd name="connsiteY4421" fmla="*/ 2506934 h 6828021"/>
              <a:gd name="connsiteX4422" fmla="*/ 3359927 w 11293641"/>
              <a:gd name="connsiteY4422" fmla="*/ 2496967 h 6828021"/>
              <a:gd name="connsiteX4423" fmla="*/ 3349958 w 11293641"/>
              <a:gd name="connsiteY4423" fmla="*/ 2501949 h 6828021"/>
              <a:gd name="connsiteX4424" fmla="*/ 3344972 w 11293641"/>
              <a:gd name="connsiteY4424" fmla="*/ 2506934 h 6828021"/>
              <a:gd name="connsiteX4425" fmla="*/ 3343310 w 11293641"/>
              <a:gd name="connsiteY4425" fmla="*/ 2510256 h 6828021"/>
              <a:gd name="connsiteX4426" fmla="*/ 3349958 w 11293641"/>
              <a:gd name="connsiteY4426" fmla="*/ 2506934 h 6828021"/>
              <a:gd name="connsiteX4427" fmla="*/ 3424733 w 11293641"/>
              <a:gd name="connsiteY4427" fmla="*/ 2491984 h 6828021"/>
              <a:gd name="connsiteX4428" fmla="*/ 3369897 w 11293641"/>
              <a:gd name="connsiteY4428" fmla="*/ 2521887 h 6828021"/>
              <a:gd name="connsiteX4429" fmla="*/ 3364913 w 11293641"/>
              <a:gd name="connsiteY4429" fmla="*/ 2566737 h 6828021"/>
              <a:gd name="connsiteX4430" fmla="*/ 3374882 w 11293641"/>
              <a:gd name="connsiteY4430" fmla="*/ 2521887 h 6828021"/>
              <a:gd name="connsiteX4431" fmla="*/ 3429718 w 11293641"/>
              <a:gd name="connsiteY4431" fmla="*/ 2491984 h 6828021"/>
              <a:gd name="connsiteX4432" fmla="*/ 787639 w 11293641"/>
              <a:gd name="connsiteY4432" fmla="*/ 2486999 h 6828021"/>
              <a:gd name="connsiteX4433" fmla="*/ 787638 w 11293641"/>
              <a:gd name="connsiteY4433" fmla="*/ 2487001 h 6828021"/>
              <a:gd name="connsiteX4434" fmla="*/ 802593 w 11293641"/>
              <a:gd name="connsiteY4434" fmla="*/ 2551791 h 6828021"/>
              <a:gd name="connsiteX4435" fmla="*/ 802594 w 11293641"/>
              <a:gd name="connsiteY4435" fmla="*/ 2551791 h 6828021"/>
              <a:gd name="connsiteX4436" fmla="*/ 1216353 w 11293641"/>
              <a:gd name="connsiteY4436" fmla="*/ 2482014 h 6828021"/>
              <a:gd name="connsiteX4437" fmla="*/ 1201398 w 11293641"/>
              <a:gd name="connsiteY4437" fmla="*/ 2486997 h 6828021"/>
              <a:gd name="connsiteX4438" fmla="*/ 1201398 w 11293641"/>
              <a:gd name="connsiteY4438" fmla="*/ 2486999 h 6828021"/>
              <a:gd name="connsiteX4439" fmla="*/ 1216354 w 11293641"/>
              <a:gd name="connsiteY4439" fmla="*/ 2482014 h 6828021"/>
              <a:gd name="connsiteX4440" fmla="*/ 1326023 w 11293641"/>
              <a:gd name="connsiteY4440" fmla="*/ 2477031 h 6828021"/>
              <a:gd name="connsiteX4441" fmla="*/ 1334098 w 11293641"/>
              <a:gd name="connsiteY4441" fmla="*/ 2481066 h 6828021"/>
              <a:gd name="connsiteX4442" fmla="*/ 1326026 w 11293641"/>
              <a:gd name="connsiteY4442" fmla="*/ 2477031 h 6828021"/>
              <a:gd name="connsiteX4443" fmla="*/ 727817 w 11293641"/>
              <a:gd name="connsiteY4443" fmla="*/ 2472048 h 6828021"/>
              <a:gd name="connsiteX4444" fmla="*/ 727817 w 11293641"/>
              <a:gd name="connsiteY4444" fmla="*/ 2477031 h 6828021"/>
              <a:gd name="connsiteX4445" fmla="*/ 732802 w 11293641"/>
              <a:gd name="connsiteY4445" fmla="*/ 2482014 h 6828021"/>
              <a:gd name="connsiteX4446" fmla="*/ 732802 w 11293641"/>
              <a:gd name="connsiteY4446" fmla="*/ 2491984 h 6828021"/>
              <a:gd name="connsiteX4447" fmla="*/ 742774 w 11293641"/>
              <a:gd name="connsiteY4447" fmla="*/ 2496967 h 6828021"/>
              <a:gd name="connsiteX4448" fmla="*/ 742774 w 11293641"/>
              <a:gd name="connsiteY4448" fmla="*/ 2491984 h 6828021"/>
              <a:gd name="connsiteX4449" fmla="*/ 737788 w 11293641"/>
              <a:gd name="connsiteY4449" fmla="*/ 2491984 h 6828021"/>
              <a:gd name="connsiteX4450" fmla="*/ 732805 w 11293641"/>
              <a:gd name="connsiteY4450" fmla="*/ 2482015 h 6828021"/>
              <a:gd name="connsiteX4451" fmla="*/ 732802 w 11293641"/>
              <a:gd name="connsiteY4451" fmla="*/ 2482014 h 6828021"/>
              <a:gd name="connsiteX4452" fmla="*/ 3464612 w 11293641"/>
              <a:gd name="connsiteY4452" fmla="*/ 2467063 h 6828021"/>
              <a:gd name="connsiteX4453" fmla="*/ 3484552 w 11293641"/>
              <a:gd name="connsiteY4453" fmla="*/ 2472046 h 6828021"/>
              <a:gd name="connsiteX4454" fmla="*/ 3504492 w 11293641"/>
              <a:gd name="connsiteY4454" fmla="*/ 2477031 h 6828021"/>
              <a:gd name="connsiteX4455" fmla="*/ 3504495 w 11293641"/>
              <a:gd name="connsiteY4455" fmla="*/ 2477031 h 6828021"/>
              <a:gd name="connsiteX4456" fmla="*/ 3484554 w 11293641"/>
              <a:gd name="connsiteY4456" fmla="*/ 2472046 h 6828021"/>
              <a:gd name="connsiteX4457" fmla="*/ 1306083 w 11293641"/>
              <a:gd name="connsiteY4457" fmla="*/ 2462077 h 6828021"/>
              <a:gd name="connsiteX4458" fmla="*/ 1306083 w 11293641"/>
              <a:gd name="connsiteY4458" fmla="*/ 2462078 h 6828021"/>
              <a:gd name="connsiteX4459" fmla="*/ 1311071 w 11293641"/>
              <a:gd name="connsiteY4459" fmla="*/ 2462078 h 6828021"/>
              <a:gd name="connsiteX4460" fmla="*/ 1311069 w 11293641"/>
              <a:gd name="connsiteY4460" fmla="*/ 2462077 h 6828021"/>
              <a:gd name="connsiteX4461" fmla="*/ 1266203 w 11293641"/>
              <a:gd name="connsiteY4461" fmla="*/ 2457095 h 6828021"/>
              <a:gd name="connsiteX4462" fmla="*/ 1261218 w 11293641"/>
              <a:gd name="connsiteY4462" fmla="*/ 2462077 h 6828021"/>
              <a:gd name="connsiteX4463" fmla="*/ 1256235 w 11293641"/>
              <a:gd name="connsiteY4463" fmla="*/ 2467063 h 6828021"/>
              <a:gd name="connsiteX4464" fmla="*/ 1261219 w 11293641"/>
              <a:gd name="connsiteY4464" fmla="*/ 2462078 h 6828021"/>
              <a:gd name="connsiteX4465" fmla="*/ 772684 w 11293641"/>
              <a:gd name="connsiteY4465" fmla="*/ 2452110 h 6828021"/>
              <a:gd name="connsiteX4466" fmla="*/ 772684 w 11293641"/>
              <a:gd name="connsiteY4466" fmla="*/ 2457095 h 6828021"/>
              <a:gd name="connsiteX4467" fmla="*/ 777668 w 11293641"/>
              <a:gd name="connsiteY4467" fmla="*/ 2462081 h 6828021"/>
              <a:gd name="connsiteX4468" fmla="*/ 782653 w 11293641"/>
              <a:gd name="connsiteY4468" fmla="*/ 2472048 h 6828021"/>
              <a:gd name="connsiteX4469" fmla="*/ 787639 w 11293641"/>
              <a:gd name="connsiteY4469" fmla="*/ 2477031 h 6828021"/>
              <a:gd name="connsiteX4470" fmla="*/ 782653 w 11293641"/>
              <a:gd name="connsiteY4470" fmla="*/ 2467063 h 6828021"/>
              <a:gd name="connsiteX4471" fmla="*/ 777668 w 11293641"/>
              <a:gd name="connsiteY4471" fmla="*/ 2462078 h 6828021"/>
              <a:gd name="connsiteX4472" fmla="*/ 1286144 w 11293641"/>
              <a:gd name="connsiteY4472" fmla="*/ 2452109 h 6828021"/>
              <a:gd name="connsiteX4473" fmla="*/ 1276175 w 11293641"/>
              <a:gd name="connsiteY4473" fmla="*/ 2457095 h 6828021"/>
              <a:gd name="connsiteX4474" fmla="*/ 1286144 w 11293641"/>
              <a:gd name="connsiteY4474" fmla="*/ 2452110 h 6828021"/>
              <a:gd name="connsiteX4475" fmla="*/ 1296114 w 11293641"/>
              <a:gd name="connsiteY4475" fmla="*/ 2452110 h 6828021"/>
              <a:gd name="connsiteX4476" fmla="*/ 1296114 w 11293641"/>
              <a:gd name="connsiteY4476" fmla="*/ 2452109 h 6828021"/>
              <a:gd name="connsiteX4477" fmla="*/ 1410769 w 11293641"/>
              <a:gd name="connsiteY4477" fmla="*/ 2437159 h 6828021"/>
              <a:gd name="connsiteX4478" fmla="*/ 1405785 w 11293641"/>
              <a:gd name="connsiteY4478" fmla="*/ 2442143 h 6828021"/>
              <a:gd name="connsiteX4479" fmla="*/ 1350949 w 11293641"/>
              <a:gd name="connsiteY4479" fmla="*/ 2477031 h 6828021"/>
              <a:gd name="connsiteX4480" fmla="*/ 1405786 w 11293641"/>
              <a:gd name="connsiteY4480" fmla="*/ 2442143 h 6828021"/>
              <a:gd name="connsiteX4481" fmla="*/ 1410769 w 11293641"/>
              <a:gd name="connsiteY4481" fmla="*/ 2437160 h 6828021"/>
              <a:gd name="connsiteX4482" fmla="*/ 1031907 w 11293641"/>
              <a:gd name="connsiteY4482" fmla="*/ 2432175 h 6828021"/>
              <a:gd name="connsiteX4483" fmla="*/ 1026921 w 11293641"/>
              <a:gd name="connsiteY4483" fmla="*/ 2437160 h 6828021"/>
              <a:gd name="connsiteX4484" fmla="*/ 1026922 w 11293641"/>
              <a:gd name="connsiteY4484" fmla="*/ 2437160 h 6828021"/>
              <a:gd name="connsiteX4485" fmla="*/ 957130 w 11293641"/>
              <a:gd name="connsiteY4485" fmla="*/ 2432175 h 6828021"/>
              <a:gd name="connsiteX4486" fmla="*/ 937192 w 11293641"/>
              <a:gd name="connsiteY4486" fmla="*/ 2437159 h 6828021"/>
              <a:gd name="connsiteX4487" fmla="*/ 957131 w 11293641"/>
              <a:gd name="connsiteY4487" fmla="*/ 2432175 h 6828021"/>
              <a:gd name="connsiteX4488" fmla="*/ 1061816 w 11293641"/>
              <a:gd name="connsiteY4488" fmla="*/ 2427190 h 6828021"/>
              <a:gd name="connsiteX4489" fmla="*/ 1061816 w 11293641"/>
              <a:gd name="connsiteY4489" fmla="*/ 2432175 h 6828021"/>
              <a:gd name="connsiteX4490" fmla="*/ 1061816 w 11293641"/>
              <a:gd name="connsiteY4490" fmla="*/ 2437159 h 6828021"/>
              <a:gd name="connsiteX4491" fmla="*/ 1056831 w 11293641"/>
              <a:gd name="connsiteY4491" fmla="*/ 2437159 h 6828021"/>
              <a:gd name="connsiteX4492" fmla="*/ 1051846 w 11293641"/>
              <a:gd name="connsiteY4492" fmla="*/ 2437159 h 6828021"/>
              <a:gd name="connsiteX4493" fmla="*/ 1051846 w 11293641"/>
              <a:gd name="connsiteY4493" fmla="*/ 2437160 h 6828021"/>
              <a:gd name="connsiteX4494" fmla="*/ 1056831 w 11293641"/>
              <a:gd name="connsiteY4494" fmla="*/ 2437160 h 6828021"/>
              <a:gd name="connsiteX4495" fmla="*/ 1061817 w 11293641"/>
              <a:gd name="connsiteY4495" fmla="*/ 2437160 h 6828021"/>
              <a:gd name="connsiteX4496" fmla="*/ 1061817 w 11293641"/>
              <a:gd name="connsiteY4496" fmla="*/ 2432175 h 6828021"/>
              <a:gd name="connsiteX4497" fmla="*/ 1061817 w 11293641"/>
              <a:gd name="connsiteY4497" fmla="*/ 2427190 h 6828021"/>
              <a:gd name="connsiteX4498" fmla="*/ 702893 w 11293641"/>
              <a:gd name="connsiteY4498" fmla="*/ 2427190 h 6828021"/>
              <a:gd name="connsiteX4499" fmla="*/ 707879 w 11293641"/>
              <a:gd name="connsiteY4499" fmla="*/ 2437159 h 6828021"/>
              <a:gd name="connsiteX4500" fmla="*/ 717848 w 11293641"/>
              <a:gd name="connsiteY4500" fmla="*/ 2442143 h 6828021"/>
              <a:gd name="connsiteX4501" fmla="*/ 717848 w 11293641"/>
              <a:gd name="connsiteY4501" fmla="*/ 2442143 h 6828021"/>
              <a:gd name="connsiteX4502" fmla="*/ 722831 w 11293641"/>
              <a:gd name="connsiteY4502" fmla="*/ 2452110 h 6828021"/>
              <a:gd name="connsiteX4503" fmla="*/ 727817 w 11293641"/>
              <a:gd name="connsiteY4503" fmla="*/ 2457095 h 6828021"/>
              <a:gd name="connsiteX4504" fmla="*/ 732802 w 11293641"/>
              <a:gd name="connsiteY4504" fmla="*/ 2457095 h 6828021"/>
              <a:gd name="connsiteX4505" fmla="*/ 732802 w 11293641"/>
              <a:gd name="connsiteY4505" fmla="*/ 2462078 h 6828021"/>
              <a:gd name="connsiteX4506" fmla="*/ 727817 w 11293641"/>
              <a:gd name="connsiteY4506" fmla="*/ 2467063 h 6828021"/>
              <a:gd name="connsiteX4507" fmla="*/ 727817 w 11293641"/>
              <a:gd name="connsiteY4507" fmla="*/ 2467064 h 6828021"/>
              <a:gd name="connsiteX4508" fmla="*/ 732805 w 11293641"/>
              <a:gd name="connsiteY4508" fmla="*/ 2462081 h 6828021"/>
              <a:gd name="connsiteX4509" fmla="*/ 732805 w 11293641"/>
              <a:gd name="connsiteY4509" fmla="*/ 2457095 h 6828021"/>
              <a:gd name="connsiteX4510" fmla="*/ 732802 w 11293641"/>
              <a:gd name="connsiteY4510" fmla="*/ 2457095 h 6828021"/>
              <a:gd name="connsiteX4511" fmla="*/ 717848 w 11293641"/>
              <a:gd name="connsiteY4511" fmla="*/ 2442143 h 6828021"/>
              <a:gd name="connsiteX4512" fmla="*/ 717848 w 11293641"/>
              <a:gd name="connsiteY4512" fmla="*/ 2442143 h 6828021"/>
              <a:gd name="connsiteX4513" fmla="*/ 717848 w 11293641"/>
              <a:gd name="connsiteY4513" fmla="*/ 2442143 h 6828021"/>
              <a:gd name="connsiteX4514" fmla="*/ 797607 w 11293641"/>
              <a:gd name="connsiteY4514" fmla="*/ 2417223 h 6828021"/>
              <a:gd name="connsiteX4515" fmla="*/ 797608 w 11293641"/>
              <a:gd name="connsiteY4515" fmla="*/ 2417225 h 6828021"/>
              <a:gd name="connsiteX4516" fmla="*/ 797610 w 11293641"/>
              <a:gd name="connsiteY4516" fmla="*/ 2417223 h 6828021"/>
              <a:gd name="connsiteX4517" fmla="*/ 787638 w 11293641"/>
              <a:gd name="connsiteY4517" fmla="*/ 2407256 h 6828021"/>
              <a:gd name="connsiteX4518" fmla="*/ 787638 w 11293641"/>
              <a:gd name="connsiteY4518" fmla="*/ 2412240 h 6828021"/>
              <a:gd name="connsiteX4519" fmla="*/ 792624 w 11293641"/>
              <a:gd name="connsiteY4519" fmla="*/ 2414732 h 6828021"/>
              <a:gd name="connsiteX4520" fmla="*/ 792624 w 11293641"/>
              <a:gd name="connsiteY4520" fmla="*/ 2412240 h 6828021"/>
              <a:gd name="connsiteX4521" fmla="*/ 787639 w 11293641"/>
              <a:gd name="connsiteY4521" fmla="*/ 2412240 h 6828021"/>
              <a:gd name="connsiteX4522" fmla="*/ 787639 w 11293641"/>
              <a:gd name="connsiteY4522" fmla="*/ 2407256 h 6828021"/>
              <a:gd name="connsiteX4523" fmla="*/ 1046860 w 11293641"/>
              <a:gd name="connsiteY4523" fmla="*/ 2402272 h 6828021"/>
              <a:gd name="connsiteX4524" fmla="*/ 1046860 w 11293641"/>
              <a:gd name="connsiteY4524" fmla="*/ 2402273 h 6828021"/>
              <a:gd name="connsiteX4525" fmla="*/ 1051846 w 11293641"/>
              <a:gd name="connsiteY4525" fmla="*/ 2407255 h 6828021"/>
              <a:gd name="connsiteX4526" fmla="*/ 1395815 w 11293641"/>
              <a:gd name="connsiteY4526" fmla="*/ 2392303 h 6828021"/>
              <a:gd name="connsiteX4527" fmla="*/ 1395815 w 11293641"/>
              <a:gd name="connsiteY4527" fmla="*/ 2397287 h 6828021"/>
              <a:gd name="connsiteX4528" fmla="*/ 1400800 w 11293641"/>
              <a:gd name="connsiteY4528" fmla="*/ 2412240 h 6828021"/>
              <a:gd name="connsiteX4529" fmla="*/ 1405785 w 11293641"/>
              <a:gd name="connsiteY4529" fmla="*/ 2427190 h 6828021"/>
              <a:gd name="connsiteX4530" fmla="*/ 1405786 w 11293641"/>
              <a:gd name="connsiteY4530" fmla="*/ 2427190 h 6828021"/>
              <a:gd name="connsiteX4531" fmla="*/ 1400800 w 11293641"/>
              <a:gd name="connsiteY4531" fmla="*/ 2412240 h 6828021"/>
              <a:gd name="connsiteX4532" fmla="*/ 1395817 w 11293641"/>
              <a:gd name="connsiteY4532" fmla="*/ 2397287 h 6828021"/>
              <a:gd name="connsiteX4533" fmla="*/ 1395817 w 11293641"/>
              <a:gd name="connsiteY4533" fmla="*/ 2392305 h 6828021"/>
              <a:gd name="connsiteX4534" fmla="*/ 1057094 w 11293641"/>
              <a:gd name="connsiteY4534" fmla="*/ 2362137 h 6828021"/>
              <a:gd name="connsiteX4535" fmla="*/ 1056831 w 11293641"/>
              <a:gd name="connsiteY4535" fmla="*/ 2362398 h 6828021"/>
              <a:gd name="connsiteX4536" fmla="*/ 1056831 w 11293641"/>
              <a:gd name="connsiteY4536" fmla="*/ 2362399 h 6828021"/>
              <a:gd name="connsiteX4537" fmla="*/ 1375791 w 11293641"/>
              <a:gd name="connsiteY4537" fmla="*/ 2357331 h 6828021"/>
              <a:gd name="connsiteX4538" fmla="*/ 1380860 w 11293641"/>
              <a:gd name="connsiteY4538" fmla="*/ 2362399 h 6828021"/>
              <a:gd name="connsiteX4539" fmla="*/ 1382253 w 11293641"/>
              <a:gd name="connsiteY4539" fmla="*/ 2366578 h 6828021"/>
              <a:gd name="connsiteX4540" fmla="*/ 1385845 w 11293641"/>
              <a:gd name="connsiteY4540" fmla="*/ 2377351 h 6828021"/>
              <a:gd name="connsiteX4541" fmla="*/ 1385846 w 11293641"/>
              <a:gd name="connsiteY4541" fmla="*/ 2377351 h 6828021"/>
              <a:gd name="connsiteX4542" fmla="*/ 1382253 w 11293641"/>
              <a:gd name="connsiteY4542" fmla="*/ 2366578 h 6828021"/>
              <a:gd name="connsiteX4543" fmla="*/ 1380860 w 11293641"/>
              <a:gd name="connsiteY4543" fmla="*/ 2362398 h 6828021"/>
              <a:gd name="connsiteX4544" fmla="*/ 817548 w 11293641"/>
              <a:gd name="connsiteY4544" fmla="*/ 2352431 h 6828021"/>
              <a:gd name="connsiteX4545" fmla="*/ 817548 w 11293641"/>
              <a:gd name="connsiteY4545" fmla="*/ 2352432 h 6828021"/>
              <a:gd name="connsiteX4546" fmla="*/ 817548 w 11293641"/>
              <a:gd name="connsiteY4546" fmla="*/ 2357416 h 6828021"/>
              <a:gd name="connsiteX4547" fmla="*/ 817548 w 11293641"/>
              <a:gd name="connsiteY4547" fmla="*/ 2362399 h 6828021"/>
              <a:gd name="connsiteX4548" fmla="*/ 817548 w 11293641"/>
              <a:gd name="connsiteY4548" fmla="*/ 2372369 h 6828021"/>
              <a:gd name="connsiteX4549" fmla="*/ 817548 w 11293641"/>
              <a:gd name="connsiteY4549" fmla="*/ 2382338 h 6828021"/>
              <a:gd name="connsiteX4550" fmla="*/ 817548 w 11293641"/>
              <a:gd name="connsiteY4550" fmla="*/ 2387319 h 6828021"/>
              <a:gd name="connsiteX4551" fmla="*/ 817551 w 11293641"/>
              <a:gd name="connsiteY4551" fmla="*/ 2387319 h 6828021"/>
              <a:gd name="connsiteX4552" fmla="*/ 817551 w 11293641"/>
              <a:gd name="connsiteY4552" fmla="*/ 2382334 h 6828021"/>
              <a:gd name="connsiteX4553" fmla="*/ 817551 w 11293641"/>
              <a:gd name="connsiteY4553" fmla="*/ 2372366 h 6828021"/>
              <a:gd name="connsiteX4554" fmla="*/ 817551 w 11293641"/>
              <a:gd name="connsiteY4554" fmla="*/ 2362399 h 6828021"/>
              <a:gd name="connsiteX4555" fmla="*/ 817551 w 11293641"/>
              <a:gd name="connsiteY4555" fmla="*/ 2352431 h 6828021"/>
              <a:gd name="connsiteX4556" fmla="*/ 1051846 w 11293641"/>
              <a:gd name="connsiteY4556" fmla="*/ 2342462 h 6828021"/>
              <a:gd name="connsiteX4557" fmla="*/ 1051846 w 11293641"/>
              <a:gd name="connsiteY4557" fmla="*/ 2342464 h 6828021"/>
              <a:gd name="connsiteX4558" fmla="*/ 1056831 w 11293641"/>
              <a:gd name="connsiteY4558" fmla="*/ 2347447 h 6828021"/>
              <a:gd name="connsiteX4559" fmla="*/ 952145 w 11293641"/>
              <a:gd name="connsiteY4559" fmla="*/ 2342462 h 6828021"/>
              <a:gd name="connsiteX4560" fmla="*/ 952145 w 11293641"/>
              <a:gd name="connsiteY4560" fmla="*/ 2342464 h 6828021"/>
              <a:gd name="connsiteX4561" fmla="*/ 957130 w 11293641"/>
              <a:gd name="connsiteY4561" fmla="*/ 2342464 h 6828021"/>
              <a:gd name="connsiteX4562" fmla="*/ 957130 w 11293641"/>
              <a:gd name="connsiteY4562" fmla="*/ 2342462 h 6828021"/>
              <a:gd name="connsiteX4563" fmla="*/ 1357581 w 11293641"/>
              <a:gd name="connsiteY4563" fmla="*/ 2335789 h 6828021"/>
              <a:gd name="connsiteX4564" fmla="*/ 1360921 w 11293641"/>
              <a:gd name="connsiteY4564" fmla="*/ 2342464 h 6828021"/>
              <a:gd name="connsiteX4565" fmla="*/ 1360921 w 11293641"/>
              <a:gd name="connsiteY4565" fmla="*/ 2342462 h 6828021"/>
              <a:gd name="connsiteX4566" fmla="*/ 822534 w 11293641"/>
              <a:gd name="connsiteY4566" fmla="*/ 2332497 h 6828021"/>
              <a:gd name="connsiteX4567" fmla="*/ 820042 w 11293641"/>
              <a:gd name="connsiteY4567" fmla="*/ 2337478 h 6828021"/>
              <a:gd name="connsiteX4568" fmla="*/ 822534 w 11293641"/>
              <a:gd name="connsiteY4568" fmla="*/ 2337478 h 6828021"/>
              <a:gd name="connsiteX4569" fmla="*/ 1041876 w 11293641"/>
              <a:gd name="connsiteY4569" fmla="*/ 2332495 h 6828021"/>
              <a:gd name="connsiteX4570" fmla="*/ 1046860 w 11293641"/>
              <a:gd name="connsiteY4570" fmla="*/ 2337479 h 6828021"/>
              <a:gd name="connsiteX4571" fmla="*/ 1051846 w 11293641"/>
              <a:gd name="connsiteY4571" fmla="*/ 2337479 h 6828021"/>
              <a:gd name="connsiteX4572" fmla="*/ 1051846 w 11293641"/>
              <a:gd name="connsiteY4572" fmla="*/ 2337478 h 6828021"/>
              <a:gd name="connsiteX4573" fmla="*/ 1046860 w 11293641"/>
              <a:gd name="connsiteY4573" fmla="*/ 2337478 h 6828021"/>
              <a:gd name="connsiteX4574" fmla="*/ 4526433 w 11293641"/>
              <a:gd name="connsiteY4574" fmla="*/ 2327515 h 6828021"/>
              <a:gd name="connsiteX4575" fmla="*/ 4541385 w 11293641"/>
              <a:gd name="connsiteY4575" fmla="*/ 2357416 h 6828021"/>
              <a:gd name="connsiteX4576" fmla="*/ 4546371 w 11293641"/>
              <a:gd name="connsiteY4576" fmla="*/ 2362399 h 6828021"/>
              <a:gd name="connsiteX4577" fmla="*/ 4546371 w 11293641"/>
              <a:gd name="connsiteY4577" fmla="*/ 2367384 h 6828021"/>
              <a:gd name="connsiteX4578" fmla="*/ 4551355 w 11293641"/>
              <a:gd name="connsiteY4578" fmla="*/ 2382334 h 6828021"/>
              <a:gd name="connsiteX4579" fmla="*/ 4561326 w 11293641"/>
              <a:gd name="connsiteY4579" fmla="*/ 2397287 h 6828021"/>
              <a:gd name="connsiteX4580" fmla="*/ 4566310 w 11293641"/>
              <a:gd name="connsiteY4580" fmla="*/ 2412238 h 6828021"/>
              <a:gd name="connsiteX4581" fmla="*/ 4561326 w 11293641"/>
              <a:gd name="connsiteY4581" fmla="*/ 2392305 h 6828021"/>
              <a:gd name="connsiteX4582" fmla="*/ 4556341 w 11293641"/>
              <a:gd name="connsiteY4582" fmla="*/ 2377351 h 6828021"/>
              <a:gd name="connsiteX4583" fmla="*/ 4551355 w 11293641"/>
              <a:gd name="connsiteY4583" fmla="*/ 2367384 h 6828021"/>
              <a:gd name="connsiteX4584" fmla="*/ 4546371 w 11293641"/>
              <a:gd name="connsiteY4584" fmla="*/ 2357416 h 6828021"/>
              <a:gd name="connsiteX4585" fmla="*/ 1355935 w 11293641"/>
              <a:gd name="connsiteY4585" fmla="*/ 2322527 h 6828021"/>
              <a:gd name="connsiteX4586" fmla="*/ 1350949 w 11293641"/>
              <a:gd name="connsiteY4586" fmla="*/ 2327510 h 6828021"/>
              <a:gd name="connsiteX4587" fmla="*/ 1345963 w 11293641"/>
              <a:gd name="connsiteY4587" fmla="*/ 2327510 h 6828021"/>
              <a:gd name="connsiteX4588" fmla="*/ 1345966 w 11293641"/>
              <a:gd name="connsiteY4588" fmla="*/ 2327511 h 6828021"/>
              <a:gd name="connsiteX4589" fmla="*/ 1350949 w 11293641"/>
              <a:gd name="connsiteY4589" fmla="*/ 2327511 h 6828021"/>
              <a:gd name="connsiteX4590" fmla="*/ 4466619 w 11293641"/>
              <a:gd name="connsiteY4590" fmla="*/ 2307577 h 6828021"/>
              <a:gd name="connsiteX4591" fmla="*/ 4501504 w 11293641"/>
              <a:gd name="connsiteY4591" fmla="*/ 2312559 h 6828021"/>
              <a:gd name="connsiteX4592" fmla="*/ 4526427 w 11293641"/>
              <a:gd name="connsiteY4592" fmla="*/ 2327510 h 6828021"/>
              <a:gd name="connsiteX4593" fmla="*/ 4506490 w 11293641"/>
              <a:gd name="connsiteY4593" fmla="*/ 2312561 h 6828021"/>
              <a:gd name="connsiteX4594" fmla="*/ 822534 w 11293641"/>
              <a:gd name="connsiteY4594" fmla="*/ 2307576 h 6828021"/>
              <a:gd name="connsiteX4595" fmla="*/ 827520 w 11293641"/>
              <a:gd name="connsiteY4595" fmla="*/ 2317544 h 6828021"/>
              <a:gd name="connsiteX4596" fmla="*/ 822534 w 11293641"/>
              <a:gd name="connsiteY4596" fmla="*/ 2332495 h 6828021"/>
              <a:gd name="connsiteX4597" fmla="*/ 827520 w 11293641"/>
              <a:gd name="connsiteY4597" fmla="*/ 2327510 h 6828021"/>
              <a:gd name="connsiteX4598" fmla="*/ 827520 w 11293641"/>
              <a:gd name="connsiteY4598" fmla="*/ 2317544 h 6828021"/>
              <a:gd name="connsiteX4599" fmla="*/ 827520 w 11293641"/>
              <a:gd name="connsiteY4599" fmla="*/ 2317543 h 6828021"/>
              <a:gd name="connsiteX4600" fmla="*/ 1360921 w 11293641"/>
              <a:gd name="connsiteY4600" fmla="*/ 2272688 h 6828021"/>
              <a:gd name="connsiteX4601" fmla="*/ 1365904 w 11293641"/>
              <a:gd name="connsiteY4601" fmla="*/ 2282657 h 6828021"/>
              <a:gd name="connsiteX4602" fmla="*/ 1370890 w 11293641"/>
              <a:gd name="connsiteY4602" fmla="*/ 2297608 h 6828021"/>
              <a:gd name="connsiteX4603" fmla="*/ 1365904 w 11293641"/>
              <a:gd name="connsiteY4603" fmla="*/ 2307576 h 6828021"/>
              <a:gd name="connsiteX4604" fmla="*/ 1360921 w 11293641"/>
              <a:gd name="connsiteY4604" fmla="*/ 2317543 h 6828021"/>
              <a:gd name="connsiteX4605" fmla="*/ 1365905 w 11293641"/>
              <a:gd name="connsiteY4605" fmla="*/ 2307576 h 6828021"/>
              <a:gd name="connsiteX4606" fmla="*/ 1370890 w 11293641"/>
              <a:gd name="connsiteY4606" fmla="*/ 2297608 h 6828021"/>
              <a:gd name="connsiteX4607" fmla="*/ 1365905 w 11293641"/>
              <a:gd name="connsiteY4607" fmla="*/ 2282657 h 6828021"/>
              <a:gd name="connsiteX4608" fmla="*/ 5089741 w 11293641"/>
              <a:gd name="connsiteY4608" fmla="*/ 2262721 h 6828021"/>
              <a:gd name="connsiteX4609" fmla="*/ 5094726 w 11293641"/>
              <a:gd name="connsiteY4609" fmla="*/ 2267704 h 6828021"/>
              <a:gd name="connsiteX4610" fmla="*/ 5099711 w 11293641"/>
              <a:gd name="connsiteY4610" fmla="*/ 2267704 h 6828021"/>
              <a:gd name="connsiteX4611" fmla="*/ 5104696 w 11293641"/>
              <a:gd name="connsiteY4611" fmla="*/ 2277672 h 6828021"/>
              <a:gd name="connsiteX4612" fmla="*/ 5109681 w 11293641"/>
              <a:gd name="connsiteY4612" fmla="*/ 2277672 h 6828021"/>
              <a:gd name="connsiteX4613" fmla="*/ 5109681 w 11293641"/>
              <a:gd name="connsiteY4613" fmla="*/ 2282657 h 6828021"/>
              <a:gd name="connsiteX4614" fmla="*/ 5104696 w 11293641"/>
              <a:gd name="connsiteY4614" fmla="*/ 2292624 h 6828021"/>
              <a:gd name="connsiteX4615" fmla="*/ 5099711 w 11293641"/>
              <a:gd name="connsiteY4615" fmla="*/ 2302592 h 6828021"/>
              <a:gd name="connsiteX4616" fmla="*/ 5099711 w 11293641"/>
              <a:gd name="connsiteY4616" fmla="*/ 2317543 h 6828021"/>
              <a:gd name="connsiteX4617" fmla="*/ 5099711 w 11293641"/>
              <a:gd name="connsiteY4617" fmla="*/ 2332497 h 6828021"/>
              <a:gd name="connsiteX4618" fmla="*/ 5099711 w 11293641"/>
              <a:gd name="connsiteY4618" fmla="*/ 2342464 h 6828021"/>
              <a:gd name="connsiteX4619" fmla="*/ 5104696 w 11293641"/>
              <a:gd name="connsiteY4619" fmla="*/ 2352431 h 6828021"/>
              <a:gd name="connsiteX4620" fmla="*/ 5104696 w 11293641"/>
              <a:gd name="connsiteY4620" fmla="*/ 2362399 h 6828021"/>
              <a:gd name="connsiteX4621" fmla="*/ 5109681 w 11293641"/>
              <a:gd name="connsiteY4621" fmla="*/ 2387319 h 6828021"/>
              <a:gd name="connsiteX4622" fmla="*/ 5114666 w 11293641"/>
              <a:gd name="connsiteY4622" fmla="*/ 2417223 h 6828021"/>
              <a:gd name="connsiteX4623" fmla="*/ 5119651 w 11293641"/>
              <a:gd name="connsiteY4623" fmla="*/ 2447128 h 6828021"/>
              <a:gd name="connsiteX4624" fmla="*/ 5119651 w 11293641"/>
              <a:gd name="connsiteY4624" fmla="*/ 2462081 h 6828021"/>
              <a:gd name="connsiteX4625" fmla="*/ 5119651 w 11293641"/>
              <a:gd name="connsiteY4625" fmla="*/ 2472048 h 6828021"/>
              <a:gd name="connsiteX4626" fmla="*/ 5124636 w 11293641"/>
              <a:gd name="connsiteY4626" fmla="*/ 2482015 h 6828021"/>
              <a:gd name="connsiteX4627" fmla="*/ 5124636 w 11293641"/>
              <a:gd name="connsiteY4627" fmla="*/ 2491984 h 6828021"/>
              <a:gd name="connsiteX4628" fmla="*/ 5124636 w 11293641"/>
              <a:gd name="connsiteY4628" fmla="*/ 2501952 h 6828021"/>
              <a:gd name="connsiteX4629" fmla="*/ 5114666 w 11293641"/>
              <a:gd name="connsiteY4629" fmla="*/ 2516905 h 6828021"/>
              <a:gd name="connsiteX4630" fmla="*/ 5104696 w 11293641"/>
              <a:gd name="connsiteY4630" fmla="*/ 2526872 h 6828021"/>
              <a:gd name="connsiteX4631" fmla="*/ 5084756 w 11293641"/>
              <a:gd name="connsiteY4631" fmla="*/ 2556776 h 6828021"/>
              <a:gd name="connsiteX4632" fmla="*/ 5084756 w 11293641"/>
              <a:gd name="connsiteY4632" fmla="*/ 2586679 h 6828021"/>
              <a:gd name="connsiteX4633" fmla="*/ 5094726 w 11293641"/>
              <a:gd name="connsiteY4633" fmla="*/ 2611599 h 6828021"/>
              <a:gd name="connsiteX4634" fmla="*/ 5099711 w 11293641"/>
              <a:gd name="connsiteY4634" fmla="*/ 2626551 h 6828021"/>
              <a:gd name="connsiteX4635" fmla="*/ 5099711 w 11293641"/>
              <a:gd name="connsiteY4635" fmla="*/ 2641502 h 6828021"/>
              <a:gd name="connsiteX4636" fmla="*/ 5099711 w 11293641"/>
              <a:gd name="connsiteY4636" fmla="*/ 2656453 h 6828021"/>
              <a:gd name="connsiteX4637" fmla="*/ 5099711 w 11293641"/>
              <a:gd name="connsiteY4637" fmla="*/ 2661438 h 6828021"/>
              <a:gd name="connsiteX4638" fmla="*/ 5099711 w 11293641"/>
              <a:gd name="connsiteY4638" fmla="*/ 2666422 h 6828021"/>
              <a:gd name="connsiteX4639" fmla="*/ 5074785 w 11293641"/>
              <a:gd name="connsiteY4639" fmla="*/ 2641502 h 6828021"/>
              <a:gd name="connsiteX4640" fmla="*/ 5064815 w 11293641"/>
              <a:gd name="connsiteY4640" fmla="*/ 2671405 h 6828021"/>
              <a:gd name="connsiteX4641" fmla="*/ 5044875 w 11293641"/>
              <a:gd name="connsiteY4641" fmla="*/ 2661438 h 6828021"/>
              <a:gd name="connsiteX4642" fmla="*/ 5044875 w 11293641"/>
              <a:gd name="connsiteY4642" fmla="*/ 2656453 h 6828021"/>
              <a:gd name="connsiteX4643" fmla="*/ 5044875 w 11293641"/>
              <a:gd name="connsiteY4643" fmla="*/ 2651470 h 6828021"/>
              <a:gd name="connsiteX4644" fmla="*/ 5049860 w 11293641"/>
              <a:gd name="connsiteY4644" fmla="*/ 2636519 h 6828021"/>
              <a:gd name="connsiteX4645" fmla="*/ 5054845 w 11293641"/>
              <a:gd name="connsiteY4645" fmla="*/ 2626551 h 6828021"/>
              <a:gd name="connsiteX4646" fmla="*/ 5059830 w 11293641"/>
              <a:gd name="connsiteY4646" fmla="*/ 2616582 h 6828021"/>
              <a:gd name="connsiteX4647" fmla="*/ 5059830 w 11293641"/>
              <a:gd name="connsiteY4647" fmla="*/ 2611599 h 6828021"/>
              <a:gd name="connsiteX4648" fmla="*/ 5059830 w 11293641"/>
              <a:gd name="connsiteY4648" fmla="*/ 2591664 h 6828021"/>
              <a:gd name="connsiteX4649" fmla="*/ 5059830 w 11293641"/>
              <a:gd name="connsiteY4649" fmla="*/ 2556776 h 6828021"/>
              <a:gd name="connsiteX4650" fmla="*/ 5059830 w 11293641"/>
              <a:gd name="connsiteY4650" fmla="*/ 2511920 h 6828021"/>
              <a:gd name="connsiteX4651" fmla="*/ 5064815 w 11293641"/>
              <a:gd name="connsiteY4651" fmla="*/ 2467064 h 6828021"/>
              <a:gd name="connsiteX4652" fmla="*/ 5059830 w 11293641"/>
              <a:gd name="connsiteY4652" fmla="*/ 2427191 h 6828021"/>
              <a:gd name="connsiteX4653" fmla="*/ 5059830 w 11293641"/>
              <a:gd name="connsiteY4653" fmla="*/ 2412240 h 6828021"/>
              <a:gd name="connsiteX4654" fmla="*/ 5054845 w 11293641"/>
              <a:gd name="connsiteY4654" fmla="*/ 2402273 h 6828021"/>
              <a:gd name="connsiteX4655" fmla="*/ 5054845 w 11293641"/>
              <a:gd name="connsiteY4655" fmla="*/ 2392305 h 6828021"/>
              <a:gd name="connsiteX4656" fmla="*/ 5049860 w 11293641"/>
              <a:gd name="connsiteY4656" fmla="*/ 2377351 h 6828021"/>
              <a:gd name="connsiteX4657" fmla="*/ 5049860 w 11293641"/>
              <a:gd name="connsiteY4657" fmla="*/ 2372369 h 6828021"/>
              <a:gd name="connsiteX4658" fmla="*/ 5049860 w 11293641"/>
              <a:gd name="connsiteY4658" fmla="*/ 2367384 h 6828021"/>
              <a:gd name="connsiteX4659" fmla="*/ 5064815 w 11293641"/>
              <a:gd name="connsiteY4659" fmla="*/ 2317543 h 6828021"/>
              <a:gd name="connsiteX4660" fmla="*/ 5064815 w 11293641"/>
              <a:gd name="connsiteY4660" fmla="*/ 2307576 h 6828021"/>
              <a:gd name="connsiteX4661" fmla="*/ 5069800 w 11293641"/>
              <a:gd name="connsiteY4661" fmla="*/ 2297608 h 6828021"/>
              <a:gd name="connsiteX4662" fmla="*/ 5074785 w 11293641"/>
              <a:gd name="connsiteY4662" fmla="*/ 2287640 h 6828021"/>
              <a:gd name="connsiteX4663" fmla="*/ 5079770 w 11293641"/>
              <a:gd name="connsiteY4663" fmla="*/ 2277672 h 6828021"/>
              <a:gd name="connsiteX4664" fmla="*/ 5084756 w 11293641"/>
              <a:gd name="connsiteY4664" fmla="*/ 2267704 h 6828021"/>
              <a:gd name="connsiteX4665" fmla="*/ 383849 w 11293641"/>
              <a:gd name="connsiteY4665" fmla="*/ 2227832 h 6828021"/>
              <a:gd name="connsiteX4666" fmla="*/ 378868 w 11293641"/>
              <a:gd name="connsiteY4666" fmla="*/ 2232815 h 6828021"/>
              <a:gd name="connsiteX4667" fmla="*/ 373888 w 11293641"/>
              <a:gd name="connsiteY4667" fmla="*/ 2237799 h 6828021"/>
              <a:gd name="connsiteX4668" fmla="*/ 368897 w 11293641"/>
              <a:gd name="connsiteY4668" fmla="*/ 2237799 h 6828021"/>
              <a:gd name="connsiteX4669" fmla="*/ 368897 w 11293641"/>
              <a:gd name="connsiteY4669" fmla="*/ 2237800 h 6828021"/>
              <a:gd name="connsiteX4670" fmla="*/ 373888 w 11293641"/>
              <a:gd name="connsiteY4670" fmla="*/ 2237800 h 6828021"/>
              <a:gd name="connsiteX4671" fmla="*/ 378868 w 11293641"/>
              <a:gd name="connsiteY4671" fmla="*/ 2232815 h 6828021"/>
              <a:gd name="connsiteX4672" fmla="*/ 383849 w 11293641"/>
              <a:gd name="connsiteY4672" fmla="*/ 2227833 h 6828021"/>
              <a:gd name="connsiteX4673" fmla="*/ 1340634 w 11293641"/>
              <a:gd name="connsiteY4673" fmla="*/ 2227486 h 6828021"/>
              <a:gd name="connsiteX4674" fmla="*/ 1340978 w 11293641"/>
              <a:gd name="connsiteY4674" fmla="*/ 2227833 h 6828021"/>
              <a:gd name="connsiteX4675" fmla="*/ 1345963 w 11293641"/>
              <a:gd name="connsiteY4675" fmla="*/ 2237800 h 6828021"/>
              <a:gd name="connsiteX4676" fmla="*/ 1350949 w 11293641"/>
              <a:gd name="connsiteY4676" fmla="*/ 2252751 h 6828021"/>
              <a:gd name="connsiteX4677" fmla="*/ 1345966 w 11293641"/>
              <a:gd name="connsiteY4677" fmla="*/ 2237800 h 6828021"/>
              <a:gd name="connsiteX4678" fmla="*/ 1340980 w 11293641"/>
              <a:gd name="connsiteY4678" fmla="*/ 2227833 h 6828021"/>
              <a:gd name="connsiteX4679" fmla="*/ 1340978 w 11293641"/>
              <a:gd name="connsiteY4679" fmla="*/ 2227833 h 6828021"/>
              <a:gd name="connsiteX4680" fmla="*/ 1340978 w 11293641"/>
              <a:gd name="connsiteY4680" fmla="*/ 2227832 h 6828021"/>
              <a:gd name="connsiteX4681" fmla="*/ 1331009 w 11293641"/>
              <a:gd name="connsiteY4681" fmla="*/ 2217863 h 6828021"/>
              <a:gd name="connsiteX4682" fmla="*/ 1331009 w 11293641"/>
              <a:gd name="connsiteY4682" fmla="*/ 2217865 h 6828021"/>
              <a:gd name="connsiteX4683" fmla="*/ 1331372 w 11293641"/>
              <a:gd name="connsiteY4683" fmla="*/ 2218226 h 6828021"/>
              <a:gd name="connsiteX4684" fmla="*/ 1311069 w 11293641"/>
              <a:gd name="connsiteY4684" fmla="*/ 2197928 h 6828021"/>
              <a:gd name="connsiteX4685" fmla="*/ 1311069 w 11293641"/>
              <a:gd name="connsiteY4685" fmla="*/ 2202912 h 6828021"/>
              <a:gd name="connsiteX4686" fmla="*/ 1316054 w 11293641"/>
              <a:gd name="connsiteY4686" fmla="*/ 2207896 h 6828021"/>
              <a:gd name="connsiteX4687" fmla="*/ 1321038 w 11293641"/>
              <a:gd name="connsiteY4687" fmla="*/ 2212881 h 6828021"/>
              <a:gd name="connsiteX4688" fmla="*/ 1321040 w 11293641"/>
              <a:gd name="connsiteY4688" fmla="*/ 2212881 h 6828021"/>
              <a:gd name="connsiteX4689" fmla="*/ 1316054 w 11293641"/>
              <a:gd name="connsiteY4689" fmla="*/ 2207896 h 6828021"/>
              <a:gd name="connsiteX4690" fmla="*/ 1311071 w 11293641"/>
              <a:gd name="connsiteY4690" fmla="*/ 2202912 h 6828021"/>
              <a:gd name="connsiteX4691" fmla="*/ 1311071 w 11293641"/>
              <a:gd name="connsiteY4691" fmla="*/ 2197928 h 6828021"/>
              <a:gd name="connsiteX4692" fmla="*/ 348955 w 11293641"/>
              <a:gd name="connsiteY4692" fmla="*/ 2182976 h 6828021"/>
              <a:gd name="connsiteX4693" fmla="*/ 378868 w 11293641"/>
              <a:gd name="connsiteY4693" fmla="*/ 2187960 h 6828021"/>
              <a:gd name="connsiteX4694" fmla="*/ 353956 w 11293641"/>
              <a:gd name="connsiteY4694" fmla="*/ 2202902 h 6828021"/>
              <a:gd name="connsiteX4695" fmla="*/ 388838 w 11293641"/>
              <a:gd name="connsiteY4695" fmla="*/ 2182976 h 6828021"/>
              <a:gd name="connsiteX4696" fmla="*/ 393820 w 11293641"/>
              <a:gd name="connsiteY4696" fmla="*/ 2182976 h 6828021"/>
              <a:gd name="connsiteX4697" fmla="*/ 398809 w 11293641"/>
              <a:gd name="connsiteY4697" fmla="*/ 2182976 h 6828021"/>
              <a:gd name="connsiteX4698" fmla="*/ 408775 w 11293641"/>
              <a:gd name="connsiteY4698" fmla="*/ 2182976 h 6828021"/>
              <a:gd name="connsiteX4699" fmla="*/ 418746 w 11293641"/>
              <a:gd name="connsiteY4699" fmla="*/ 2182976 h 6828021"/>
              <a:gd name="connsiteX4700" fmla="*/ 423732 w 11293641"/>
              <a:gd name="connsiteY4700" fmla="*/ 2187960 h 6828021"/>
              <a:gd name="connsiteX4701" fmla="*/ 428715 w 11293641"/>
              <a:gd name="connsiteY4701" fmla="*/ 2197928 h 6828021"/>
              <a:gd name="connsiteX4702" fmla="*/ 433703 w 11293641"/>
              <a:gd name="connsiteY4702" fmla="*/ 2202912 h 6828021"/>
              <a:gd name="connsiteX4703" fmla="*/ 438688 w 11293641"/>
              <a:gd name="connsiteY4703" fmla="*/ 2212879 h 6828021"/>
              <a:gd name="connsiteX4704" fmla="*/ 438688 w 11293641"/>
              <a:gd name="connsiteY4704" fmla="*/ 2222847 h 6828021"/>
              <a:gd name="connsiteX4705" fmla="*/ 438688 w 11293641"/>
              <a:gd name="connsiteY4705" fmla="*/ 2237799 h 6828021"/>
              <a:gd name="connsiteX4706" fmla="*/ 428715 w 11293641"/>
              <a:gd name="connsiteY4706" fmla="*/ 2252750 h 6828021"/>
              <a:gd name="connsiteX4707" fmla="*/ 423732 w 11293641"/>
              <a:gd name="connsiteY4707" fmla="*/ 2257734 h 6828021"/>
              <a:gd name="connsiteX4708" fmla="*/ 418746 w 11293641"/>
              <a:gd name="connsiteY4708" fmla="*/ 2262720 h 6828021"/>
              <a:gd name="connsiteX4709" fmla="*/ 413761 w 11293641"/>
              <a:gd name="connsiteY4709" fmla="*/ 2257734 h 6828021"/>
              <a:gd name="connsiteX4710" fmla="*/ 408775 w 11293641"/>
              <a:gd name="connsiteY4710" fmla="*/ 2257734 h 6828021"/>
              <a:gd name="connsiteX4711" fmla="*/ 398809 w 11293641"/>
              <a:gd name="connsiteY4711" fmla="*/ 2257734 h 6828021"/>
              <a:gd name="connsiteX4712" fmla="*/ 398809 w 11293641"/>
              <a:gd name="connsiteY4712" fmla="*/ 2257735 h 6828021"/>
              <a:gd name="connsiteX4713" fmla="*/ 408780 w 11293641"/>
              <a:gd name="connsiteY4713" fmla="*/ 2257735 h 6828021"/>
              <a:gd name="connsiteX4714" fmla="*/ 408780 w 11293641"/>
              <a:gd name="connsiteY4714" fmla="*/ 2262720 h 6828021"/>
              <a:gd name="connsiteX4715" fmla="*/ 413761 w 11293641"/>
              <a:gd name="connsiteY4715" fmla="*/ 2267704 h 6828021"/>
              <a:gd name="connsiteX4716" fmla="*/ 413761 w 11293641"/>
              <a:gd name="connsiteY4716" fmla="*/ 2277671 h 6828021"/>
              <a:gd name="connsiteX4717" fmla="*/ 418746 w 11293641"/>
              <a:gd name="connsiteY4717" fmla="*/ 2287640 h 6828021"/>
              <a:gd name="connsiteX4718" fmla="*/ 423732 w 11293641"/>
              <a:gd name="connsiteY4718" fmla="*/ 2297608 h 6828021"/>
              <a:gd name="connsiteX4719" fmla="*/ 423732 w 11293641"/>
              <a:gd name="connsiteY4719" fmla="*/ 2302591 h 6828021"/>
              <a:gd name="connsiteX4720" fmla="*/ 428715 w 11293641"/>
              <a:gd name="connsiteY4720" fmla="*/ 2307576 h 6828021"/>
              <a:gd name="connsiteX4721" fmla="*/ 428715 w 11293641"/>
              <a:gd name="connsiteY4721" fmla="*/ 2312559 h 6828021"/>
              <a:gd name="connsiteX4722" fmla="*/ 423732 w 11293641"/>
              <a:gd name="connsiteY4722" fmla="*/ 2322527 h 6828021"/>
              <a:gd name="connsiteX4723" fmla="*/ 418746 w 11293641"/>
              <a:gd name="connsiteY4723" fmla="*/ 2337478 h 6828021"/>
              <a:gd name="connsiteX4724" fmla="*/ 408780 w 11293641"/>
              <a:gd name="connsiteY4724" fmla="*/ 2347447 h 6828021"/>
              <a:gd name="connsiteX4725" fmla="*/ 388838 w 11293641"/>
              <a:gd name="connsiteY4725" fmla="*/ 2362398 h 6828021"/>
              <a:gd name="connsiteX4726" fmla="*/ 358926 w 11293641"/>
              <a:gd name="connsiteY4726" fmla="*/ 2377351 h 6828021"/>
              <a:gd name="connsiteX4727" fmla="*/ 329014 w 11293641"/>
              <a:gd name="connsiteY4727" fmla="*/ 2387319 h 6828021"/>
              <a:gd name="connsiteX4728" fmla="*/ 319045 w 11293641"/>
              <a:gd name="connsiteY4728" fmla="*/ 2392303 h 6828021"/>
              <a:gd name="connsiteX4729" fmla="*/ 304091 w 11293641"/>
              <a:gd name="connsiteY4729" fmla="*/ 2392303 h 6828021"/>
              <a:gd name="connsiteX4730" fmla="*/ 294122 w 11293641"/>
              <a:gd name="connsiteY4730" fmla="*/ 2387319 h 6828021"/>
              <a:gd name="connsiteX4731" fmla="*/ 289139 w 11293641"/>
              <a:gd name="connsiteY4731" fmla="*/ 2382334 h 6828021"/>
              <a:gd name="connsiteX4732" fmla="*/ 289139 w 11293641"/>
              <a:gd name="connsiteY4732" fmla="*/ 2377351 h 6828021"/>
              <a:gd name="connsiteX4733" fmla="*/ 289139 w 11293641"/>
              <a:gd name="connsiteY4733" fmla="*/ 2372366 h 6828021"/>
              <a:gd name="connsiteX4734" fmla="*/ 289139 w 11293641"/>
              <a:gd name="connsiteY4734" fmla="*/ 2367384 h 6828021"/>
              <a:gd name="connsiteX4735" fmla="*/ 294122 w 11293641"/>
              <a:gd name="connsiteY4735" fmla="*/ 2362398 h 6828021"/>
              <a:gd name="connsiteX4736" fmla="*/ 294122 w 11293641"/>
              <a:gd name="connsiteY4736" fmla="*/ 2357414 h 6828021"/>
              <a:gd name="connsiteX4737" fmla="*/ 294122 w 11293641"/>
              <a:gd name="connsiteY4737" fmla="*/ 2347447 h 6828021"/>
              <a:gd name="connsiteX4738" fmla="*/ 294122 w 11293641"/>
              <a:gd name="connsiteY4738" fmla="*/ 2337478 h 6828021"/>
              <a:gd name="connsiteX4739" fmla="*/ 294122 w 11293641"/>
              <a:gd name="connsiteY4739" fmla="*/ 2327510 h 6828021"/>
              <a:gd name="connsiteX4740" fmla="*/ 294122 w 11293641"/>
              <a:gd name="connsiteY4740" fmla="*/ 2317543 h 6828021"/>
              <a:gd name="connsiteX4741" fmla="*/ 289139 w 11293641"/>
              <a:gd name="connsiteY4741" fmla="*/ 2297608 h 6828021"/>
              <a:gd name="connsiteX4742" fmla="*/ 284151 w 11293641"/>
              <a:gd name="connsiteY4742" fmla="*/ 2287640 h 6828021"/>
              <a:gd name="connsiteX4743" fmla="*/ 279169 w 11293641"/>
              <a:gd name="connsiteY4743" fmla="*/ 2277671 h 6828021"/>
              <a:gd name="connsiteX4744" fmla="*/ 269198 w 11293641"/>
              <a:gd name="connsiteY4744" fmla="*/ 2272688 h 6828021"/>
              <a:gd name="connsiteX4745" fmla="*/ 264209 w 11293641"/>
              <a:gd name="connsiteY4745" fmla="*/ 2272688 h 6828021"/>
              <a:gd name="connsiteX4746" fmla="*/ 259227 w 11293641"/>
              <a:gd name="connsiteY4746" fmla="*/ 2272688 h 6828021"/>
              <a:gd name="connsiteX4747" fmla="*/ 254239 w 11293641"/>
              <a:gd name="connsiteY4747" fmla="*/ 2262720 h 6828021"/>
              <a:gd name="connsiteX4748" fmla="*/ 254239 w 11293641"/>
              <a:gd name="connsiteY4748" fmla="*/ 2257735 h 6828021"/>
              <a:gd name="connsiteX4749" fmla="*/ 254239 w 11293641"/>
              <a:gd name="connsiteY4749" fmla="*/ 2247767 h 6828021"/>
              <a:gd name="connsiteX4750" fmla="*/ 259227 w 11293641"/>
              <a:gd name="connsiteY4750" fmla="*/ 2242785 h 6828021"/>
              <a:gd name="connsiteX4751" fmla="*/ 274180 w 11293641"/>
              <a:gd name="connsiteY4751" fmla="*/ 2237800 h 6828021"/>
              <a:gd name="connsiteX4752" fmla="*/ 304091 w 11293641"/>
              <a:gd name="connsiteY4752" fmla="*/ 2247767 h 6828021"/>
              <a:gd name="connsiteX4753" fmla="*/ 314062 w 11293641"/>
              <a:gd name="connsiteY4753" fmla="*/ 2242785 h 6828021"/>
              <a:gd name="connsiteX4754" fmla="*/ 324033 w 11293641"/>
              <a:gd name="connsiteY4754" fmla="*/ 2237800 h 6828021"/>
              <a:gd name="connsiteX4755" fmla="*/ 329014 w 11293641"/>
              <a:gd name="connsiteY4755" fmla="*/ 2227832 h 6828021"/>
              <a:gd name="connsiteX4756" fmla="*/ 334004 w 11293641"/>
              <a:gd name="connsiteY4756" fmla="*/ 2222847 h 6828021"/>
              <a:gd name="connsiteX4757" fmla="*/ 334004 w 11293641"/>
              <a:gd name="connsiteY4757" fmla="*/ 2217863 h 6828021"/>
              <a:gd name="connsiteX4758" fmla="*/ 329014 w 11293641"/>
              <a:gd name="connsiteY4758" fmla="*/ 2217863 h 6828021"/>
              <a:gd name="connsiteX4759" fmla="*/ 329014 w 11293641"/>
              <a:gd name="connsiteY4759" fmla="*/ 2197928 h 6828021"/>
              <a:gd name="connsiteX4760" fmla="*/ 473581 w 11293641"/>
              <a:gd name="connsiteY4760" fmla="*/ 1978635 h 6828021"/>
              <a:gd name="connsiteX4761" fmla="*/ 483550 w 11293641"/>
              <a:gd name="connsiteY4761" fmla="*/ 1978635 h 6828021"/>
              <a:gd name="connsiteX4762" fmla="*/ 493520 w 11293641"/>
              <a:gd name="connsiteY4762" fmla="*/ 1983617 h 6828021"/>
              <a:gd name="connsiteX4763" fmla="*/ 498508 w 11293641"/>
              <a:gd name="connsiteY4763" fmla="*/ 1983617 h 6828021"/>
              <a:gd name="connsiteX4764" fmla="*/ 503491 w 11293641"/>
              <a:gd name="connsiteY4764" fmla="*/ 1983617 h 6828021"/>
              <a:gd name="connsiteX4765" fmla="*/ 503491 w 11293641"/>
              <a:gd name="connsiteY4765" fmla="*/ 1988601 h 6828021"/>
              <a:gd name="connsiteX4766" fmla="*/ 508479 w 11293641"/>
              <a:gd name="connsiteY4766" fmla="*/ 1993587 h 6828021"/>
              <a:gd name="connsiteX4767" fmla="*/ 503491 w 11293641"/>
              <a:gd name="connsiteY4767" fmla="*/ 1998570 h 6828021"/>
              <a:gd name="connsiteX4768" fmla="*/ 503491 w 11293641"/>
              <a:gd name="connsiteY4768" fmla="*/ 2008539 h 6828021"/>
              <a:gd name="connsiteX4769" fmla="*/ 498508 w 11293641"/>
              <a:gd name="connsiteY4769" fmla="*/ 2013522 h 6828021"/>
              <a:gd name="connsiteX4770" fmla="*/ 493520 w 11293641"/>
              <a:gd name="connsiteY4770" fmla="*/ 2018506 h 6828021"/>
              <a:gd name="connsiteX4771" fmla="*/ 488537 w 11293641"/>
              <a:gd name="connsiteY4771" fmla="*/ 2028473 h 6828021"/>
              <a:gd name="connsiteX4772" fmla="*/ 488537 w 11293641"/>
              <a:gd name="connsiteY4772" fmla="*/ 2033457 h 6828021"/>
              <a:gd name="connsiteX4773" fmla="*/ 488537 w 11293641"/>
              <a:gd name="connsiteY4773" fmla="*/ 2043425 h 6828021"/>
              <a:gd name="connsiteX4774" fmla="*/ 488537 w 11293641"/>
              <a:gd name="connsiteY4774" fmla="*/ 2048408 h 6828021"/>
              <a:gd name="connsiteX4775" fmla="*/ 493520 w 11293641"/>
              <a:gd name="connsiteY4775" fmla="*/ 2048408 h 6828021"/>
              <a:gd name="connsiteX4776" fmla="*/ 513461 w 11293641"/>
              <a:gd name="connsiteY4776" fmla="*/ 2053394 h 6828021"/>
              <a:gd name="connsiteX4777" fmla="*/ 513461 w 11293641"/>
              <a:gd name="connsiteY4777" fmla="*/ 2058377 h 6828021"/>
              <a:gd name="connsiteX4778" fmla="*/ 518450 w 11293641"/>
              <a:gd name="connsiteY4778" fmla="*/ 2058377 h 6828021"/>
              <a:gd name="connsiteX4779" fmla="*/ 523432 w 11293641"/>
              <a:gd name="connsiteY4779" fmla="*/ 2063361 h 6828021"/>
              <a:gd name="connsiteX4780" fmla="*/ 533403 w 11293641"/>
              <a:gd name="connsiteY4780" fmla="*/ 2063361 h 6828021"/>
              <a:gd name="connsiteX4781" fmla="*/ 533403 w 11293641"/>
              <a:gd name="connsiteY4781" fmla="*/ 2068345 h 6828021"/>
              <a:gd name="connsiteX4782" fmla="*/ 538391 w 11293641"/>
              <a:gd name="connsiteY4782" fmla="*/ 2073329 h 6828021"/>
              <a:gd name="connsiteX4783" fmla="*/ 543374 w 11293641"/>
              <a:gd name="connsiteY4783" fmla="*/ 2083297 h 6828021"/>
              <a:gd name="connsiteX4784" fmla="*/ 543374 w 11293641"/>
              <a:gd name="connsiteY4784" fmla="*/ 2088281 h 6828021"/>
              <a:gd name="connsiteX4785" fmla="*/ 523432 w 11293641"/>
              <a:gd name="connsiteY4785" fmla="*/ 2133137 h 6828021"/>
              <a:gd name="connsiteX4786" fmla="*/ 543374 w 11293641"/>
              <a:gd name="connsiteY4786" fmla="*/ 2148087 h 6828021"/>
              <a:gd name="connsiteX4787" fmla="*/ 553343 w 11293641"/>
              <a:gd name="connsiteY4787" fmla="*/ 2158056 h 6828021"/>
              <a:gd name="connsiteX4788" fmla="*/ 563314 w 11293641"/>
              <a:gd name="connsiteY4788" fmla="*/ 2187960 h 6828021"/>
              <a:gd name="connsiteX4789" fmla="*/ 568296 w 11293641"/>
              <a:gd name="connsiteY4789" fmla="*/ 2212881 h 6828021"/>
              <a:gd name="connsiteX4790" fmla="*/ 568296 w 11293641"/>
              <a:gd name="connsiteY4790" fmla="*/ 2227833 h 6828021"/>
              <a:gd name="connsiteX4791" fmla="*/ 598207 w 11293641"/>
              <a:gd name="connsiteY4791" fmla="*/ 2247767 h 6828021"/>
              <a:gd name="connsiteX4792" fmla="*/ 613167 w 11293641"/>
              <a:gd name="connsiteY4792" fmla="*/ 2277672 h 6828021"/>
              <a:gd name="connsiteX4793" fmla="*/ 618149 w 11293641"/>
              <a:gd name="connsiteY4793" fmla="*/ 2307576 h 6828021"/>
              <a:gd name="connsiteX4794" fmla="*/ 623138 w 11293641"/>
              <a:gd name="connsiteY4794" fmla="*/ 2317543 h 6828021"/>
              <a:gd name="connsiteX4795" fmla="*/ 628119 w 11293641"/>
              <a:gd name="connsiteY4795" fmla="*/ 2322527 h 6828021"/>
              <a:gd name="connsiteX4796" fmla="*/ 638090 w 11293641"/>
              <a:gd name="connsiteY4796" fmla="*/ 2327513 h 6828021"/>
              <a:gd name="connsiteX4797" fmla="*/ 648061 w 11293641"/>
              <a:gd name="connsiteY4797" fmla="*/ 2332495 h 6828021"/>
              <a:gd name="connsiteX4798" fmla="*/ 653042 w 11293641"/>
              <a:gd name="connsiteY4798" fmla="*/ 2342464 h 6828021"/>
              <a:gd name="connsiteX4799" fmla="*/ 658027 w 11293641"/>
              <a:gd name="connsiteY4799" fmla="*/ 2347447 h 6828021"/>
              <a:gd name="connsiteX4800" fmla="*/ 658027 w 11293641"/>
              <a:gd name="connsiteY4800" fmla="*/ 2352431 h 6828021"/>
              <a:gd name="connsiteX4801" fmla="*/ 658027 w 11293641"/>
              <a:gd name="connsiteY4801" fmla="*/ 2362399 h 6828021"/>
              <a:gd name="connsiteX4802" fmla="*/ 658027 w 11293641"/>
              <a:gd name="connsiteY4802" fmla="*/ 2372369 h 6828021"/>
              <a:gd name="connsiteX4803" fmla="*/ 653042 w 11293641"/>
              <a:gd name="connsiteY4803" fmla="*/ 2382334 h 6828021"/>
              <a:gd name="connsiteX4804" fmla="*/ 648061 w 11293641"/>
              <a:gd name="connsiteY4804" fmla="*/ 2387319 h 6828021"/>
              <a:gd name="connsiteX4805" fmla="*/ 643073 w 11293641"/>
              <a:gd name="connsiteY4805" fmla="*/ 2387319 h 6828021"/>
              <a:gd name="connsiteX4806" fmla="*/ 672983 w 11293641"/>
              <a:gd name="connsiteY4806" fmla="*/ 2412240 h 6828021"/>
              <a:gd name="connsiteX4807" fmla="*/ 613167 w 11293641"/>
              <a:gd name="connsiteY4807" fmla="*/ 2432175 h 6828021"/>
              <a:gd name="connsiteX4808" fmla="*/ 548356 w 11293641"/>
              <a:gd name="connsiteY4808" fmla="*/ 2447128 h 6828021"/>
              <a:gd name="connsiteX4809" fmla="*/ 493520 w 11293641"/>
              <a:gd name="connsiteY4809" fmla="*/ 2447128 h 6828021"/>
              <a:gd name="connsiteX4810" fmla="*/ 473581 w 11293641"/>
              <a:gd name="connsiteY4810" fmla="*/ 2452113 h 6828021"/>
              <a:gd name="connsiteX4811" fmla="*/ 428715 w 11293641"/>
              <a:gd name="connsiteY4811" fmla="*/ 2477031 h 6828021"/>
              <a:gd name="connsiteX4812" fmla="*/ 403791 w 11293641"/>
              <a:gd name="connsiteY4812" fmla="*/ 2467063 h 6828021"/>
              <a:gd name="connsiteX4813" fmla="*/ 453644 w 11293641"/>
              <a:gd name="connsiteY4813" fmla="*/ 2417223 h 6828021"/>
              <a:gd name="connsiteX4814" fmla="*/ 513461 w 11293641"/>
              <a:gd name="connsiteY4814" fmla="*/ 2392305 h 6828021"/>
              <a:gd name="connsiteX4815" fmla="*/ 523432 w 11293641"/>
              <a:gd name="connsiteY4815" fmla="*/ 2387319 h 6828021"/>
              <a:gd name="connsiteX4816" fmla="*/ 533403 w 11293641"/>
              <a:gd name="connsiteY4816" fmla="*/ 2382334 h 6828021"/>
              <a:gd name="connsiteX4817" fmla="*/ 533403 w 11293641"/>
              <a:gd name="connsiteY4817" fmla="*/ 2377351 h 6828021"/>
              <a:gd name="connsiteX4818" fmla="*/ 533403 w 11293641"/>
              <a:gd name="connsiteY4818" fmla="*/ 2372369 h 6828021"/>
              <a:gd name="connsiteX4819" fmla="*/ 523432 w 11293641"/>
              <a:gd name="connsiteY4819" fmla="*/ 2377351 h 6828021"/>
              <a:gd name="connsiteX4820" fmla="*/ 498508 w 11293641"/>
              <a:gd name="connsiteY4820" fmla="*/ 2387319 h 6828021"/>
              <a:gd name="connsiteX4821" fmla="*/ 453644 w 11293641"/>
              <a:gd name="connsiteY4821" fmla="*/ 2377351 h 6828021"/>
              <a:gd name="connsiteX4822" fmla="*/ 448657 w 11293641"/>
              <a:gd name="connsiteY4822" fmla="*/ 2377351 h 6828021"/>
              <a:gd name="connsiteX4823" fmla="*/ 448657 w 11293641"/>
              <a:gd name="connsiteY4823" fmla="*/ 2372369 h 6828021"/>
              <a:gd name="connsiteX4824" fmla="*/ 448657 w 11293641"/>
              <a:gd name="connsiteY4824" fmla="*/ 2367384 h 6828021"/>
              <a:gd name="connsiteX4825" fmla="*/ 448657 w 11293641"/>
              <a:gd name="connsiteY4825" fmla="*/ 2362399 h 6828021"/>
              <a:gd name="connsiteX4826" fmla="*/ 453644 w 11293641"/>
              <a:gd name="connsiteY4826" fmla="*/ 2362399 h 6828021"/>
              <a:gd name="connsiteX4827" fmla="*/ 453644 w 11293641"/>
              <a:gd name="connsiteY4827" fmla="*/ 2357416 h 6828021"/>
              <a:gd name="connsiteX4828" fmla="*/ 473581 w 11293641"/>
              <a:gd name="connsiteY4828" fmla="*/ 2327513 h 6828021"/>
              <a:gd name="connsiteX4829" fmla="*/ 458626 w 11293641"/>
              <a:gd name="connsiteY4829" fmla="*/ 2322527 h 6828021"/>
              <a:gd name="connsiteX4830" fmla="*/ 458626 w 11293641"/>
              <a:gd name="connsiteY4830" fmla="*/ 2297608 h 6828021"/>
              <a:gd name="connsiteX4831" fmla="*/ 503491 w 11293641"/>
              <a:gd name="connsiteY4831" fmla="*/ 2297608 h 6828021"/>
              <a:gd name="connsiteX4832" fmla="*/ 503491 w 11293641"/>
              <a:gd name="connsiteY4832" fmla="*/ 2262721 h 6828021"/>
              <a:gd name="connsiteX4833" fmla="*/ 488537 w 11293641"/>
              <a:gd name="connsiteY4833" fmla="*/ 2262721 h 6828021"/>
              <a:gd name="connsiteX4834" fmla="*/ 493520 w 11293641"/>
              <a:gd name="connsiteY4834" fmla="*/ 2232815 h 6828021"/>
              <a:gd name="connsiteX4835" fmla="*/ 513461 w 11293641"/>
              <a:gd name="connsiteY4835" fmla="*/ 2212881 h 6828021"/>
              <a:gd name="connsiteX4836" fmla="*/ 483550 w 11293641"/>
              <a:gd name="connsiteY4836" fmla="*/ 2207896 h 6828021"/>
              <a:gd name="connsiteX4837" fmla="*/ 458626 w 11293641"/>
              <a:gd name="connsiteY4837" fmla="*/ 2227833 h 6828021"/>
              <a:gd name="connsiteX4838" fmla="*/ 453644 w 11293641"/>
              <a:gd name="connsiteY4838" fmla="*/ 2222847 h 6828021"/>
              <a:gd name="connsiteX4839" fmla="*/ 448657 w 11293641"/>
              <a:gd name="connsiteY4839" fmla="*/ 2217865 h 6828021"/>
              <a:gd name="connsiteX4840" fmla="*/ 448657 w 11293641"/>
              <a:gd name="connsiteY4840" fmla="*/ 2212881 h 6828021"/>
              <a:gd name="connsiteX4841" fmla="*/ 453644 w 11293641"/>
              <a:gd name="connsiteY4841" fmla="*/ 2202912 h 6828021"/>
              <a:gd name="connsiteX4842" fmla="*/ 458626 w 11293641"/>
              <a:gd name="connsiteY4842" fmla="*/ 2192944 h 6828021"/>
              <a:gd name="connsiteX4843" fmla="*/ 458626 w 11293641"/>
              <a:gd name="connsiteY4843" fmla="*/ 2187960 h 6828021"/>
              <a:gd name="connsiteX4844" fmla="*/ 463615 w 11293641"/>
              <a:gd name="connsiteY4844" fmla="*/ 2182976 h 6828021"/>
              <a:gd name="connsiteX4845" fmla="*/ 463615 w 11293641"/>
              <a:gd name="connsiteY4845" fmla="*/ 2177992 h 6828021"/>
              <a:gd name="connsiteX4846" fmla="*/ 463615 w 11293641"/>
              <a:gd name="connsiteY4846" fmla="*/ 2168024 h 6828021"/>
              <a:gd name="connsiteX4847" fmla="*/ 443673 w 11293641"/>
              <a:gd name="connsiteY4847" fmla="*/ 2158056 h 6828021"/>
              <a:gd name="connsiteX4848" fmla="*/ 438688 w 11293641"/>
              <a:gd name="connsiteY4848" fmla="*/ 2153073 h 6828021"/>
              <a:gd name="connsiteX4849" fmla="*/ 433703 w 11293641"/>
              <a:gd name="connsiteY4849" fmla="*/ 2143105 h 6828021"/>
              <a:gd name="connsiteX4850" fmla="*/ 433703 w 11293641"/>
              <a:gd name="connsiteY4850" fmla="*/ 2138121 h 6828021"/>
              <a:gd name="connsiteX4851" fmla="*/ 433703 w 11293641"/>
              <a:gd name="connsiteY4851" fmla="*/ 2128153 h 6828021"/>
              <a:gd name="connsiteX4852" fmla="*/ 433703 w 11293641"/>
              <a:gd name="connsiteY4852" fmla="*/ 2123168 h 6828021"/>
              <a:gd name="connsiteX4853" fmla="*/ 438688 w 11293641"/>
              <a:gd name="connsiteY4853" fmla="*/ 2118186 h 6828021"/>
              <a:gd name="connsiteX4854" fmla="*/ 438688 w 11293641"/>
              <a:gd name="connsiteY4854" fmla="*/ 2113200 h 6828021"/>
              <a:gd name="connsiteX4855" fmla="*/ 418746 w 11293641"/>
              <a:gd name="connsiteY4855" fmla="*/ 2118186 h 6828021"/>
              <a:gd name="connsiteX4856" fmla="*/ 413761 w 11293641"/>
              <a:gd name="connsiteY4856" fmla="*/ 2108218 h 6828021"/>
              <a:gd name="connsiteX4857" fmla="*/ 413761 w 11293641"/>
              <a:gd name="connsiteY4857" fmla="*/ 2098250 h 6828021"/>
              <a:gd name="connsiteX4858" fmla="*/ 418746 w 11293641"/>
              <a:gd name="connsiteY4858" fmla="*/ 2088281 h 6828021"/>
              <a:gd name="connsiteX4859" fmla="*/ 423732 w 11293641"/>
              <a:gd name="connsiteY4859" fmla="*/ 2073329 h 6828021"/>
              <a:gd name="connsiteX4860" fmla="*/ 428715 w 11293641"/>
              <a:gd name="connsiteY4860" fmla="*/ 2068345 h 6828021"/>
              <a:gd name="connsiteX4861" fmla="*/ 438688 w 11293641"/>
              <a:gd name="connsiteY4861" fmla="*/ 2058377 h 6828021"/>
              <a:gd name="connsiteX4862" fmla="*/ 443673 w 11293641"/>
              <a:gd name="connsiteY4862" fmla="*/ 2043425 h 6828021"/>
              <a:gd name="connsiteX4863" fmla="*/ 443673 w 11293641"/>
              <a:gd name="connsiteY4863" fmla="*/ 2033457 h 6828021"/>
              <a:gd name="connsiteX4864" fmla="*/ 443673 w 11293641"/>
              <a:gd name="connsiteY4864" fmla="*/ 2023490 h 6828021"/>
              <a:gd name="connsiteX4865" fmla="*/ 438688 w 11293641"/>
              <a:gd name="connsiteY4865" fmla="*/ 2018506 h 6828021"/>
              <a:gd name="connsiteX4866" fmla="*/ 463615 w 11293641"/>
              <a:gd name="connsiteY4866" fmla="*/ 1983617 h 6828021"/>
              <a:gd name="connsiteX4867" fmla="*/ 7761729 w 11293641"/>
              <a:gd name="connsiteY4867" fmla="*/ 1973646 h 6828021"/>
              <a:gd name="connsiteX4868" fmla="*/ 7756744 w 11293641"/>
              <a:gd name="connsiteY4868" fmla="*/ 1978630 h 6828021"/>
              <a:gd name="connsiteX4869" fmla="*/ 7746774 w 11293641"/>
              <a:gd name="connsiteY4869" fmla="*/ 1988598 h 6828021"/>
              <a:gd name="connsiteX4870" fmla="*/ 7736804 w 11293641"/>
              <a:gd name="connsiteY4870" fmla="*/ 1993582 h 6828021"/>
              <a:gd name="connsiteX4871" fmla="*/ 7725321 w 11293641"/>
              <a:gd name="connsiteY4871" fmla="*/ 2001236 h 6828021"/>
              <a:gd name="connsiteX4872" fmla="*/ 7736805 w 11293641"/>
              <a:gd name="connsiteY4872" fmla="*/ 1993582 h 6828021"/>
              <a:gd name="connsiteX4873" fmla="*/ 7746775 w 11293641"/>
              <a:gd name="connsiteY4873" fmla="*/ 1988598 h 6828021"/>
              <a:gd name="connsiteX4874" fmla="*/ 7756745 w 11293641"/>
              <a:gd name="connsiteY4874" fmla="*/ 1978630 h 6828021"/>
              <a:gd name="connsiteX4875" fmla="*/ 7761730 w 11293641"/>
              <a:gd name="connsiteY4875" fmla="*/ 1973646 h 6828021"/>
              <a:gd name="connsiteX4876" fmla="*/ 1580261 w 11293641"/>
              <a:gd name="connsiteY4876" fmla="*/ 1789252 h 6828021"/>
              <a:gd name="connsiteX4877" fmla="*/ 1500501 w 11293641"/>
              <a:gd name="connsiteY4877" fmla="*/ 1868988 h 6828021"/>
              <a:gd name="connsiteX4878" fmla="*/ 1500501 w 11293641"/>
              <a:gd name="connsiteY4878" fmla="*/ 1868990 h 6828021"/>
              <a:gd name="connsiteX4879" fmla="*/ 1580261 w 11293641"/>
              <a:gd name="connsiteY4879" fmla="*/ 1789255 h 6828021"/>
              <a:gd name="connsiteX4880" fmla="*/ 1580266 w 11293641"/>
              <a:gd name="connsiteY4880" fmla="*/ 1789252 h 6828021"/>
              <a:gd name="connsiteX4881" fmla="*/ 1021936 w 11293641"/>
              <a:gd name="connsiteY4881" fmla="*/ 1744397 h 6828021"/>
              <a:gd name="connsiteX4882" fmla="*/ 1016949 w 11293641"/>
              <a:gd name="connsiteY4882" fmla="*/ 1784268 h 6828021"/>
              <a:gd name="connsiteX4883" fmla="*/ 1016949 w 11293641"/>
              <a:gd name="connsiteY4883" fmla="*/ 1814164 h 6828021"/>
              <a:gd name="connsiteX4884" fmla="*/ 1016949 w 11293641"/>
              <a:gd name="connsiteY4884" fmla="*/ 1829118 h 6828021"/>
              <a:gd name="connsiteX4885" fmla="*/ 1016949 w 11293641"/>
              <a:gd name="connsiteY4885" fmla="*/ 1868988 h 6828021"/>
              <a:gd name="connsiteX4886" fmla="*/ 1006980 w 11293641"/>
              <a:gd name="connsiteY4886" fmla="*/ 1893908 h 6828021"/>
              <a:gd name="connsiteX4887" fmla="*/ 997009 w 11293641"/>
              <a:gd name="connsiteY4887" fmla="*/ 1903875 h 6828021"/>
              <a:gd name="connsiteX4888" fmla="*/ 987040 w 11293641"/>
              <a:gd name="connsiteY4888" fmla="*/ 1908859 h 6828021"/>
              <a:gd name="connsiteX4889" fmla="*/ 992025 w 11293641"/>
              <a:gd name="connsiteY4889" fmla="*/ 1908859 h 6828021"/>
              <a:gd name="connsiteX4890" fmla="*/ 1001997 w 11293641"/>
              <a:gd name="connsiteY4890" fmla="*/ 1903876 h 6828021"/>
              <a:gd name="connsiteX4891" fmla="*/ 1011966 w 11293641"/>
              <a:gd name="connsiteY4891" fmla="*/ 1893908 h 6828021"/>
              <a:gd name="connsiteX4892" fmla="*/ 1011966 w 11293641"/>
              <a:gd name="connsiteY4892" fmla="*/ 1883940 h 6828021"/>
              <a:gd name="connsiteX4893" fmla="*/ 1016952 w 11293641"/>
              <a:gd name="connsiteY4893" fmla="*/ 1873974 h 6828021"/>
              <a:gd name="connsiteX4894" fmla="*/ 1016952 w 11293641"/>
              <a:gd name="connsiteY4894" fmla="*/ 1868990 h 6828021"/>
              <a:gd name="connsiteX4895" fmla="*/ 1016952 w 11293641"/>
              <a:gd name="connsiteY4895" fmla="*/ 1864006 h 6828021"/>
              <a:gd name="connsiteX4896" fmla="*/ 1016952 w 11293641"/>
              <a:gd name="connsiteY4896" fmla="*/ 1859023 h 6828021"/>
              <a:gd name="connsiteX4897" fmla="*/ 1021936 w 11293641"/>
              <a:gd name="connsiteY4897" fmla="*/ 1794237 h 6828021"/>
              <a:gd name="connsiteX4898" fmla="*/ 1585246 w 11293641"/>
              <a:gd name="connsiteY4898" fmla="*/ 1729446 h 6828021"/>
              <a:gd name="connsiteX4899" fmla="*/ 1585246 w 11293641"/>
              <a:gd name="connsiteY4899" fmla="*/ 1774300 h 6828021"/>
              <a:gd name="connsiteX4900" fmla="*/ 1585246 w 11293641"/>
              <a:gd name="connsiteY4900" fmla="*/ 1784268 h 6828021"/>
              <a:gd name="connsiteX4901" fmla="*/ 1585246 w 11293641"/>
              <a:gd name="connsiteY4901" fmla="*/ 1784271 h 6828021"/>
              <a:gd name="connsiteX4902" fmla="*/ 1585249 w 11293641"/>
              <a:gd name="connsiteY4902" fmla="*/ 1784271 h 6828021"/>
              <a:gd name="connsiteX4903" fmla="*/ 1590235 w 11293641"/>
              <a:gd name="connsiteY4903" fmla="*/ 1764335 h 6828021"/>
              <a:gd name="connsiteX4904" fmla="*/ 1585249 w 11293641"/>
              <a:gd name="connsiteY4904" fmla="*/ 1729448 h 6828021"/>
              <a:gd name="connsiteX4905" fmla="*/ 10989552 w 11293641"/>
              <a:gd name="connsiteY4905" fmla="*/ 1609832 h 6828021"/>
              <a:gd name="connsiteX4906" fmla="*/ 10994537 w 11293641"/>
              <a:gd name="connsiteY4906" fmla="*/ 1609832 h 6828021"/>
              <a:gd name="connsiteX4907" fmla="*/ 10999523 w 11293641"/>
              <a:gd name="connsiteY4907" fmla="*/ 1609832 h 6828021"/>
              <a:gd name="connsiteX4908" fmla="*/ 11009493 w 11293641"/>
              <a:gd name="connsiteY4908" fmla="*/ 1619800 h 6828021"/>
              <a:gd name="connsiteX4909" fmla="*/ 11019463 w 11293641"/>
              <a:gd name="connsiteY4909" fmla="*/ 1629768 h 6828021"/>
              <a:gd name="connsiteX4910" fmla="*/ 11024448 w 11293641"/>
              <a:gd name="connsiteY4910" fmla="*/ 1639736 h 6828021"/>
              <a:gd name="connsiteX4911" fmla="*/ 11034418 w 11293641"/>
              <a:gd name="connsiteY4911" fmla="*/ 1649704 h 6828021"/>
              <a:gd name="connsiteX4912" fmla="*/ 11039403 w 11293641"/>
              <a:gd name="connsiteY4912" fmla="*/ 1654688 h 6828021"/>
              <a:gd name="connsiteX4913" fmla="*/ 11039403 w 11293641"/>
              <a:gd name="connsiteY4913" fmla="*/ 1664656 h 6828021"/>
              <a:gd name="connsiteX4914" fmla="*/ 11049373 w 11293641"/>
              <a:gd name="connsiteY4914" fmla="*/ 1669640 h 6828021"/>
              <a:gd name="connsiteX4915" fmla="*/ 11054358 w 11293641"/>
              <a:gd name="connsiteY4915" fmla="*/ 1679608 h 6828021"/>
              <a:gd name="connsiteX4916" fmla="*/ 11059343 w 11293641"/>
              <a:gd name="connsiteY4916" fmla="*/ 1679608 h 6828021"/>
              <a:gd name="connsiteX4917" fmla="*/ 11064328 w 11293641"/>
              <a:gd name="connsiteY4917" fmla="*/ 1679608 h 6828021"/>
              <a:gd name="connsiteX4918" fmla="*/ 11064328 w 11293641"/>
              <a:gd name="connsiteY4918" fmla="*/ 1674624 h 6828021"/>
              <a:gd name="connsiteX4919" fmla="*/ 11064328 w 11293641"/>
              <a:gd name="connsiteY4919" fmla="*/ 1669640 h 6828021"/>
              <a:gd name="connsiteX4920" fmla="*/ 11064328 w 11293641"/>
              <a:gd name="connsiteY4920" fmla="*/ 1659673 h 6828021"/>
              <a:gd name="connsiteX4921" fmla="*/ 11064328 w 11293641"/>
              <a:gd name="connsiteY4921" fmla="*/ 1649704 h 6828021"/>
              <a:gd name="connsiteX4922" fmla="*/ 11069313 w 11293641"/>
              <a:gd name="connsiteY4922" fmla="*/ 1639736 h 6828021"/>
              <a:gd name="connsiteX4923" fmla="*/ 11079283 w 11293641"/>
              <a:gd name="connsiteY4923" fmla="*/ 1629768 h 6828021"/>
              <a:gd name="connsiteX4924" fmla="*/ 11094239 w 11293641"/>
              <a:gd name="connsiteY4924" fmla="*/ 1624784 h 6828021"/>
              <a:gd name="connsiteX4925" fmla="*/ 11104209 w 11293641"/>
              <a:gd name="connsiteY4925" fmla="*/ 1624784 h 6828021"/>
              <a:gd name="connsiteX4926" fmla="*/ 11114179 w 11293641"/>
              <a:gd name="connsiteY4926" fmla="*/ 1629768 h 6828021"/>
              <a:gd name="connsiteX4927" fmla="*/ 11124149 w 11293641"/>
              <a:gd name="connsiteY4927" fmla="*/ 1639736 h 6828021"/>
              <a:gd name="connsiteX4928" fmla="*/ 11129134 w 11293641"/>
              <a:gd name="connsiteY4928" fmla="*/ 1644720 h 6828021"/>
              <a:gd name="connsiteX4929" fmla="*/ 11129134 w 11293641"/>
              <a:gd name="connsiteY4929" fmla="*/ 1649704 h 6828021"/>
              <a:gd name="connsiteX4930" fmla="*/ 11134119 w 11293641"/>
              <a:gd name="connsiteY4930" fmla="*/ 1654688 h 6828021"/>
              <a:gd name="connsiteX4931" fmla="*/ 11144089 w 11293641"/>
              <a:gd name="connsiteY4931" fmla="*/ 1659673 h 6828021"/>
              <a:gd name="connsiteX4932" fmla="*/ 11149074 w 11293641"/>
              <a:gd name="connsiteY4932" fmla="*/ 1664656 h 6828021"/>
              <a:gd name="connsiteX4933" fmla="*/ 11159044 w 11293641"/>
              <a:gd name="connsiteY4933" fmla="*/ 1664656 h 6828021"/>
              <a:gd name="connsiteX4934" fmla="*/ 11164029 w 11293641"/>
              <a:gd name="connsiteY4934" fmla="*/ 1659673 h 6828021"/>
              <a:gd name="connsiteX4935" fmla="*/ 11169015 w 11293641"/>
              <a:gd name="connsiteY4935" fmla="*/ 1654688 h 6828021"/>
              <a:gd name="connsiteX4936" fmla="*/ 11178985 w 11293641"/>
              <a:gd name="connsiteY4936" fmla="*/ 1649704 h 6828021"/>
              <a:gd name="connsiteX4937" fmla="*/ 11188955 w 11293641"/>
              <a:gd name="connsiteY4937" fmla="*/ 1644720 h 6828021"/>
              <a:gd name="connsiteX4938" fmla="*/ 11198925 w 11293641"/>
              <a:gd name="connsiteY4938" fmla="*/ 1639736 h 6828021"/>
              <a:gd name="connsiteX4939" fmla="*/ 11208895 w 11293641"/>
              <a:gd name="connsiteY4939" fmla="*/ 1634752 h 6828021"/>
              <a:gd name="connsiteX4940" fmla="*/ 11213880 w 11293641"/>
              <a:gd name="connsiteY4940" fmla="*/ 1634752 h 6828021"/>
              <a:gd name="connsiteX4941" fmla="*/ 11218865 w 11293641"/>
              <a:gd name="connsiteY4941" fmla="*/ 1629768 h 6828021"/>
              <a:gd name="connsiteX4942" fmla="*/ 11233820 w 11293641"/>
              <a:gd name="connsiteY4942" fmla="*/ 1634752 h 6828021"/>
              <a:gd name="connsiteX4943" fmla="*/ 11238805 w 11293641"/>
              <a:gd name="connsiteY4943" fmla="*/ 1634752 h 6828021"/>
              <a:gd name="connsiteX4944" fmla="*/ 11248775 w 11293641"/>
              <a:gd name="connsiteY4944" fmla="*/ 1639736 h 6828021"/>
              <a:gd name="connsiteX4945" fmla="*/ 11248775 w 11293641"/>
              <a:gd name="connsiteY4945" fmla="*/ 1649704 h 6828021"/>
              <a:gd name="connsiteX4946" fmla="*/ 11248775 w 11293641"/>
              <a:gd name="connsiteY4946" fmla="*/ 1654688 h 6828021"/>
              <a:gd name="connsiteX4947" fmla="*/ 11248775 w 11293641"/>
              <a:gd name="connsiteY4947" fmla="*/ 1659673 h 6828021"/>
              <a:gd name="connsiteX4948" fmla="*/ 11248775 w 11293641"/>
              <a:gd name="connsiteY4948" fmla="*/ 1664656 h 6828021"/>
              <a:gd name="connsiteX4949" fmla="*/ 11253761 w 11293641"/>
              <a:gd name="connsiteY4949" fmla="*/ 1664656 h 6828021"/>
              <a:gd name="connsiteX4950" fmla="*/ 11263731 w 11293641"/>
              <a:gd name="connsiteY4950" fmla="*/ 1669640 h 6828021"/>
              <a:gd name="connsiteX4951" fmla="*/ 11268716 w 11293641"/>
              <a:gd name="connsiteY4951" fmla="*/ 1679608 h 6828021"/>
              <a:gd name="connsiteX4952" fmla="*/ 11278686 w 11293641"/>
              <a:gd name="connsiteY4952" fmla="*/ 1689576 h 6828021"/>
              <a:gd name="connsiteX4953" fmla="*/ 11283671 w 11293641"/>
              <a:gd name="connsiteY4953" fmla="*/ 1699543 h 6828021"/>
              <a:gd name="connsiteX4954" fmla="*/ 11288656 w 11293641"/>
              <a:gd name="connsiteY4954" fmla="*/ 1709512 h 6828021"/>
              <a:gd name="connsiteX4955" fmla="*/ 11293641 w 11293641"/>
              <a:gd name="connsiteY4955" fmla="*/ 1714496 h 6828021"/>
              <a:gd name="connsiteX4956" fmla="*/ 11293641 w 11293641"/>
              <a:gd name="connsiteY4956" fmla="*/ 1719479 h 6828021"/>
              <a:gd name="connsiteX4957" fmla="*/ 11283671 w 11293641"/>
              <a:gd name="connsiteY4957" fmla="*/ 1754367 h 6828021"/>
              <a:gd name="connsiteX4958" fmla="*/ 11258746 w 11293641"/>
              <a:gd name="connsiteY4958" fmla="*/ 1789255 h 6828021"/>
              <a:gd name="connsiteX4959" fmla="*/ 11228835 w 11293641"/>
              <a:gd name="connsiteY4959" fmla="*/ 1809182 h 6828021"/>
              <a:gd name="connsiteX4960" fmla="*/ 11203910 w 11293641"/>
              <a:gd name="connsiteY4960" fmla="*/ 1824132 h 6828021"/>
              <a:gd name="connsiteX4961" fmla="*/ 11193940 w 11293641"/>
              <a:gd name="connsiteY4961" fmla="*/ 1829118 h 6828021"/>
              <a:gd name="connsiteX4962" fmla="*/ 11188955 w 11293641"/>
              <a:gd name="connsiteY4962" fmla="*/ 1829118 h 6828021"/>
              <a:gd name="connsiteX4963" fmla="*/ 11178985 w 11293641"/>
              <a:gd name="connsiteY4963" fmla="*/ 1824132 h 6828021"/>
              <a:gd name="connsiteX4964" fmla="*/ 11169015 w 11293641"/>
              <a:gd name="connsiteY4964" fmla="*/ 1824132 h 6828021"/>
              <a:gd name="connsiteX4965" fmla="*/ 11159044 w 11293641"/>
              <a:gd name="connsiteY4965" fmla="*/ 1824132 h 6828021"/>
              <a:gd name="connsiteX4966" fmla="*/ 11144089 w 11293641"/>
              <a:gd name="connsiteY4966" fmla="*/ 1829118 h 6828021"/>
              <a:gd name="connsiteX4967" fmla="*/ 11139104 w 11293641"/>
              <a:gd name="connsiteY4967" fmla="*/ 1834100 h 6828021"/>
              <a:gd name="connsiteX4968" fmla="*/ 11129134 w 11293641"/>
              <a:gd name="connsiteY4968" fmla="*/ 1839084 h 6828021"/>
              <a:gd name="connsiteX4969" fmla="*/ 11119164 w 11293641"/>
              <a:gd name="connsiteY4969" fmla="*/ 1844070 h 6828021"/>
              <a:gd name="connsiteX4970" fmla="*/ 11104209 w 11293641"/>
              <a:gd name="connsiteY4970" fmla="*/ 1849052 h 6828021"/>
              <a:gd name="connsiteX4971" fmla="*/ 11099224 w 11293641"/>
              <a:gd name="connsiteY4971" fmla="*/ 1854036 h 6828021"/>
              <a:gd name="connsiteX4972" fmla="*/ 11094239 w 11293641"/>
              <a:gd name="connsiteY4972" fmla="*/ 1854036 h 6828021"/>
              <a:gd name="connsiteX4973" fmla="*/ 11049373 w 11293641"/>
              <a:gd name="connsiteY4973" fmla="*/ 1824132 h 6828021"/>
              <a:gd name="connsiteX4974" fmla="*/ 11004508 w 11293641"/>
              <a:gd name="connsiteY4974" fmla="*/ 1779287 h 6828021"/>
              <a:gd name="connsiteX4975" fmla="*/ 10969612 w 11293641"/>
              <a:gd name="connsiteY4975" fmla="*/ 1779287 h 6828021"/>
              <a:gd name="connsiteX4976" fmla="*/ 10959642 w 11293641"/>
              <a:gd name="connsiteY4976" fmla="*/ 1769317 h 6828021"/>
              <a:gd name="connsiteX4977" fmla="*/ 10954657 w 11293641"/>
              <a:gd name="connsiteY4977" fmla="*/ 1759351 h 6828021"/>
              <a:gd name="connsiteX4978" fmla="*/ 10954657 w 11293641"/>
              <a:gd name="connsiteY4978" fmla="*/ 1754367 h 6828021"/>
              <a:gd name="connsiteX4979" fmla="*/ 10959642 w 11293641"/>
              <a:gd name="connsiteY4979" fmla="*/ 1749384 h 6828021"/>
              <a:gd name="connsiteX4980" fmla="*/ 10959642 w 11293641"/>
              <a:gd name="connsiteY4980" fmla="*/ 1744399 h 6828021"/>
              <a:gd name="connsiteX4981" fmla="*/ 10964627 w 11293641"/>
              <a:gd name="connsiteY4981" fmla="*/ 1744399 h 6828021"/>
              <a:gd name="connsiteX4982" fmla="*/ 10969612 w 11293641"/>
              <a:gd name="connsiteY4982" fmla="*/ 1744399 h 6828021"/>
              <a:gd name="connsiteX4983" fmla="*/ 11009493 w 11293641"/>
              <a:gd name="connsiteY4983" fmla="*/ 1729448 h 6828021"/>
              <a:gd name="connsiteX4984" fmla="*/ 10994537 w 11293641"/>
              <a:gd name="connsiteY4984" fmla="*/ 1699543 h 6828021"/>
              <a:gd name="connsiteX4985" fmla="*/ 10954657 w 11293641"/>
              <a:gd name="connsiteY4985" fmla="*/ 1689576 h 6828021"/>
              <a:gd name="connsiteX4986" fmla="*/ 10984567 w 11293641"/>
              <a:gd name="connsiteY4986" fmla="*/ 1619800 h 6828021"/>
              <a:gd name="connsiteX4987" fmla="*/ 9386858 w 11293641"/>
              <a:gd name="connsiteY4987" fmla="*/ 1550013 h 6828021"/>
              <a:gd name="connsiteX4988" fmla="*/ 9391843 w 11293641"/>
              <a:gd name="connsiteY4988" fmla="*/ 1574933 h 6828021"/>
              <a:gd name="connsiteX4989" fmla="*/ 9401813 w 11293641"/>
              <a:gd name="connsiteY4989" fmla="*/ 1574933 h 6828021"/>
              <a:gd name="connsiteX4990" fmla="*/ 9411783 w 11293641"/>
              <a:gd name="connsiteY4990" fmla="*/ 1579917 h 6828021"/>
              <a:gd name="connsiteX4991" fmla="*/ 9421753 w 11293641"/>
              <a:gd name="connsiteY4991" fmla="*/ 1584901 h 6828021"/>
              <a:gd name="connsiteX4992" fmla="*/ 9431723 w 11293641"/>
              <a:gd name="connsiteY4992" fmla="*/ 1589885 h 6828021"/>
              <a:gd name="connsiteX4993" fmla="*/ 9441693 w 11293641"/>
              <a:gd name="connsiteY4993" fmla="*/ 1599852 h 6828021"/>
              <a:gd name="connsiteX4994" fmla="*/ 9451663 w 11293641"/>
              <a:gd name="connsiteY4994" fmla="*/ 1604837 h 6828021"/>
              <a:gd name="connsiteX4995" fmla="*/ 9456648 w 11293641"/>
              <a:gd name="connsiteY4995" fmla="*/ 1609821 h 6828021"/>
              <a:gd name="connsiteX4996" fmla="*/ 9471604 w 11293641"/>
              <a:gd name="connsiteY4996" fmla="*/ 1614805 h 6828021"/>
              <a:gd name="connsiteX4997" fmla="*/ 9481574 w 11293641"/>
              <a:gd name="connsiteY4997" fmla="*/ 1624773 h 6828021"/>
              <a:gd name="connsiteX4998" fmla="*/ 9491544 w 11293641"/>
              <a:gd name="connsiteY4998" fmla="*/ 1634741 h 6828021"/>
              <a:gd name="connsiteX4999" fmla="*/ 9501514 w 11293641"/>
              <a:gd name="connsiteY4999" fmla="*/ 1644709 h 6828021"/>
              <a:gd name="connsiteX5000" fmla="*/ 9506499 w 11293641"/>
              <a:gd name="connsiteY5000" fmla="*/ 1649692 h 6828021"/>
              <a:gd name="connsiteX5001" fmla="*/ 9506499 w 11293641"/>
              <a:gd name="connsiteY5001" fmla="*/ 1654676 h 6828021"/>
              <a:gd name="connsiteX5002" fmla="*/ 9486559 w 11293641"/>
              <a:gd name="connsiteY5002" fmla="*/ 1669628 h 6828021"/>
              <a:gd name="connsiteX5003" fmla="*/ 9441693 w 11293641"/>
              <a:gd name="connsiteY5003" fmla="*/ 1659660 h 6828021"/>
              <a:gd name="connsiteX5004" fmla="*/ 9391843 w 11293641"/>
              <a:gd name="connsiteY5004" fmla="*/ 1689564 h 6828021"/>
              <a:gd name="connsiteX5005" fmla="*/ 9381873 w 11293641"/>
              <a:gd name="connsiteY5005" fmla="*/ 1694548 h 6828021"/>
              <a:gd name="connsiteX5006" fmla="*/ 9371903 w 11293641"/>
              <a:gd name="connsiteY5006" fmla="*/ 1694548 h 6828021"/>
              <a:gd name="connsiteX5007" fmla="*/ 9361933 w 11293641"/>
              <a:gd name="connsiteY5007" fmla="*/ 1694548 h 6828021"/>
              <a:gd name="connsiteX5008" fmla="*/ 9356948 w 11293641"/>
              <a:gd name="connsiteY5008" fmla="*/ 1689564 h 6828021"/>
              <a:gd name="connsiteX5009" fmla="*/ 9351962 w 11293641"/>
              <a:gd name="connsiteY5009" fmla="*/ 1684580 h 6828021"/>
              <a:gd name="connsiteX5010" fmla="*/ 9346977 w 11293641"/>
              <a:gd name="connsiteY5010" fmla="*/ 1679596 h 6828021"/>
              <a:gd name="connsiteX5011" fmla="*/ 9346977 w 11293641"/>
              <a:gd name="connsiteY5011" fmla="*/ 1674612 h 6828021"/>
              <a:gd name="connsiteX5012" fmla="*/ 9346977 w 11293641"/>
              <a:gd name="connsiteY5012" fmla="*/ 1669628 h 6828021"/>
              <a:gd name="connsiteX5013" fmla="*/ 9341992 w 11293641"/>
              <a:gd name="connsiteY5013" fmla="*/ 1664644 h 6828021"/>
              <a:gd name="connsiteX5014" fmla="*/ 9337007 w 11293641"/>
              <a:gd name="connsiteY5014" fmla="*/ 1659660 h 6828021"/>
              <a:gd name="connsiteX5015" fmla="*/ 9332022 w 11293641"/>
              <a:gd name="connsiteY5015" fmla="*/ 1659660 h 6828021"/>
              <a:gd name="connsiteX5016" fmla="*/ 9322052 w 11293641"/>
              <a:gd name="connsiteY5016" fmla="*/ 1659660 h 6828021"/>
              <a:gd name="connsiteX5017" fmla="*/ 9317067 w 11293641"/>
              <a:gd name="connsiteY5017" fmla="*/ 1659660 h 6828021"/>
              <a:gd name="connsiteX5018" fmla="*/ 9312082 w 11293641"/>
              <a:gd name="connsiteY5018" fmla="*/ 1664644 h 6828021"/>
              <a:gd name="connsiteX5019" fmla="*/ 9307097 w 11293641"/>
              <a:gd name="connsiteY5019" fmla="*/ 1664644 h 6828021"/>
              <a:gd name="connsiteX5020" fmla="*/ 9322052 w 11293641"/>
              <a:gd name="connsiteY5020" fmla="*/ 1639725 h 6828021"/>
              <a:gd name="connsiteX5021" fmla="*/ 9322052 w 11293641"/>
              <a:gd name="connsiteY5021" fmla="*/ 1624773 h 6828021"/>
              <a:gd name="connsiteX5022" fmla="*/ 9322052 w 11293641"/>
              <a:gd name="connsiteY5022" fmla="*/ 1609821 h 6828021"/>
              <a:gd name="connsiteX5023" fmla="*/ 9332022 w 11293641"/>
              <a:gd name="connsiteY5023" fmla="*/ 1599852 h 6828021"/>
              <a:gd name="connsiteX5024" fmla="*/ 9337007 w 11293641"/>
              <a:gd name="connsiteY5024" fmla="*/ 1594869 h 6828021"/>
              <a:gd name="connsiteX5025" fmla="*/ 9346977 w 11293641"/>
              <a:gd name="connsiteY5025" fmla="*/ 1589885 h 6828021"/>
              <a:gd name="connsiteX5026" fmla="*/ 9351962 w 11293641"/>
              <a:gd name="connsiteY5026" fmla="*/ 1584901 h 6828021"/>
              <a:gd name="connsiteX5027" fmla="*/ 9356948 w 11293641"/>
              <a:gd name="connsiteY5027" fmla="*/ 1584901 h 6828021"/>
              <a:gd name="connsiteX5028" fmla="*/ 9361933 w 11293641"/>
              <a:gd name="connsiteY5028" fmla="*/ 1584901 h 6828021"/>
              <a:gd name="connsiteX5029" fmla="*/ 1568301 w 11293641"/>
              <a:gd name="connsiteY5029" fmla="*/ 1532072 h 6828021"/>
              <a:gd name="connsiteX5030" fmla="*/ 1565306 w 11293641"/>
              <a:gd name="connsiteY5030" fmla="*/ 1550022 h 6828021"/>
              <a:gd name="connsiteX5031" fmla="*/ 1560322 w 11293641"/>
              <a:gd name="connsiteY5031" fmla="*/ 1594877 h 6828021"/>
              <a:gd name="connsiteX5032" fmla="*/ 1560322 w 11293641"/>
              <a:gd name="connsiteY5032" fmla="*/ 1639733 h 6828021"/>
              <a:gd name="connsiteX5033" fmla="*/ 1560322 w 11293641"/>
              <a:gd name="connsiteY5033" fmla="*/ 1639736 h 6828021"/>
              <a:gd name="connsiteX5034" fmla="*/ 1101695 w 11293641"/>
              <a:gd name="connsiteY5034" fmla="*/ 1475264 h 6828021"/>
              <a:gd name="connsiteX5035" fmla="*/ 1096712 w 11293641"/>
              <a:gd name="connsiteY5035" fmla="*/ 1515136 h 6828021"/>
              <a:gd name="connsiteX5036" fmla="*/ 1071786 w 11293641"/>
              <a:gd name="connsiteY5036" fmla="*/ 1559991 h 6828021"/>
              <a:gd name="connsiteX5037" fmla="*/ 1066800 w 11293641"/>
              <a:gd name="connsiteY5037" fmla="*/ 1619798 h 6828021"/>
              <a:gd name="connsiteX5038" fmla="*/ 1011966 w 11293641"/>
              <a:gd name="connsiteY5038" fmla="*/ 1654687 h 6828021"/>
              <a:gd name="connsiteX5039" fmla="*/ 1066802 w 11293641"/>
              <a:gd name="connsiteY5039" fmla="*/ 1619798 h 6828021"/>
              <a:gd name="connsiteX5040" fmla="*/ 1071788 w 11293641"/>
              <a:gd name="connsiteY5040" fmla="*/ 1559991 h 6828021"/>
              <a:gd name="connsiteX5041" fmla="*/ 1096712 w 11293641"/>
              <a:gd name="connsiteY5041" fmla="*/ 1515136 h 6828021"/>
              <a:gd name="connsiteX5042" fmla="*/ 1101698 w 11293641"/>
              <a:gd name="connsiteY5042" fmla="*/ 1475264 h 6828021"/>
              <a:gd name="connsiteX5043" fmla="*/ 1121637 w 11293641"/>
              <a:gd name="connsiteY5043" fmla="*/ 1460312 h 6828021"/>
              <a:gd name="connsiteX5044" fmla="*/ 1116651 w 11293641"/>
              <a:gd name="connsiteY5044" fmla="*/ 1465296 h 6828021"/>
              <a:gd name="connsiteX5045" fmla="*/ 1113329 w 11293641"/>
              <a:gd name="connsiteY5045" fmla="*/ 1471941 h 6828021"/>
              <a:gd name="connsiteX5046" fmla="*/ 1116653 w 11293641"/>
              <a:gd name="connsiteY5046" fmla="*/ 1470279 h 6828021"/>
              <a:gd name="connsiteX5047" fmla="*/ 1141579 w 11293641"/>
              <a:gd name="connsiteY5047" fmla="*/ 1440375 h 6828021"/>
              <a:gd name="connsiteX5048" fmla="*/ 1141577 w 11293641"/>
              <a:gd name="connsiteY5048" fmla="*/ 1440376 h 6828021"/>
              <a:gd name="connsiteX5049" fmla="*/ 1141548 w 11293641"/>
              <a:gd name="connsiteY5049" fmla="*/ 1440406 h 6828021"/>
              <a:gd name="connsiteX5050" fmla="*/ 1133984 w 11293641"/>
              <a:gd name="connsiteY5050" fmla="*/ 1447967 h 6828021"/>
              <a:gd name="connsiteX5051" fmla="*/ 1127172 w 11293641"/>
              <a:gd name="connsiteY5051" fmla="*/ 1454779 h 6828021"/>
              <a:gd name="connsiteX5052" fmla="*/ 1123725 w 11293641"/>
              <a:gd name="connsiteY5052" fmla="*/ 1458224 h 6828021"/>
              <a:gd name="connsiteX5053" fmla="*/ 1126622 w 11293641"/>
              <a:gd name="connsiteY5053" fmla="*/ 1455329 h 6828021"/>
              <a:gd name="connsiteX5054" fmla="*/ 1127172 w 11293641"/>
              <a:gd name="connsiteY5054" fmla="*/ 1454779 h 6828021"/>
              <a:gd name="connsiteX5055" fmla="*/ 1131608 w 11293641"/>
              <a:gd name="connsiteY5055" fmla="*/ 1450343 h 6828021"/>
              <a:gd name="connsiteX5056" fmla="*/ 1133984 w 11293641"/>
              <a:gd name="connsiteY5056" fmla="*/ 1447967 h 6828021"/>
              <a:gd name="connsiteX5057" fmla="*/ 1136593 w 11293641"/>
              <a:gd name="connsiteY5057" fmla="*/ 1445360 h 6828021"/>
              <a:gd name="connsiteX5058" fmla="*/ 1141548 w 11293641"/>
              <a:gd name="connsiteY5058" fmla="*/ 1440406 h 6828021"/>
              <a:gd name="connsiteX5059" fmla="*/ 1156534 w 11293641"/>
              <a:gd name="connsiteY5059" fmla="*/ 1420440 h 6828021"/>
              <a:gd name="connsiteX5060" fmla="*/ 1151546 w 11293641"/>
              <a:gd name="connsiteY5060" fmla="*/ 1425425 h 6828021"/>
              <a:gd name="connsiteX5061" fmla="*/ 1151546 w 11293641"/>
              <a:gd name="connsiteY5061" fmla="*/ 1425426 h 6828021"/>
              <a:gd name="connsiteX5062" fmla="*/ 1580261 w 11293641"/>
              <a:gd name="connsiteY5062" fmla="*/ 1420439 h 6828021"/>
              <a:gd name="connsiteX5063" fmla="*/ 1550353 w 11293641"/>
              <a:gd name="connsiteY5063" fmla="*/ 1455327 h 6828021"/>
              <a:gd name="connsiteX5064" fmla="*/ 1552655 w 11293641"/>
              <a:gd name="connsiteY5064" fmla="*/ 1457628 h 6828021"/>
              <a:gd name="connsiteX5065" fmla="*/ 1580261 w 11293641"/>
              <a:gd name="connsiteY5065" fmla="*/ 1425426 h 6828021"/>
              <a:gd name="connsiteX5066" fmla="*/ 1375876 w 11293641"/>
              <a:gd name="connsiteY5066" fmla="*/ 1370601 h 6828021"/>
              <a:gd name="connsiteX5067" fmla="*/ 1370891 w 11293641"/>
              <a:gd name="connsiteY5067" fmla="*/ 1380566 h 6828021"/>
              <a:gd name="connsiteX5068" fmla="*/ 1375876 w 11293641"/>
              <a:gd name="connsiteY5068" fmla="*/ 1375583 h 6828021"/>
              <a:gd name="connsiteX5069" fmla="*/ 1166503 w 11293641"/>
              <a:gd name="connsiteY5069" fmla="*/ 1355649 h 6828021"/>
              <a:gd name="connsiteX5070" fmla="*/ 1161517 w 11293641"/>
              <a:gd name="connsiteY5070" fmla="*/ 1360632 h 6828021"/>
              <a:gd name="connsiteX5071" fmla="*/ 1166503 w 11293641"/>
              <a:gd name="connsiteY5071" fmla="*/ 1355649 h 6828021"/>
              <a:gd name="connsiteX5072" fmla="*/ 9805602 w 11293641"/>
              <a:gd name="connsiteY5072" fmla="*/ 1325735 h 6828021"/>
              <a:gd name="connsiteX5073" fmla="*/ 9808094 w 11293641"/>
              <a:gd name="connsiteY5073" fmla="*/ 1325735 h 6828021"/>
              <a:gd name="connsiteX5074" fmla="*/ 9805602 w 11293641"/>
              <a:gd name="connsiteY5074" fmla="*/ 1330719 h 6828021"/>
              <a:gd name="connsiteX5075" fmla="*/ 1335994 w 11293641"/>
              <a:gd name="connsiteY5075" fmla="*/ 1315776 h 6828021"/>
              <a:gd name="connsiteX5076" fmla="*/ 1335994 w 11293641"/>
              <a:gd name="connsiteY5076" fmla="*/ 1315777 h 6828021"/>
              <a:gd name="connsiteX5077" fmla="*/ 1357359 w 11293641"/>
              <a:gd name="connsiteY5077" fmla="*/ 1332864 h 6828021"/>
              <a:gd name="connsiteX5078" fmla="*/ 1355935 w 11293641"/>
              <a:gd name="connsiteY5078" fmla="*/ 1330727 h 6828021"/>
              <a:gd name="connsiteX5079" fmla="*/ 1308579 w 11293641"/>
              <a:gd name="connsiteY5079" fmla="*/ 1275904 h 6828021"/>
              <a:gd name="connsiteX5080" fmla="*/ 1311071 w 11293641"/>
              <a:gd name="connsiteY5080" fmla="*/ 1280889 h 6828021"/>
              <a:gd name="connsiteX5081" fmla="*/ 1318548 w 11293641"/>
              <a:gd name="connsiteY5081" fmla="*/ 1288364 h 6828021"/>
              <a:gd name="connsiteX5082" fmla="*/ 1316054 w 11293641"/>
              <a:gd name="connsiteY5082" fmla="*/ 1280888 h 6828021"/>
              <a:gd name="connsiteX5083" fmla="*/ 9626140 w 11293641"/>
              <a:gd name="connsiteY5083" fmla="*/ 1275893 h 6828021"/>
              <a:gd name="connsiteX5084" fmla="*/ 9631125 w 11293641"/>
              <a:gd name="connsiteY5084" fmla="*/ 1275893 h 6828021"/>
              <a:gd name="connsiteX5085" fmla="*/ 9636110 w 11293641"/>
              <a:gd name="connsiteY5085" fmla="*/ 1275893 h 6828021"/>
              <a:gd name="connsiteX5086" fmla="*/ 9651066 w 11293641"/>
              <a:gd name="connsiteY5086" fmla="*/ 1275893 h 6828021"/>
              <a:gd name="connsiteX5087" fmla="*/ 9661036 w 11293641"/>
              <a:gd name="connsiteY5087" fmla="*/ 1280877 h 6828021"/>
              <a:gd name="connsiteX5088" fmla="*/ 9666021 w 11293641"/>
              <a:gd name="connsiteY5088" fmla="*/ 1285860 h 6828021"/>
              <a:gd name="connsiteX5089" fmla="*/ 9671006 w 11293641"/>
              <a:gd name="connsiteY5089" fmla="*/ 1295828 h 6828021"/>
              <a:gd name="connsiteX5090" fmla="*/ 9671006 w 11293641"/>
              <a:gd name="connsiteY5090" fmla="*/ 1305796 h 6828021"/>
              <a:gd name="connsiteX5091" fmla="*/ 9671006 w 11293641"/>
              <a:gd name="connsiteY5091" fmla="*/ 1315764 h 6828021"/>
              <a:gd name="connsiteX5092" fmla="*/ 9671006 w 11293641"/>
              <a:gd name="connsiteY5092" fmla="*/ 1325732 h 6828021"/>
              <a:gd name="connsiteX5093" fmla="*/ 9671006 w 11293641"/>
              <a:gd name="connsiteY5093" fmla="*/ 1330716 h 6828021"/>
              <a:gd name="connsiteX5094" fmla="*/ 9671006 w 11293641"/>
              <a:gd name="connsiteY5094" fmla="*/ 1335700 h 6828021"/>
              <a:gd name="connsiteX5095" fmla="*/ 9671006 w 11293641"/>
              <a:gd name="connsiteY5095" fmla="*/ 1340684 h 6828021"/>
              <a:gd name="connsiteX5096" fmla="*/ 9671006 w 11293641"/>
              <a:gd name="connsiteY5096" fmla="*/ 1345668 h 6828021"/>
              <a:gd name="connsiteX5097" fmla="*/ 9666021 w 11293641"/>
              <a:gd name="connsiteY5097" fmla="*/ 1350652 h 6828021"/>
              <a:gd name="connsiteX5098" fmla="*/ 9656051 w 11293641"/>
              <a:gd name="connsiteY5098" fmla="*/ 1355636 h 6828021"/>
              <a:gd name="connsiteX5099" fmla="*/ 9651066 w 11293641"/>
              <a:gd name="connsiteY5099" fmla="*/ 1355636 h 6828021"/>
              <a:gd name="connsiteX5100" fmla="*/ 9641096 w 11293641"/>
              <a:gd name="connsiteY5100" fmla="*/ 1355636 h 6828021"/>
              <a:gd name="connsiteX5101" fmla="*/ 9636110 w 11293641"/>
              <a:gd name="connsiteY5101" fmla="*/ 1355636 h 6828021"/>
              <a:gd name="connsiteX5102" fmla="*/ 9631125 w 11293641"/>
              <a:gd name="connsiteY5102" fmla="*/ 1355636 h 6828021"/>
              <a:gd name="connsiteX5103" fmla="*/ 9626140 w 11293641"/>
              <a:gd name="connsiteY5103" fmla="*/ 1355636 h 6828021"/>
              <a:gd name="connsiteX5104" fmla="*/ 9616170 w 11293641"/>
              <a:gd name="connsiteY5104" fmla="*/ 1350652 h 6828021"/>
              <a:gd name="connsiteX5105" fmla="*/ 9611185 w 11293641"/>
              <a:gd name="connsiteY5105" fmla="*/ 1340684 h 6828021"/>
              <a:gd name="connsiteX5106" fmla="*/ 9611185 w 11293641"/>
              <a:gd name="connsiteY5106" fmla="*/ 1330716 h 6828021"/>
              <a:gd name="connsiteX5107" fmla="*/ 9611185 w 11293641"/>
              <a:gd name="connsiteY5107" fmla="*/ 1320748 h 6828021"/>
              <a:gd name="connsiteX5108" fmla="*/ 9611185 w 11293641"/>
              <a:gd name="connsiteY5108" fmla="*/ 1315764 h 6828021"/>
              <a:gd name="connsiteX5109" fmla="*/ 9611185 w 11293641"/>
              <a:gd name="connsiteY5109" fmla="*/ 1310780 h 6828021"/>
              <a:gd name="connsiteX5110" fmla="*/ 9611185 w 11293641"/>
              <a:gd name="connsiteY5110" fmla="*/ 1295828 h 6828021"/>
              <a:gd name="connsiteX5111" fmla="*/ 9616170 w 11293641"/>
              <a:gd name="connsiteY5111" fmla="*/ 1285860 h 6828021"/>
              <a:gd name="connsiteX5112" fmla="*/ 9621155 w 11293641"/>
              <a:gd name="connsiteY5112" fmla="*/ 1280877 h 6828021"/>
              <a:gd name="connsiteX5113" fmla="*/ 1256232 w 11293641"/>
              <a:gd name="connsiteY5113" fmla="*/ 1226066 h 6828021"/>
              <a:gd name="connsiteX5114" fmla="*/ 1211368 w 11293641"/>
              <a:gd name="connsiteY5114" fmla="*/ 1265937 h 6828021"/>
              <a:gd name="connsiteX5115" fmla="*/ 1204720 w 11293641"/>
              <a:gd name="connsiteY5115" fmla="*/ 1277567 h 6828021"/>
              <a:gd name="connsiteX5116" fmla="*/ 1206384 w 11293641"/>
              <a:gd name="connsiteY5116" fmla="*/ 1275905 h 6828021"/>
              <a:gd name="connsiteX5117" fmla="*/ 1211368 w 11293641"/>
              <a:gd name="connsiteY5117" fmla="*/ 1270921 h 6828021"/>
              <a:gd name="connsiteX5118" fmla="*/ 1216354 w 11293641"/>
              <a:gd name="connsiteY5118" fmla="*/ 1265937 h 6828021"/>
              <a:gd name="connsiteX5119" fmla="*/ 1226323 w 11293641"/>
              <a:gd name="connsiteY5119" fmla="*/ 1255968 h 6828021"/>
              <a:gd name="connsiteX5120" fmla="*/ 1236294 w 11293641"/>
              <a:gd name="connsiteY5120" fmla="*/ 1246002 h 6828021"/>
              <a:gd name="connsiteX5121" fmla="*/ 1246263 w 11293641"/>
              <a:gd name="connsiteY5121" fmla="*/ 1236034 h 6828021"/>
              <a:gd name="connsiteX5122" fmla="*/ 1256235 w 11293641"/>
              <a:gd name="connsiteY5122" fmla="*/ 1226066 h 6828021"/>
              <a:gd name="connsiteX5123" fmla="*/ 1270193 w 11293641"/>
              <a:gd name="connsiteY5123" fmla="*/ 1217093 h 6828021"/>
              <a:gd name="connsiteX5124" fmla="*/ 1256235 w 11293641"/>
              <a:gd name="connsiteY5124" fmla="*/ 1226065 h 6828021"/>
              <a:gd name="connsiteX5125" fmla="*/ 1266203 w 11293641"/>
              <a:gd name="connsiteY5125" fmla="*/ 1221082 h 6828021"/>
              <a:gd name="connsiteX5126" fmla="*/ 1557837 w 11293641"/>
              <a:gd name="connsiteY5126" fmla="*/ 1208618 h 6828021"/>
              <a:gd name="connsiteX5127" fmla="*/ 1550353 w 11293641"/>
              <a:gd name="connsiteY5127" fmla="*/ 1211113 h 6828021"/>
              <a:gd name="connsiteX5128" fmla="*/ 1530413 w 11293641"/>
              <a:gd name="connsiteY5128" fmla="*/ 1255968 h 6828021"/>
              <a:gd name="connsiteX5129" fmla="*/ 1530413 w 11293641"/>
              <a:gd name="connsiteY5129" fmla="*/ 1255971 h 6828021"/>
              <a:gd name="connsiteX5130" fmla="*/ 1550353 w 11293641"/>
              <a:gd name="connsiteY5130" fmla="*/ 1211116 h 6828021"/>
              <a:gd name="connsiteX5131" fmla="*/ 1555337 w 11293641"/>
              <a:gd name="connsiteY5131" fmla="*/ 1211116 h 6828021"/>
              <a:gd name="connsiteX5132" fmla="*/ 1370891 w 11293641"/>
              <a:gd name="connsiteY5132" fmla="*/ 1196162 h 6828021"/>
              <a:gd name="connsiteX5133" fmla="*/ 1375876 w 11293641"/>
              <a:gd name="connsiteY5133" fmla="*/ 1201145 h 6828021"/>
              <a:gd name="connsiteX5134" fmla="*/ 1395815 w 11293641"/>
              <a:gd name="connsiteY5134" fmla="*/ 1201145 h 6828021"/>
              <a:gd name="connsiteX5135" fmla="*/ 1402933 w 11293641"/>
              <a:gd name="connsiteY5135" fmla="*/ 1199721 h 6828021"/>
              <a:gd name="connsiteX5136" fmla="*/ 1580263 w 11293641"/>
              <a:gd name="connsiteY5136" fmla="*/ 1186191 h 6828021"/>
              <a:gd name="connsiteX5137" fmla="*/ 1580261 w 11293641"/>
              <a:gd name="connsiteY5137" fmla="*/ 1186194 h 6828021"/>
              <a:gd name="connsiteX5138" fmla="*/ 1575277 w 11293641"/>
              <a:gd name="connsiteY5138" fmla="*/ 1191177 h 6828021"/>
              <a:gd name="connsiteX5139" fmla="*/ 1575277 w 11293641"/>
              <a:gd name="connsiteY5139" fmla="*/ 1196160 h 6828021"/>
              <a:gd name="connsiteX5140" fmla="*/ 1575271 w 11293641"/>
              <a:gd name="connsiteY5140" fmla="*/ 1196166 h 6828021"/>
              <a:gd name="connsiteX5141" fmla="*/ 1575277 w 11293641"/>
              <a:gd name="connsiteY5141" fmla="*/ 1196163 h 6828021"/>
              <a:gd name="connsiteX5142" fmla="*/ 1580261 w 11293641"/>
              <a:gd name="connsiteY5142" fmla="*/ 1186196 h 6828021"/>
              <a:gd name="connsiteX5143" fmla="*/ 1345966 w 11293641"/>
              <a:gd name="connsiteY5143" fmla="*/ 1181209 h 6828021"/>
              <a:gd name="connsiteX5144" fmla="*/ 1370885 w 11293641"/>
              <a:gd name="connsiteY5144" fmla="*/ 1196158 h 6828021"/>
              <a:gd name="connsiteX5145" fmla="*/ 1360921 w 11293641"/>
              <a:gd name="connsiteY5145" fmla="*/ 1186194 h 6828021"/>
              <a:gd name="connsiteX5146" fmla="*/ 1350949 w 11293641"/>
              <a:gd name="connsiteY5146" fmla="*/ 1181209 h 6828021"/>
              <a:gd name="connsiteX5147" fmla="*/ 8953158 w 11293641"/>
              <a:gd name="connsiteY5147" fmla="*/ 1166246 h 6828021"/>
              <a:gd name="connsiteX5148" fmla="*/ 8958143 w 11293641"/>
              <a:gd name="connsiteY5148" fmla="*/ 1171230 h 6828021"/>
              <a:gd name="connsiteX5149" fmla="*/ 8968113 w 11293641"/>
              <a:gd name="connsiteY5149" fmla="*/ 1181198 h 6828021"/>
              <a:gd name="connsiteX5150" fmla="*/ 8973098 w 11293641"/>
              <a:gd name="connsiteY5150" fmla="*/ 1191166 h 6828021"/>
              <a:gd name="connsiteX5151" fmla="*/ 8973098 w 11293641"/>
              <a:gd name="connsiteY5151" fmla="*/ 1201134 h 6828021"/>
              <a:gd name="connsiteX5152" fmla="*/ 8978083 w 11293641"/>
              <a:gd name="connsiteY5152" fmla="*/ 1211101 h 6828021"/>
              <a:gd name="connsiteX5153" fmla="*/ 8978083 w 11293641"/>
              <a:gd name="connsiteY5153" fmla="*/ 1221069 h 6828021"/>
              <a:gd name="connsiteX5154" fmla="*/ 8983068 w 11293641"/>
              <a:gd name="connsiteY5154" fmla="*/ 1226053 h 6828021"/>
              <a:gd name="connsiteX5155" fmla="*/ 8988053 w 11293641"/>
              <a:gd name="connsiteY5155" fmla="*/ 1231037 h 6828021"/>
              <a:gd name="connsiteX5156" fmla="*/ 8993038 w 11293641"/>
              <a:gd name="connsiteY5156" fmla="*/ 1241005 h 6828021"/>
              <a:gd name="connsiteX5157" fmla="*/ 8998023 w 11293641"/>
              <a:gd name="connsiteY5157" fmla="*/ 1255957 h 6828021"/>
              <a:gd name="connsiteX5158" fmla="*/ 8998023 w 11293641"/>
              <a:gd name="connsiteY5158" fmla="*/ 1270909 h 6828021"/>
              <a:gd name="connsiteX5159" fmla="*/ 9003008 w 11293641"/>
              <a:gd name="connsiteY5159" fmla="*/ 1275893 h 6828021"/>
              <a:gd name="connsiteX5160" fmla="*/ 9003008 w 11293641"/>
              <a:gd name="connsiteY5160" fmla="*/ 1280877 h 6828021"/>
              <a:gd name="connsiteX5161" fmla="*/ 8998023 w 11293641"/>
              <a:gd name="connsiteY5161" fmla="*/ 1275893 h 6828021"/>
              <a:gd name="connsiteX5162" fmla="*/ 8988053 w 11293641"/>
              <a:gd name="connsiteY5162" fmla="*/ 1275893 h 6828021"/>
              <a:gd name="connsiteX5163" fmla="*/ 8973098 w 11293641"/>
              <a:gd name="connsiteY5163" fmla="*/ 1275893 h 6828021"/>
              <a:gd name="connsiteX5164" fmla="*/ 8963128 w 11293641"/>
              <a:gd name="connsiteY5164" fmla="*/ 1275893 h 6828021"/>
              <a:gd name="connsiteX5165" fmla="*/ 8953158 w 11293641"/>
              <a:gd name="connsiteY5165" fmla="*/ 1280877 h 6828021"/>
              <a:gd name="connsiteX5166" fmla="*/ 8943188 w 11293641"/>
              <a:gd name="connsiteY5166" fmla="*/ 1280877 h 6828021"/>
              <a:gd name="connsiteX5167" fmla="*/ 8938202 w 11293641"/>
              <a:gd name="connsiteY5167" fmla="*/ 1280877 h 6828021"/>
              <a:gd name="connsiteX5168" fmla="*/ 8923247 w 11293641"/>
              <a:gd name="connsiteY5168" fmla="*/ 1280877 h 6828021"/>
              <a:gd name="connsiteX5169" fmla="*/ 8908292 w 11293641"/>
              <a:gd name="connsiteY5169" fmla="*/ 1275893 h 6828021"/>
              <a:gd name="connsiteX5170" fmla="*/ 8893337 w 11293641"/>
              <a:gd name="connsiteY5170" fmla="*/ 1270909 h 6828021"/>
              <a:gd name="connsiteX5171" fmla="*/ 8888352 w 11293641"/>
              <a:gd name="connsiteY5171" fmla="*/ 1265925 h 6828021"/>
              <a:gd name="connsiteX5172" fmla="*/ 8878382 w 11293641"/>
              <a:gd name="connsiteY5172" fmla="*/ 1260941 h 6828021"/>
              <a:gd name="connsiteX5173" fmla="*/ 8878382 w 11293641"/>
              <a:gd name="connsiteY5173" fmla="*/ 1245989 h 6828021"/>
              <a:gd name="connsiteX5174" fmla="*/ 8878382 w 11293641"/>
              <a:gd name="connsiteY5174" fmla="*/ 1241005 h 6828021"/>
              <a:gd name="connsiteX5175" fmla="*/ 8883367 w 11293641"/>
              <a:gd name="connsiteY5175" fmla="*/ 1236021 h 6828021"/>
              <a:gd name="connsiteX5176" fmla="*/ 8888352 w 11293641"/>
              <a:gd name="connsiteY5176" fmla="*/ 1231037 h 6828021"/>
              <a:gd name="connsiteX5177" fmla="*/ 8893337 w 11293641"/>
              <a:gd name="connsiteY5177" fmla="*/ 1231037 h 6828021"/>
              <a:gd name="connsiteX5178" fmla="*/ 8898322 w 11293641"/>
              <a:gd name="connsiteY5178" fmla="*/ 1231037 h 6828021"/>
              <a:gd name="connsiteX5179" fmla="*/ 8903307 w 11293641"/>
              <a:gd name="connsiteY5179" fmla="*/ 1226053 h 6828021"/>
              <a:gd name="connsiteX5180" fmla="*/ 8908292 w 11293641"/>
              <a:gd name="connsiteY5180" fmla="*/ 1221069 h 6828021"/>
              <a:gd name="connsiteX5181" fmla="*/ 8918262 w 11293641"/>
              <a:gd name="connsiteY5181" fmla="*/ 1216085 h 6828021"/>
              <a:gd name="connsiteX5182" fmla="*/ 8923247 w 11293641"/>
              <a:gd name="connsiteY5182" fmla="*/ 1211101 h 6828021"/>
              <a:gd name="connsiteX5183" fmla="*/ 8933217 w 11293641"/>
              <a:gd name="connsiteY5183" fmla="*/ 1211101 h 6828021"/>
              <a:gd name="connsiteX5184" fmla="*/ 8938202 w 11293641"/>
              <a:gd name="connsiteY5184" fmla="*/ 1211101 h 6828021"/>
              <a:gd name="connsiteX5185" fmla="*/ 8943188 w 11293641"/>
              <a:gd name="connsiteY5185" fmla="*/ 1171230 h 6828021"/>
              <a:gd name="connsiteX5186" fmla="*/ 1468929 w 11293641"/>
              <a:gd name="connsiteY5186" fmla="*/ 1149645 h 6828021"/>
              <a:gd name="connsiteX5187" fmla="*/ 1465606 w 11293641"/>
              <a:gd name="connsiteY5187" fmla="*/ 1151306 h 6828021"/>
              <a:gd name="connsiteX5188" fmla="*/ 1460620 w 11293641"/>
              <a:gd name="connsiteY5188" fmla="*/ 1161273 h 6828021"/>
              <a:gd name="connsiteX5189" fmla="*/ 1455636 w 11293641"/>
              <a:gd name="connsiteY5189" fmla="*/ 1166258 h 6828021"/>
              <a:gd name="connsiteX5190" fmla="*/ 1455636 w 11293641"/>
              <a:gd name="connsiteY5190" fmla="*/ 1171241 h 6828021"/>
              <a:gd name="connsiteX5191" fmla="*/ 1460620 w 11293641"/>
              <a:gd name="connsiteY5191" fmla="*/ 1161273 h 6828021"/>
              <a:gd name="connsiteX5192" fmla="*/ 1465606 w 11293641"/>
              <a:gd name="connsiteY5192" fmla="*/ 1156288 h 6828021"/>
              <a:gd name="connsiteX5193" fmla="*/ 9092739 w 11293641"/>
              <a:gd name="connsiteY5193" fmla="*/ 1006758 h 6828021"/>
              <a:gd name="connsiteX5194" fmla="*/ 9097724 w 11293641"/>
              <a:gd name="connsiteY5194" fmla="*/ 1006758 h 6828021"/>
              <a:gd name="connsiteX5195" fmla="*/ 9102709 w 11293641"/>
              <a:gd name="connsiteY5195" fmla="*/ 1006758 h 6828021"/>
              <a:gd name="connsiteX5196" fmla="*/ 9107694 w 11293641"/>
              <a:gd name="connsiteY5196" fmla="*/ 1006758 h 6828021"/>
              <a:gd name="connsiteX5197" fmla="*/ 9112679 w 11293641"/>
              <a:gd name="connsiteY5197" fmla="*/ 1011742 h 6828021"/>
              <a:gd name="connsiteX5198" fmla="*/ 9117664 w 11293641"/>
              <a:gd name="connsiteY5198" fmla="*/ 1026694 h 6828021"/>
              <a:gd name="connsiteX5199" fmla="*/ 9122649 w 11293641"/>
              <a:gd name="connsiteY5199" fmla="*/ 1031678 h 6828021"/>
              <a:gd name="connsiteX5200" fmla="*/ 9137604 w 11293641"/>
              <a:gd name="connsiteY5200" fmla="*/ 1046630 h 6828021"/>
              <a:gd name="connsiteX5201" fmla="*/ 9152560 w 11293641"/>
              <a:gd name="connsiteY5201" fmla="*/ 1071550 h 6828021"/>
              <a:gd name="connsiteX5202" fmla="*/ 9162530 w 11293641"/>
              <a:gd name="connsiteY5202" fmla="*/ 1091486 h 6828021"/>
              <a:gd name="connsiteX5203" fmla="*/ 9167515 w 11293641"/>
              <a:gd name="connsiteY5203" fmla="*/ 1111421 h 6828021"/>
              <a:gd name="connsiteX5204" fmla="*/ 9167515 w 11293641"/>
              <a:gd name="connsiteY5204" fmla="*/ 1116405 h 6828021"/>
              <a:gd name="connsiteX5205" fmla="*/ 9167515 w 11293641"/>
              <a:gd name="connsiteY5205" fmla="*/ 1126373 h 6828021"/>
              <a:gd name="connsiteX5206" fmla="*/ 9172500 w 11293641"/>
              <a:gd name="connsiteY5206" fmla="*/ 1136341 h 6828021"/>
              <a:gd name="connsiteX5207" fmla="*/ 9177485 w 11293641"/>
              <a:gd name="connsiteY5207" fmla="*/ 1146309 h 6828021"/>
              <a:gd name="connsiteX5208" fmla="*/ 9182470 w 11293641"/>
              <a:gd name="connsiteY5208" fmla="*/ 1151293 h 6828021"/>
              <a:gd name="connsiteX5209" fmla="*/ 9182470 w 11293641"/>
              <a:gd name="connsiteY5209" fmla="*/ 1156277 h 6828021"/>
              <a:gd name="connsiteX5210" fmla="*/ 9182470 w 11293641"/>
              <a:gd name="connsiteY5210" fmla="*/ 1166245 h 6828021"/>
              <a:gd name="connsiteX5211" fmla="*/ 9182470 w 11293641"/>
              <a:gd name="connsiteY5211" fmla="*/ 1181197 h 6828021"/>
              <a:gd name="connsiteX5212" fmla="*/ 9182470 w 11293641"/>
              <a:gd name="connsiteY5212" fmla="*/ 1196149 h 6828021"/>
              <a:gd name="connsiteX5213" fmla="*/ 9177485 w 11293641"/>
              <a:gd name="connsiteY5213" fmla="*/ 1211101 h 6828021"/>
              <a:gd name="connsiteX5214" fmla="*/ 9172500 w 11293641"/>
              <a:gd name="connsiteY5214" fmla="*/ 1226052 h 6828021"/>
              <a:gd name="connsiteX5215" fmla="*/ 9167515 w 11293641"/>
              <a:gd name="connsiteY5215" fmla="*/ 1231036 h 6828021"/>
              <a:gd name="connsiteX5216" fmla="*/ 9167515 w 11293641"/>
              <a:gd name="connsiteY5216" fmla="*/ 1236020 h 6828021"/>
              <a:gd name="connsiteX5217" fmla="*/ 9172500 w 11293641"/>
              <a:gd name="connsiteY5217" fmla="*/ 1241004 h 6828021"/>
              <a:gd name="connsiteX5218" fmla="*/ 9177485 w 11293641"/>
              <a:gd name="connsiteY5218" fmla="*/ 1245988 h 6828021"/>
              <a:gd name="connsiteX5219" fmla="*/ 9187455 w 11293641"/>
              <a:gd name="connsiteY5219" fmla="*/ 1250972 h 6828021"/>
              <a:gd name="connsiteX5220" fmla="*/ 9192440 w 11293641"/>
              <a:gd name="connsiteY5220" fmla="*/ 1255956 h 6828021"/>
              <a:gd name="connsiteX5221" fmla="*/ 9202410 w 11293641"/>
              <a:gd name="connsiteY5221" fmla="*/ 1255956 h 6828021"/>
              <a:gd name="connsiteX5222" fmla="*/ 9207395 w 11293641"/>
              <a:gd name="connsiteY5222" fmla="*/ 1255956 h 6828021"/>
              <a:gd name="connsiteX5223" fmla="*/ 9212380 w 11293641"/>
              <a:gd name="connsiteY5223" fmla="*/ 1250972 h 6828021"/>
              <a:gd name="connsiteX5224" fmla="*/ 9217365 w 11293641"/>
              <a:gd name="connsiteY5224" fmla="*/ 1250972 h 6828021"/>
              <a:gd name="connsiteX5225" fmla="*/ 9222350 w 11293641"/>
              <a:gd name="connsiteY5225" fmla="*/ 1245988 h 6828021"/>
              <a:gd name="connsiteX5226" fmla="*/ 9227335 w 11293641"/>
              <a:gd name="connsiteY5226" fmla="*/ 1245988 h 6828021"/>
              <a:gd name="connsiteX5227" fmla="*/ 9232320 w 11293641"/>
              <a:gd name="connsiteY5227" fmla="*/ 1250972 h 6828021"/>
              <a:gd name="connsiteX5228" fmla="*/ 9232320 w 11293641"/>
              <a:gd name="connsiteY5228" fmla="*/ 1255956 h 6828021"/>
              <a:gd name="connsiteX5229" fmla="*/ 9232320 w 11293641"/>
              <a:gd name="connsiteY5229" fmla="*/ 1270908 h 6828021"/>
              <a:gd name="connsiteX5230" fmla="*/ 9232320 w 11293641"/>
              <a:gd name="connsiteY5230" fmla="*/ 1280876 h 6828021"/>
              <a:gd name="connsiteX5231" fmla="*/ 9237305 w 11293641"/>
              <a:gd name="connsiteY5231" fmla="*/ 1290844 h 6828021"/>
              <a:gd name="connsiteX5232" fmla="*/ 9242290 w 11293641"/>
              <a:gd name="connsiteY5232" fmla="*/ 1295828 h 6828021"/>
              <a:gd name="connsiteX5233" fmla="*/ 9247276 w 11293641"/>
              <a:gd name="connsiteY5233" fmla="*/ 1295828 h 6828021"/>
              <a:gd name="connsiteX5234" fmla="*/ 9252261 w 11293641"/>
              <a:gd name="connsiteY5234" fmla="*/ 1290844 h 6828021"/>
              <a:gd name="connsiteX5235" fmla="*/ 9257246 w 11293641"/>
              <a:gd name="connsiteY5235" fmla="*/ 1285860 h 6828021"/>
              <a:gd name="connsiteX5236" fmla="*/ 9262231 w 11293641"/>
              <a:gd name="connsiteY5236" fmla="*/ 1280876 h 6828021"/>
              <a:gd name="connsiteX5237" fmla="*/ 9272201 w 11293641"/>
              <a:gd name="connsiteY5237" fmla="*/ 1270908 h 6828021"/>
              <a:gd name="connsiteX5238" fmla="*/ 9272201 w 11293641"/>
              <a:gd name="connsiteY5238" fmla="*/ 1265924 h 6828021"/>
              <a:gd name="connsiteX5239" fmla="*/ 9277186 w 11293641"/>
              <a:gd name="connsiteY5239" fmla="*/ 1260940 h 6828021"/>
              <a:gd name="connsiteX5240" fmla="*/ 9282171 w 11293641"/>
              <a:gd name="connsiteY5240" fmla="*/ 1245988 h 6828021"/>
              <a:gd name="connsiteX5241" fmla="*/ 9287156 w 11293641"/>
              <a:gd name="connsiteY5241" fmla="*/ 1241004 h 6828021"/>
              <a:gd name="connsiteX5242" fmla="*/ 9287156 w 11293641"/>
              <a:gd name="connsiteY5242" fmla="*/ 1236020 h 6828021"/>
              <a:gd name="connsiteX5243" fmla="*/ 9292141 w 11293641"/>
              <a:gd name="connsiteY5243" fmla="*/ 1241004 h 6828021"/>
              <a:gd name="connsiteX5244" fmla="*/ 9292141 w 11293641"/>
              <a:gd name="connsiteY5244" fmla="*/ 1245988 h 6828021"/>
              <a:gd name="connsiteX5245" fmla="*/ 9297126 w 11293641"/>
              <a:gd name="connsiteY5245" fmla="*/ 1250972 h 6828021"/>
              <a:gd name="connsiteX5246" fmla="*/ 9307096 w 11293641"/>
              <a:gd name="connsiteY5246" fmla="*/ 1335699 h 6828021"/>
              <a:gd name="connsiteX5247" fmla="*/ 9317066 w 11293641"/>
              <a:gd name="connsiteY5247" fmla="*/ 1345667 h 6828021"/>
              <a:gd name="connsiteX5248" fmla="*/ 9327036 w 11293641"/>
              <a:gd name="connsiteY5248" fmla="*/ 1350651 h 6828021"/>
              <a:gd name="connsiteX5249" fmla="*/ 9332022 w 11293641"/>
              <a:gd name="connsiteY5249" fmla="*/ 1355635 h 6828021"/>
              <a:gd name="connsiteX5250" fmla="*/ 9341992 w 11293641"/>
              <a:gd name="connsiteY5250" fmla="*/ 1350651 h 6828021"/>
              <a:gd name="connsiteX5251" fmla="*/ 9346977 w 11293641"/>
              <a:gd name="connsiteY5251" fmla="*/ 1345667 h 6828021"/>
              <a:gd name="connsiteX5252" fmla="*/ 9351962 w 11293641"/>
              <a:gd name="connsiteY5252" fmla="*/ 1340683 h 6828021"/>
              <a:gd name="connsiteX5253" fmla="*/ 9351962 w 11293641"/>
              <a:gd name="connsiteY5253" fmla="*/ 1335699 h 6828021"/>
              <a:gd name="connsiteX5254" fmla="*/ 9361932 w 11293641"/>
              <a:gd name="connsiteY5254" fmla="*/ 1305796 h 6828021"/>
              <a:gd name="connsiteX5255" fmla="*/ 9371902 w 11293641"/>
              <a:gd name="connsiteY5255" fmla="*/ 1285860 h 6828021"/>
              <a:gd name="connsiteX5256" fmla="*/ 9376887 w 11293641"/>
              <a:gd name="connsiteY5256" fmla="*/ 1270908 h 6828021"/>
              <a:gd name="connsiteX5257" fmla="*/ 9386857 w 11293641"/>
              <a:gd name="connsiteY5257" fmla="*/ 1260940 h 6828021"/>
              <a:gd name="connsiteX5258" fmla="*/ 9391842 w 11293641"/>
              <a:gd name="connsiteY5258" fmla="*/ 1255956 h 6828021"/>
              <a:gd name="connsiteX5259" fmla="*/ 9381872 w 11293641"/>
              <a:gd name="connsiteY5259" fmla="*/ 1181197 h 6828021"/>
              <a:gd name="connsiteX5260" fmla="*/ 9386857 w 11293641"/>
              <a:gd name="connsiteY5260" fmla="*/ 1181197 h 6828021"/>
              <a:gd name="connsiteX5261" fmla="*/ 9396827 w 11293641"/>
              <a:gd name="connsiteY5261" fmla="*/ 1181197 h 6828021"/>
              <a:gd name="connsiteX5262" fmla="*/ 9406797 w 11293641"/>
              <a:gd name="connsiteY5262" fmla="*/ 1186181 h 6828021"/>
              <a:gd name="connsiteX5263" fmla="*/ 9416767 w 11293641"/>
              <a:gd name="connsiteY5263" fmla="*/ 1191165 h 6828021"/>
              <a:gd name="connsiteX5264" fmla="*/ 9431723 w 11293641"/>
              <a:gd name="connsiteY5264" fmla="*/ 1191165 h 6828021"/>
              <a:gd name="connsiteX5265" fmla="*/ 9441693 w 11293641"/>
              <a:gd name="connsiteY5265" fmla="*/ 1191165 h 6828021"/>
              <a:gd name="connsiteX5266" fmla="*/ 9451663 w 11293641"/>
              <a:gd name="connsiteY5266" fmla="*/ 1186181 h 6828021"/>
              <a:gd name="connsiteX5267" fmla="*/ 9456648 w 11293641"/>
              <a:gd name="connsiteY5267" fmla="*/ 1245988 h 6828021"/>
              <a:gd name="connsiteX5268" fmla="*/ 9461633 w 11293641"/>
              <a:gd name="connsiteY5268" fmla="*/ 1241004 h 6828021"/>
              <a:gd name="connsiteX5269" fmla="*/ 9466618 w 11293641"/>
              <a:gd name="connsiteY5269" fmla="*/ 1241004 h 6828021"/>
              <a:gd name="connsiteX5270" fmla="*/ 9471603 w 11293641"/>
              <a:gd name="connsiteY5270" fmla="*/ 1245988 h 6828021"/>
              <a:gd name="connsiteX5271" fmla="*/ 9481573 w 11293641"/>
              <a:gd name="connsiteY5271" fmla="*/ 1250972 h 6828021"/>
              <a:gd name="connsiteX5272" fmla="*/ 9486558 w 11293641"/>
              <a:gd name="connsiteY5272" fmla="*/ 1255956 h 6828021"/>
              <a:gd name="connsiteX5273" fmla="*/ 9491543 w 11293641"/>
              <a:gd name="connsiteY5273" fmla="*/ 1260940 h 6828021"/>
              <a:gd name="connsiteX5274" fmla="*/ 9491543 w 11293641"/>
              <a:gd name="connsiteY5274" fmla="*/ 1270908 h 6828021"/>
              <a:gd name="connsiteX5275" fmla="*/ 9491543 w 11293641"/>
              <a:gd name="connsiteY5275" fmla="*/ 1280876 h 6828021"/>
              <a:gd name="connsiteX5276" fmla="*/ 9486558 w 11293641"/>
              <a:gd name="connsiteY5276" fmla="*/ 1285860 h 6828021"/>
              <a:gd name="connsiteX5277" fmla="*/ 9481573 w 11293641"/>
              <a:gd name="connsiteY5277" fmla="*/ 1290844 h 6828021"/>
              <a:gd name="connsiteX5278" fmla="*/ 9476588 w 11293641"/>
              <a:gd name="connsiteY5278" fmla="*/ 1290844 h 6828021"/>
              <a:gd name="connsiteX5279" fmla="*/ 9471603 w 11293641"/>
              <a:gd name="connsiteY5279" fmla="*/ 1290844 h 6828021"/>
              <a:gd name="connsiteX5280" fmla="*/ 9466618 w 11293641"/>
              <a:gd name="connsiteY5280" fmla="*/ 1290844 h 6828021"/>
              <a:gd name="connsiteX5281" fmla="*/ 9451663 w 11293641"/>
              <a:gd name="connsiteY5281" fmla="*/ 1300812 h 6828021"/>
              <a:gd name="connsiteX5282" fmla="*/ 9446678 w 11293641"/>
              <a:gd name="connsiteY5282" fmla="*/ 1305796 h 6828021"/>
              <a:gd name="connsiteX5283" fmla="*/ 9446678 w 11293641"/>
              <a:gd name="connsiteY5283" fmla="*/ 1315764 h 6828021"/>
              <a:gd name="connsiteX5284" fmla="*/ 9446678 w 11293641"/>
              <a:gd name="connsiteY5284" fmla="*/ 1325731 h 6828021"/>
              <a:gd name="connsiteX5285" fmla="*/ 9451663 w 11293641"/>
              <a:gd name="connsiteY5285" fmla="*/ 1335699 h 6828021"/>
              <a:gd name="connsiteX5286" fmla="*/ 9461633 w 11293641"/>
              <a:gd name="connsiteY5286" fmla="*/ 1340683 h 6828021"/>
              <a:gd name="connsiteX5287" fmla="*/ 9466618 w 11293641"/>
              <a:gd name="connsiteY5287" fmla="*/ 1345667 h 6828021"/>
              <a:gd name="connsiteX5288" fmla="*/ 9476588 w 11293641"/>
              <a:gd name="connsiteY5288" fmla="*/ 1350651 h 6828021"/>
              <a:gd name="connsiteX5289" fmla="*/ 9481573 w 11293641"/>
              <a:gd name="connsiteY5289" fmla="*/ 1355635 h 6828021"/>
              <a:gd name="connsiteX5290" fmla="*/ 9486558 w 11293641"/>
              <a:gd name="connsiteY5290" fmla="*/ 1370587 h 6828021"/>
              <a:gd name="connsiteX5291" fmla="*/ 9491543 w 11293641"/>
              <a:gd name="connsiteY5291" fmla="*/ 1385539 h 6828021"/>
              <a:gd name="connsiteX5292" fmla="*/ 9491543 w 11293641"/>
              <a:gd name="connsiteY5292" fmla="*/ 1395507 h 6828021"/>
              <a:gd name="connsiteX5293" fmla="*/ 9486558 w 11293641"/>
              <a:gd name="connsiteY5293" fmla="*/ 1410459 h 6828021"/>
              <a:gd name="connsiteX5294" fmla="*/ 9486558 w 11293641"/>
              <a:gd name="connsiteY5294" fmla="*/ 1420427 h 6828021"/>
              <a:gd name="connsiteX5295" fmla="*/ 9481573 w 11293641"/>
              <a:gd name="connsiteY5295" fmla="*/ 1425411 h 6828021"/>
              <a:gd name="connsiteX5296" fmla="*/ 9471603 w 11293641"/>
              <a:gd name="connsiteY5296" fmla="*/ 1430395 h 6828021"/>
              <a:gd name="connsiteX5297" fmla="*/ 9466618 w 11293641"/>
              <a:gd name="connsiteY5297" fmla="*/ 1440362 h 6828021"/>
              <a:gd name="connsiteX5298" fmla="*/ 9461633 w 11293641"/>
              <a:gd name="connsiteY5298" fmla="*/ 1450330 h 6828021"/>
              <a:gd name="connsiteX5299" fmla="*/ 9456648 w 11293641"/>
              <a:gd name="connsiteY5299" fmla="*/ 1460298 h 6828021"/>
              <a:gd name="connsiteX5300" fmla="*/ 9451663 w 11293641"/>
              <a:gd name="connsiteY5300" fmla="*/ 1470266 h 6828021"/>
              <a:gd name="connsiteX5301" fmla="*/ 9446678 w 11293641"/>
              <a:gd name="connsiteY5301" fmla="*/ 1480234 h 6828021"/>
              <a:gd name="connsiteX5302" fmla="*/ 9441693 w 11293641"/>
              <a:gd name="connsiteY5302" fmla="*/ 1480234 h 6828021"/>
              <a:gd name="connsiteX5303" fmla="*/ 9436708 w 11293641"/>
              <a:gd name="connsiteY5303" fmla="*/ 1485218 h 6828021"/>
              <a:gd name="connsiteX5304" fmla="*/ 9426738 w 11293641"/>
              <a:gd name="connsiteY5304" fmla="*/ 1490202 h 6828021"/>
              <a:gd name="connsiteX5305" fmla="*/ 9416767 w 11293641"/>
              <a:gd name="connsiteY5305" fmla="*/ 1490202 h 6828021"/>
              <a:gd name="connsiteX5306" fmla="*/ 9401812 w 11293641"/>
              <a:gd name="connsiteY5306" fmla="*/ 1490202 h 6828021"/>
              <a:gd name="connsiteX5307" fmla="*/ 9386857 w 11293641"/>
              <a:gd name="connsiteY5307" fmla="*/ 1480234 h 6828021"/>
              <a:gd name="connsiteX5308" fmla="*/ 9371902 w 11293641"/>
              <a:gd name="connsiteY5308" fmla="*/ 1510138 h 6828021"/>
              <a:gd name="connsiteX5309" fmla="*/ 9366917 w 11293641"/>
              <a:gd name="connsiteY5309" fmla="*/ 1505154 h 6828021"/>
              <a:gd name="connsiteX5310" fmla="*/ 9356947 w 11293641"/>
              <a:gd name="connsiteY5310" fmla="*/ 1505154 h 6828021"/>
              <a:gd name="connsiteX5311" fmla="*/ 9346977 w 11293641"/>
              <a:gd name="connsiteY5311" fmla="*/ 1500170 h 6828021"/>
              <a:gd name="connsiteX5312" fmla="*/ 9332022 w 11293641"/>
              <a:gd name="connsiteY5312" fmla="*/ 1500170 h 6828021"/>
              <a:gd name="connsiteX5313" fmla="*/ 9317066 w 11293641"/>
              <a:gd name="connsiteY5313" fmla="*/ 1495186 h 6828021"/>
              <a:gd name="connsiteX5314" fmla="*/ 9307096 w 11293641"/>
              <a:gd name="connsiteY5314" fmla="*/ 1495186 h 6828021"/>
              <a:gd name="connsiteX5315" fmla="*/ 9297126 w 11293641"/>
              <a:gd name="connsiteY5315" fmla="*/ 1500170 h 6828021"/>
              <a:gd name="connsiteX5316" fmla="*/ 9292141 w 11293641"/>
              <a:gd name="connsiteY5316" fmla="*/ 1500170 h 6828021"/>
              <a:gd name="connsiteX5317" fmla="*/ 9287156 w 11293641"/>
              <a:gd name="connsiteY5317" fmla="*/ 1495186 h 6828021"/>
              <a:gd name="connsiteX5318" fmla="*/ 9277186 w 11293641"/>
              <a:gd name="connsiteY5318" fmla="*/ 1495186 h 6828021"/>
              <a:gd name="connsiteX5319" fmla="*/ 9267216 w 11293641"/>
              <a:gd name="connsiteY5319" fmla="*/ 1495186 h 6828021"/>
              <a:gd name="connsiteX5320" fmla="*/ 9257246 w 11293641"/>
              <a:gd name="connsiteY5320" fmla="*/ 1490202 h 6828021"/>
              <a:gd name="connsiteX5321" fmla="*/ 9247276 w 11293641"/>
              <a:gd name="connsiteY5321" fmla="*/ 1490202 h 6828021"/>
              <a:gd name="connsiteX5322" fmla="*/ 9237305 w 11293641"/>
              <a:gd name="connsiteY5322" fmla="*/ 1490202 h 6828021"/>
              <a:gd name="connsiteX5323" fmla="*/ 9232320 w 11293641"/>
              <a:gd name="connsiteY5323" fmla="*/ 1495186 h 6828021"/>
              <a:gd name="connsiteX5324" fmla="*/ 9227335 w 11293641"/>
              <a:gd name="connsiteY5324" fmla="*/ 1495186 h 6828021"/>
              <a:gd name="connsiteX5325" fmla="*/ 9227335 w 11293641"/>
              <a:gd name="connsiteY5325" fmla="*/ 1505154 h 6828021"/>
              <a:gd name="connsiteX5326" fmla="*/ 9302111 w 11293641"/>
              <a:gd name="connsiteY5326" fmla="*/ 1545026 h 6828021"/>
              <a:gd name="connsiteX5327" fmla="*/ 9307096 w 11293641"/>
              <a:gd name="connsiteY5327" fmla="*/ 1540042 h 6828021"/>
              <a:gd name="connsiteX5328" fmla="*/ 9312081 w 11293641"/>
              <a:gd name="connsiteY5328" fmla="*/ 1540042 h 6828021"/>
              <a:gd name="connsiteX5329" fmla="*/ 9317066 w 11293641"/>
              <a:gd name="connsiteY5329" fmla="*/ 1545026 h 6828021"/>
              <a:gd name="connsiteX5330" fmla="*/ 9317066 w 11293641"/>
              <a:gd name="connsiteY5330" fmla="*/ 1550010 h 6828021"/>
              <a:gd name="connsiteX5331" fmla="*/ 9312081 w 11293641"/>
              <a:gd name="connsiteY5331" fmla="*/ 1554994 h 6828021"/>
              <a:gd name="connsiteX5332" fmla="*/ 9307096 w 11293641"/>
              <a:gd name="connsiteY5332" fmla="*/ 1569945 h 6828021"/>
              <a:gd name="connsiteX5333" fmla="*/ 9302111 w 11293641"/>
              <a:gd name="connsiteY5333" fmla="*/ 1579913 h 6828021"/>
              <a:gd name="connsiteX5334" fmla="*/ 9282171 w 11293641"/>
              <a:gd name="connsiteY5334" fmla="*/ 1599849 h 6828021"/>
              <a:gd name="connsiteX5335" fmla="*/ 9267216 w 11293641"/>
              <a:gd name="connsiteY5335" fmla="*/ 1629753 h 6828021"/>
              <a:gd name="connsiteX5336" fmla="*/ 9262231 w 11293641"/>
              <a:gd name="connsiteY5336" fmla="*/ 1669625 h 6828021"/>
              <a:gd name="connsiteX5337" fmla="*/ 9262231 w 11293641"/>
              <a:gd name="connsiteY5337" fmla="*/ 1679593 h 6828021"/>
              <a:gd name="connsiteX5338" fmla="*/ 9262231 w 11293641"/>
              <a:gd name="connsiteY5338" fmla="*/ 1709496 h 6828021"/>
              <a:gd name="connsiteX5339" fmla="*/ 9252261 w 11293641"/>
              <a:gd name="connsiteY5339" fmla="*/ 1734416 h 6828021"/>
              <a:gd name="connsiteX5340" fmla="*/ 9242290 w 11293641"/>
              <a:gd name="connsiteY5340" fmla="*/ 1749368 h 6828021"/>
              <a:gd name="connsiteX5341" fmla="*/ 9237305 w 11293641"/>
              <a:gd name="connsiteY5341" fmla="*/ 1744384 h 6828021"/>
              <a:gd name="connsiteX5342" fmla="*/ 9232320 w 11293641"/>
              <a:gd name="connsiteY5342" fmla="*/ 1744384 h 6828021"/>
              <a:gd name="connsiteX5343" fmla="*/ 9222350 w 11293641"/>
              <a:gd name="connsiteY5343" fmla="*/ 1739400 h 6828021"/>
              <a:gd name="connsiteX5344" fmla="*/ 9212380 w 11293641"/>
              <a:gd name="connsiteY5344" fmla="*/ 1734416 h 6828021"/>
              <a:gd name="connsiteX5345" fmla="*/ 9197425 w 11293641"/>
              <a:gd name="connsiteY5345" fmla="*/ 1734416 h 6828021"/>
              <a:gd name="connsiteX5346" fmla="*/ 9187455 w 11293641"/>
              <a:gd name="connsiteY5346" fmla="*/ 1729432 h 6828021"/>
              <a:gd name="connsiteX5347" fmla="*/ 9182470 w 11293641"/>
              <a:gd name="connsiteY5347" fmla="*/ 1734416 h 6828021"/>
              <a:gd name="connsiteX5348" fmla="*/ 9177485 w 11293641"/>
              <a:gd name="connsiteY5348" fmla="*/ 1734416 h 6828021"/>
              <a:gd name="connsiteX5349" fmla="*/ 9172500 w 11293641"/>
              <a:gd name="connsiteY5349" fmla="*/ 1734416 h 6828021"/>
              <a:gd name="connsiteX5350" fmla="*/ 9172500 w 11293641"/>
              <a:gd name="connsiteY5350" fmla="*/ 1739400 h 6828021"/>
              <a:gd name="connsiteX5351" fmla="*/ 9167515 w 11293641"/>
              <a:gd name="connsiteY5351" fmla="*/ 1744384 h 6828021"/>
              <a:gd name="connsiteX5352" fmla="*/ 9167515 w 11293641"/>
              <a:gd name="connsiteY5352" fmla="*/ 1749368 h 6828021"/>
              <a:gd name="connsiteX5353" fmla="*/ 9172500 w 11293641"/>
              <a:gd name="connsiteY5353" fmla="*/ 1759336 h 6828021"/>
              <a:gd name="connsiteX5354" fmla="*/ 9167515 w 11293641"/>
              <a:gd name="connsiteY5354" fmla="*/ 1764320 h 6828021"/>
              <a:gd name="connsiteX5355" fmla="*/ 9167515 w 11293641"/>
              <a:gd name="connsiteY5355" fmla="*/ 1769304 h 6828021"/>
              <a:gd name="connsiteX5356" fmla="*/ 9162530 w 11293641"/>
              <a:gd name="connsiteY5356" fmla="*/ 1774288 h 6828021"/>
              <a:gd name="connsiteX5357" fmla="*/ 9152560 w 11293641"/>
              <a:gd name="connsiteY5357" fmla="*/ 1784256 h 6828021"/>
              <a:gd name="connsiteX5358" fmla="*/ 9142589 w 11293641"/>
              <a:gd name="connsiteY5358" fmla="*/ 1794224 h 6828021"/>
              <a:gd name="connsiteX5359" fmla="*/ 9127634 w 11293641"/>
              <a:gd name="connsiteY5359" fmla="*/ 1799208 h 6828021"/>
              <a:gd name="connsiteX5360" fmla="*/ 9117664 w 11293641"/>
              <a:gd name="connsiteY5360" fmla="*/ 1804192 h 6828021"/>
              <a:gd name="connsiteX5361" fmla="*/ 9102709 w 11293641"/>
              <a:gd name="connsiteY5361" fmla="*/ 1829112 h 6828021"/>
              <a:gd name="connsiteX5362" fmla="*/ 9077784 w 11293641"/>
              <a:gd name="connsiteY5362" fmla="*/ 1859015 h 6828021"/>
              <a:gd name="connsiteX5363" fmla="*/ 9052858 w 11293641"/>
              <a:gd name="connsiteY5363" fmla="*/ 1898887 h 6828021"/>
              <a:gd name="connsiteX5364" fmla="*/ 9037903 w 11293641"/>
              <a:gd name="connsiteY5364" fmla="*/ 1933775 h 6828021"/>
              <a:gd name="connsiteX5365" fmla="*/ 9032918 w 11293641"/>
              <a:gd name="connsiteY5365" fmla="*/ 1963678 h 6828021"/>
              <a:gd name="connsiteX5366" fmla="*/ 9032918 w 11293641"/>
              <a:gd name="connsiteY5366" fmla="*/ 1968662 h 6828021"/>
              <a:gd name="connsiteX5367" fmla="*/ 9032918 w 11293641"/>
              <a:gd name="connsiteY5367" fmla="*/ 1973646 h 6828021"/>
              <a:gd name="connsiteX5368" fmla="*/ 9037903 w 11293641"/>
              <a:gd name="connsiteY5368" fmla="*/ 1983614 h 6828021"/>
              <a:gd name="connsiteX5369" fmla="*/ 9037903 w 11293641"/>
              <a:gd name="connsiteY5369" fmla="*/ 1998566 h 6828021"/>
              <a:gd name="connsiteX5370" fmla="*/ 9042888 w 11293641"/>
              <a:gd name="connsiteY5370" fmla="*/ 2008534 h 6828021"/>
              <a:gd name="connsiteX5371" fmla="*/ 9052858 w 11293641"/>
              <a:gd name="connsiteY5371" fmla="*/ 2023486 h 6828021"/>
              <a:gd name="connsiteX5372" fmla="*/ 9062828 w 11293641"/>
              <a:gd name="connsiteY5372" fmla="*/ 2028469 h 6828021"/>
              <a:gd name="connsiteX5373" fmla="*/ 9077784 w 11293641"/>
              <a:gd name="connsiteY5373" fmla="*/ 2033453 h 6828021"/>
              <a:gd name="connsiteX5374" fmla="*/ 9097724 w 11293641"/>
              <a:gd name="connsiteY5374" fmla="*/ 2028469 h 6828021"/>
              <a:gd name="connsiteX5375" fmla="*/ 9102709 w 11293641"/>
              <a:gd name="connsiteY5375" fmla="*/ 2033453 h 6828021"/>
              <a:gd name="connsiteX5376" fmla="*/ 9107694 w 11293641"/>
              <a:gd name="connsiteY5376" fmla="*/ 2043421 h 6828021"/>
              <a:gd name="connsiteX5377" fmla="*/ 9112679 w 11293641"/>
              <a:gd name="connsiteY5377" fmla="*/ 2053389 h 6828021"/>
              <a:gd name="connsiteX5378" fmla="*/ 9117664 w 11293641"/>
              <a:gd name="connsiteY5378" fmla="*/ 2073325 h 6828021"/>
              <a:gd name="connsiteX5379" fmla="*/ 9127634 w 11293641"/>
              <a:gd name="connsiteY5379" fmla="*/ 2073325 h 6828021"/>
              <a:gd name="connsiteX5380" fmla="*/ 9132619 w 11293641"/>
              <a:gd name="connsiteY5380" fmla="*/ 2078309 h 6828021"/>
              <a:gd name="connsiteX5381" fmla="*/ 9147574 w 11293641"/>
              <a:gd name="connsiteY5381" fmla="*/ 2088277 h 6828021"/>
              <a:gd name="connsiteX5382" fmla="*/ 9157544 w 11293641"/>
              <a:gd name="connsiteY5382" fmla="*/ 2103229 h 6828021"/>
              <a:gd name="connsiteX5383" fmla="*/ 9167515 w 11293641"/>
              <a:gd name="connsiteY5383" fmla="*/ 2118181 h 6828021"/>
              <a:gd name="connsiteX5384" fmla="*/ 9182470 w 11293641"/>
              <a:gd name="connsiteY5384" fmla="*/ 2143101 h 6828021"/>
              <a:gd name="connsiteX5385" fmla="*/ 9182470 w 11293641"/>
              <a:gd name="connsiteY5385" fmla="*/ 2148085 h 6828021"/>
              <a:gd name="connsiteX5386" fmla="*/ 9187455 w 11293641"/>
              <a:gd name="connsiteY5386" fmla="*/ 2173005 h 6828021"/>
              <a:gd name="connsiteX5387" fmla="*/ 9207395 w 11293641"/>
              <a:gd name="connsiteY5387" fmla="*/ 2197924 h 6828021"/>
              <a:gd name="connsiteX5388" fmla="*/ 9232320 w 11293641"/>
              <a:gd name="connsiteY5388" fmla="*/ 2222844 h 6828021"/>
              <a:gd name="connsiteX5389" fmla="*/ 9272201 w 11293641"/>
              <a:gd name="connsiteY5389" fmla="*/ 2232812 h 6828021"/>
              <a:gd name="connsiteX5390" fmla="*/ 9282171 w 11293641"/>
              <a:gd name="connsiteY5390" fmla="*/ 2232812 h 6828021"/>
              <a:gd name="connsiteX5391" fmla="*/ 9312081 w 11293641"/>
              <a:gd name="connsiteY5391" fmla="*/ 2227828 h 6828021"/>
              <a:gd name="connsiteX5392" fmla="*/ 9341992 w 11293641"/>
              <a:gd name="connsiteY5392" fmla="*/ 2227828 h 6828021"/>
              <a:gd name="connsiteX5393" fmla="*/ 9371902 w 11293641"/>
              <a:gd name="connsiteY5393" fmla="*/ 2232812 h 6828021"/>
              <a:gd name="connsiteX5394" fmla="*/ 9376887 w 11293641"/>
              <a:gd name="connsiteY5394" fmla="*/ 2232812 h 6828021"/>
              <a:gd name="connsiteX5395" fmla="*/ 9381872 w 11293641"/>
              <a:gd name="connsiteY5395" fmla="*/ 2232812 h 6828021"/>
              <a:gd name="connsiteX5396" fmla="*/ 9386857 w 11293641"/>
              <a:gd name="connsiteY5396" fmla="*/ 2237796 h 6828021"/>
              <a:gd name="connsiteX5397" fmla="*/ 9396827 w 11293641"/>
              <a:gd name="connsiteY5397" fmla="*/ 2242780 h 6828021"/>
              <a:gd name="connsiteX5398" fmla="*/ 9401812 w 11293641"/>
              <a:gd name="connsiteY5398" fmla="*/ 2252748 h 6828021"/>
              <a:gd name="connsiteX5399" fmla="*/ 9411782 w 11293641"/>
              <a:gd name="connsiteY5399" fmla="*/ 2262716 h 6828021"/>
              <a:gd name="connsiteX5400" fmla="*/ 9416767 w 11293641"/>
              <a:gd name="connsiteY5400" fmla="*/ 2277667 h 6828021"/>
              <a:gd name="connsiteX5401" fmla="*/ 9416767 w 11293641"/>
              <a:gd name="connsiteY5401" fmla="*/ 2302588 h 6828021"/>
              <a:gd name="connsiteX5402" fmla="*/ 9416767 w 11293641"/>
              <a:gd name="connsiteY5402" fmla="*/ 2307571 h 6828021"/>
              <a:gd name="connsiteX5403" fmla="*/ 9421752 w 11293641"/>
              <a:gd name="connsiteY5403" fmla="*/ 2312555 h 6828021"/>
              <a:gd name="connsiteX5404" fmla="*/ 9421752 w 11293641"/>
              <a:gd name="connsiteY5404" fmla="*/ 2327507 h 6828021"/>
              <a:gd name="connsiteX5405" fmla="*/ 9426738 w 11293641"/>
              <a:gd name="connsiteY5405" fmla="*/ 2337475 h 6828021"/>
              <a:gd name="connsiteX5406" fmla="*/ 9431723 w 11293641"/>
              <a:gd name="connsiteY5406" fmla="*/ 2352427 h 6828021"/>
              <a:gd name="connsiteX5407" fmla="*/ 9436708 w 11293641"/>
              <a:gd name="connsiteY5407" fmla="*/ 2357411 h 6828021"/>
              <a:gd name="connsiteX5408" fmla="*/ 9436708 w 11293641"/>
              <a:gd name="connsiteY5408" fmla="*/ 2362395 h 6828021"/>
              <a:gd name="connsiteX5409" fmla="*/ 9436708 w 11293641"/>
              <a:gd name="connsiteY5409" fmla="*/ 2367379 h 6828021"/>
              <a:gd name="connsiteX5410" fmla="*/ 9436708 w 11293641"/>
              <a:gd name="connsiteY5410" fmla="*/ 2372363 h 6828021"/>
              <a:gd name="connsiteX5411" fmla="*/ 9436708 w 11293641"/>
              <a:gd name="connsiteY5411" fmla="*/ 2377347 h 6828021"/>
              <a:gd name="connsiteX5412" fmla="*/ 9441693 w 11293641"/>
              <a:gd name="connsiteY5412" fmla="*/ 2387314 h 6828021"/>
              <a:gd name="connsiteX5413" fmla="*/ 9451663 w 11293641"/>
              <a:gd name="connsiteY5413" fmla="*/ 2392298 h 6828021"/>
              <a:gd name="connsiteX5414" fmla="*/ 9461633 w 11293641"/>
              <a:gd name="connsiteY5414" fmla="*/ 2397282 h 6828021"/>
              <a:gd name="connsiteX5415" fmla="*/ 9466618 w 11293641"/>
              <a:gd name="connsiteY5415" fmla="*/ 2402266 h 6828021"/>
              <a:gd name="connsiteX5416" fmla="*/ 9466618 w 11293641"/>
              <a:gd name="connsiteY5416" fmla="*/ 2407250 h 6828021"/>
              <a:gd name="connsiteX5417" fmla="*/ 9471603 w 11293641"/>
              <a:gd name="connsiteY5417" fmla="*/ 2417218 h 6828021"/>
              <a:gd name="connsiteX5418" fmla="*/ 9476588 w 11293641"/>
              <a:gd name="connsiteY5418" fmla="*/ 2427186 h 6828021"/>
              <a:gd name="connsiteX5419" fmla="*/ 9481573 w 11293641"/>
              <a:gd name="connsiteY5419" fmla="*/ 2437154 h 6828021"/>
              <a:gd name="connsiteX5420" fmla="*/ 9481573 w 11293641"/>
              <a:gd name="connsiteY5420" fmla="*/ 2442138 h 6828021"/>
              <a:gd name="connsiteX5421" fmla="*/ 9486558 w 11293641"/>
              <a:gd name="connsiteY5421" fmla="*/ 2447122 h 6828021"/>
              <a:gd name="connsiteX5422" fmla="*/ 9491543 w 11293641"/>
              <a:gd name="connsiteY5422" fmla="*/ 2452106 h 6828021"/>
              <a:gd name="connsiteX5423" fmla="*/ 9496528 w 11293641"/>
              <a:gd name="connsiteY5423" fmla="*/ 2457090 h 6828021"/>
              <a:gd name="connsiteX5424" fmla="*/ 9501513 w 11293641"/>
              <a:gd name="connsiteY5424" fmla="*/ 2462074 h 6828021"/>
              <a:gd name="connsiteX5425" fmla="*/ 9511484 w 11293641"/>
              <a:gd name="connsiteY5425" fmla="*/ 2462074 h 6828021"/>
              <a:gd name="connsiteX5426" fmla="*/ 9521454 w 11293641"/>
              <a:gd name="connsiteY5426" fmla="*/ 2457090 h 6828021"/>
              <a:gd name="connsiteX5427" fmla="*/ 9531424 w 11293641"/>
              <a:gd name="connsiteY5427" fmla="*/ 2447122 h 6828021"/>
              <a:gd name="connsiteX5428" fmla="*/ 9536409 w 11293641"/>
              <a:gd name="connsiteY5428" fmla="*/ 2442138 h 6828021"/>
              <a:gd name="connsiteX5429" fmla="*/ 9541394 w 11293641"/>
              <a:gd name="connsiteY5429" fmla="*/ 2432170 h 6828021"/>
              <a:gd name="connsiteX5430" fmla="*/ 9551364 w 11293641"/>
              <a:gd name="connsiteY5430" fmla="*/ 2422202 h 6828021"/>
              <a:gd name="connsiteX5431" fmla="*/ 9556349 w 11293641"/>
              <a:gd name="connsiteY5431" fmla="*/ 2407250 h 6828021"/>
              <a:gd name="connsiteX5432" fmla="*/ 9556349 w 11293641"/>
              <a:gd name="connsiteY5432" fmla="*/ 2387314 h 6828021"/>
              <a:gd name="connsiteX5433" fmla="*/ 9551364 w 11293641"/>
              <a:gd name="connsiteY5433" fmla="*/ 2382330 h 6828021"/>
              <a:gd name="connsiteX5434" fmla="*/ 9541394 w 11293641"/>
              <a:gd name="connsiteY5434" fmla="*/ 2372363 h 6828021"/>
              <a:gd name="connsiteX5435" fmla="*/ 9536409 w 11293641"/>
              <a:gd name="connsiteY5435" fmla="*/ 2362395 h 6828021"/>
              <a:gd name="connsiteX5436" fmla="*/ 9531424 w 11293641"/>
              <a:gd name="connsiteY5436" fmla="*/ 2352427 h 6828021"/>
              <a:gd name="connsiteX5437" fmla="*/ 9531424 w 11293641"/>
              <a:gd name="connsiteY5437" fmla="*/ 2337475 h 6828021"/>
              <a:gd name="connsiteX5438" fmla="*/ 9531424 w 11293641"/>
              <a:gd name="connsiteY5438" fmla="*/ 2332491 h 6828021"/>
              <a:gd name="connsiteX5439" fmla="*/ 9531424 w 11293641"/>
              <a:gd name="connsiteY5439" fmla="*/ 2327507 h 6828021"/>
              <a:gd name="connsiteX5440" fmla="*/ 9531424 w 11293641"/>
              <a:gd name="connsiteY5440" fmla="*/ 2312555 h 6828021"/>
              <a:gd name="connsiteX5441" fmla="*/ 9531424 w 11293641"/>
              <a:gd name="connsiteY5441" fmla="*/ 2302588 h 6828021"/>
              <a:gd name="connsiteX5442" fmla="*/ 9531424 w 11293641"/>
              <a:gd name="connsiteY5442" fmla="*/ 2287636 h 6828021"/>
              <a:gd name="connsiteX5443" fmla="*/ 9531424 w 11293641"/>
              <a:gd name="connsiteY5443" fmla="*/ 2277667 h 6828021"/>
              <a:gd name="connsiteX5444" fmla="*/ 9531424 w 11293641"/>
              <a:gd name="connsiteY5444" fmla="*/ 2267699 h 6828021"/>
              <a:gd name="connsiteX5445" fmla="*/ 9526439 w 11293641"/>
              <a:gd name="connsiteY5445" fmla="*/ 2262716 h 6828021"/>
              <a:gd name="connsiteX5446" fmla="*/ 9536409 w 11293641"/>
              <a:gd name="connsiteY5446" fmla="*/ 2257732 h 6828021"/>
              <a:gd name="connsiteX5447" fmla="*/ 9546379 w 11293641"/>
              <a:gd name="connsiteY5447" fmla="*/ 2252748 h 6828021"/>
              <a:gd name="connsiteX5448" fmla="*/ 9556349 w 11293641"/>
              <a:gd name="connsiteY5448" fmla="*/ 2242780 h 6828021"/>
              <a:gd name="connsiteX5449" fmla="*/ 9566319 w 11293641"/>
              <a:gd name="connsiteY5449" fmla="*/ 2227828 h 6828021"/>
              <a:gd name="connsiteX5450" fmla="*/ 9571304 w 11293641"/>
              <a:gd name="connsiteY5450" fmla="*/ 2212876 h 6828021"/>
              <a:gd name="connsiteX5451" fmla="*/ 9576289 w 11293641"/>
              <a:gd name="connsiteY5451" fmla="*/ 2212876 h 6828021"/>
              <a:gd name="connsiteX5452" fmla="*/ 9581274 w 11293641"/>
              <a:gd name="connsiteY5452" fmla="*/ 2207892 h 6828021"/>
              <a:gd name="connsiteX5453" fmla="*/ 9586259 w 11293641"/>
              <a:gd name="connsiteY5453" fmla="*/ 2207892 h 6828021"/>
              <a:gd name="connsiteX5454" fmla="*/ 9591244 w 11293641"/>
              <a:gd name="connsiteY5454" fmla="*/ 2197924 h 6828021"/>
              <a:gd name="connsiteX5455" fmla="*/ 9596229 w 11293641"/>
              <a:gd name="connsiteY5455" fmla="*/ 2187957 h 6828021"/>
              <a:gd name="connsiteX5456" fmla="*/ 9601214 w 11293641"/>
              <a:gd name="connsiteY5456" fmla="*/ 2177989 h 6828021"/>
              <a:gd name="connsiteX5457" fmla="*/ 9601214 w 11293641"/>
              <a:gd name="connsiteY5457" fmla="*/ 2158053 h 6828021"/>
              <a:gd name="connsiteX5458" fmla="*/ 9596229 w 11293641"/>
              <a:gd name="connsiteY5458" fmla="*/ 2148085 h 6828021"/>
              <a:gd name="connsiteX5459" fmla="*/ 9591244 w 11293641"/>
              <a:gd name="connsiteY5459" fmla="*/ 2118181 h 6828021"/>
              <a:gd name="connsiteX5460" fmla="*/ 9581274 w 11293641"/>
              <a:gd name="connsiteY5460" fmla="*/ 2078309 h 6828021"/>
              <a:gd name="connsiteX5461" fmla="*/ 9571304 w 11293641"/>
              <a:gd name="connsiteY5461" fmla="*/ 2043421 h 6828021"/>
              <a:gd name="connsiteX5462" fmla="*/ 9561334 w 11293641"/>
              <a:gd name="connsiteY5462" fmla="*/ 2023486 h 6828021"/>
              <a:gd name="connsiteX5463" fmla="*/ 9566319 w 11293641"/>
              <a:gd name="connsiteY5463" fmla="*/ 2008534 h 6828021"/>
              <a:gd name="connsiteX5464" fmla="*/ 9576289 w 11293641"/>
              <a:gd name="connsiteY5464" fmla="*/ 1973646 h 6828021"/>
              <a:gd name="connsiteX5465" fmla="*/ 9591244 w 11293641"/>
              <a:gd name="connsiteY5465" fmla="*/ 1918823 h 6828021"/>
              <a:gd name="connsiteX5466" fmla="*/ 9591244 w 11293641"/>
              <a:gd name="connsiteY5466" fmla="*/ 1908855 h 6828021"/>
              <a:gd name="connsiteX5467" fmla="*/ 9591244 w 11293641"/>
              <a:gd name="connsiteY5467" fmla="*/ 1898887 h 6828021"/>
              <a:gd name="connsiteX5468" fmla="*/ 9586259 w 11293641"/>
              <a:gd name="connsiteY5468" fmla="*/ 1888919 h 6828021"/>
              <a:gd name="connsiteX5469" fmla="*/ 9581274 w 11293641"/>
              <a:gd name="connsiteY5469" fmla="*/ 1873967 h 6828021"/>
              <a:gd name="connsiteX5470" fmla="*/ 9571304 w 11293641"/>
              <a:gd name="connsiteY5470" fmla="*/ 1863999 h 6828021"/>
              <a:gd name="connsiteX5471" fmla="*/ 9571304 w 11293641"/>
              <a:gd name="connsiteY5471" fmla="*/ 1859015 h 6828021"/>
              <a:gd name="connsiteX5472" fmla="*/ 9571304 w 11293641"/>
              <a:gd name="connsiteY5472" fmla="*/ 1854031 h 6828021"/>
              <a:gd name="connsiteX5473" fmla="*/ 9571304 w 11293641"/>
              <a:gd name="connsiteY5473" fmla="*/ 1844063 h 6828021"/>
              <a:gd name="connsiteX5474" fmla="*/ 9571304 w 11293641"/>
              <a:gd name="connsiteY5474" fmla="*/ 1834096 h 6828021"/>
              <a:gd name="connsiteX5475" fmla="*/ 9571304 w 11293641"/>
              <a:gd name="connsiteY5475" fmla="*/ 1824128 h 6828021"/>
              <a:gd name="connsiteX5476" fmla="*/ 9576289 w 11293641"/>
              <a:gd name="connsiteY5476" fmla="*/ 1819144 h 6828021"/>
              <a:gd name="connsiteX5477" fmla="*/ 9581274 w 11293641"/>
              <a:gd name="connsiteY5477" fmla="*/ 1814160 h 6828021"/>
              <a:gd name="connsiteX5478" fmla="*/ 9581274 w 11293641"/>
              <a:gd name="connsiteY5478" fmla="*/ 1804192 h 6828021"/>
              <a:gd name="connsiteX5479" fmla="*/ 9581274 w 11293641"/>
              <a:gd name="connsiteY5479" fmla="*/ 1799208 h 6828021"/>
              <a:gd name="connsiteX5480" fmla="*/ 9586259 w 11293641"/>
              <a:gd name="connsiteY5480" fmla="*/ 1789240 h 6828021"/>
              <a:gd name="connsiteX5481" fmla="*/ 9591244 w 11293641"/>
              <a:gd name="connsiteY5481" fmla="*/ 1784256 h 6828021"/>
              <a:gd name="connsiteX5482" fmla="*/ 9601214 w 11293641"/>
              <a:gd name="connsiteY5482" fmla="*/ 1774288 h 6828021"/>
              <a:gd name="connsiteX5483" fmla="*/ 9606200 w 11293641"/>
              <a:gd name="connsiteY5483" fmla="*/ 1774288 h 6828021"/>
              <a:gd name="connsiteX5484" fmla="*/ 9621155 w 11293641"/>
              <a:gd name="connsiteY5484" fmla="*/ 1774288 h 6828021"/>
              <a:gd name="connsiteX5485" fmla="*/ 9631125 w 11293641"/>
              <a:gd name="connsiteY5485" fmla="*/ 1779272 h 6828021"/>
              <a:gd name="connsiteX5486" fmla="*/ 9730826 w 11293641"/>
              <a:gd name="connsiteY5486" fmla="*/ 1784256 h 6828021"/>
              <a:gd name="connsiteX5487" fmla="*/ 9740796 w 11293641"/>
              <a:gd name="connsiteY5487" fmla="*/ 1784256 h 6828021"/>
              <a:gd name="connsiteX5488" fmla="*/ 9750766 w 11293641"/>
              <a:gd name="connsiteY5488" fmla="*/ 1784256 h 6828021"/>
              <a:gd name="connsiteX5489" fmla="*/ 9760736 w 11293641"/>
              <a:gd name="connsiteY5489" fmla="*/ 1789240 h 6828021"/>
              <a:gd name="connsiteX5490" fmla="*/ 9770706 w 11293641"/>
              <a:gd name="connsiteY5490" fmla="*/ 1794224 h 6828021"/>
              <a:gd name="connsiteX5491" fmla="*/ 9780676 w 11293641"/>
              <a:gd name="connsiteY5491" fmla="*/ 1804192 h 6828021"/>
              <a:gd name="connsiteX5492" fmla="*/ 9790646 w 11293641"/>
              <a:gd name="connsiteY5492" fmla="*/ 1819144 h 6828021"/>
              <a:gd name="connsiteX5493" fmla="*/ 9795632 w 11293641"/>
              <a:gd name="connsiteY5493" fmla="*/ 1819144 h 6828021"/>
              <a:gd name="connsiteX5494" fmla="*/ 9800617 w 11293641"/>
              <a:gd name="connsiteY5494" fmla="*/ 1824128 h 6828021"/>
              <a:gd name="connsiteX5495" fmla="*/ 9805602 w 11293641"/>
              <a:gd name="connsiteY5495" fmla="*/ 1834096 h 6828021"/>
              <a:gd name="connsiteX5496" fmla="*/ 9815572 w 11293641"/>
              <a:gd name="connsiteY5496" fmla="*/ 1839079 h 6828021"/>
              <a:gd name="connsiteX5497" fmla="*/ 9825542 w 11293641"/>
              <a:gd name="connsiteY5497" fmla="*/ 1849047 h 6828021"/>
              <a:gd name="connsiteX5498" fmla="*/ 9835512 w 11293641"/>
              <a:gd name="connsiteY5498" fmla="*/ 1854031 h 6828021"/>
              <a:gd name="connsiteX5499" fmla="*/ 9845482 w 11293641"/>
              <a:gd name="connsiteY5499" fmla="*/ 1859015 h 6828021"/>
              <a:gd name="connsiteX5500" fmla="*/ 9850467 w 11293641"/>
              <a:gd name="connsiteY5500" fmla="*/ 1863999 h 6828021"/>
              <a:gd name="connsiteX5501" fmla="*/ 9850467 w 11293641"/>
              <a:gd name="connsiteY5501" fmla="*/ 1873967 h 6828021"/>
              <a:gd name="connsiteX5502" fmla="*/ 9850467 w 11293641"/>
              <a:gd name="connsiteY5502" fmla="*/ 1878951 h 6828021"/>
              <a:gd name="connsiteX5503" fmla="*/ 9845482 w 11293641"/>
              <a:gd name="connsiteY5503" fmla="*/ 1888919 h 6828021"/>
              <a:gd name="connsiteX5504" fmla="*/ 9860437 w 11293641"/>
              <a:gd name="connsiteY5504" fmla="*/ 1918823 h 6828021"/>
              <a:gd name="connsiteX5505" fmla="*/ 9855452 w 11293641"/>
              <a:gd name="connsiteY5505" fmla="*/ 1928791 h 6828021"/>
              <a:gd name="connsiteX5506" fmla="*/ 9850467 w 11293641"/>
              <a:gd name="connsiteY5506" fmla="*/ 1948727 h 6828021"/>
              <a:gd name="connsiteX5507" fmla="*/ 9850467 w 11293641"/>
              <a:gd name="connsiteY5507" fmla="*/ 1973646 h 6828021"/>
              <a:gd name="connsiteX5508" fmla="*/ 9860437 w 11293641"/>
              <a:gd name="connsiteY5508" fmla="*/ 1998566 h 6828021"/>
              <a:gd name="connsiteX5509" fmla="*/ 9865422 w 11293641"/>
              <a:gd name="connsiteY5509" fmla="*/ 2003550 h 6828021"/>
              <a:gd name="connsiteX5510" fmla="*/ 9870408 w 11293641"/>
              <a:gd name="connsiteY5510" fmla="*/ 2013518 h 6828021"/>
              <a:gd name="connsiteX5511" fmla="*/ 9885362 w 11293641"/>
              <a:gd name="connsiteY5511" fmla="*/ 2023486 h 6828021"/>
              <a:gd name="connsiteX5512" fmla="*/ 9910288 w 11293641"/>
              <a:gd name="connsiteY5512" fmla="*/ 2023486 h 6828021"/>
              <a:gd name="connsiteX5513" fmla="*/ 9940198 w 11293641"/>
              <a:gd name="connsiteY5513" fmla="*/ 2013518 h 6828021"/>
              <a:gd name="connsiteX5514" fmla="*/ 9950168 w 11293641"/>
              <a:gd name="connsiteY5514" fmla="*/ 2013518 h 6828021"/>
              <a:gd name="connsiteX5515" fmla="*/ 9965124 w 11293641"/>
              <a:gd name="connsiteY5515" fmla="*/ 2003550 h 6828021"/>
              <a:gd name="connsiteX5516" fmla="*/ 9980078 w 11293641"/>
              <a:gd name="connsiteY5516" fmla="*/ 1988598 h 6828021"/>
              <a:gd name="connsiteX5517" fmla="*/ 9990049 w 11293641"/>
              <a:gd name="connsiteY5517" fmla="*/ 1968662 h 6828021"/>
              <a:gd name="connsiteX5518" fmla="*/ 9985064 w 11293641"/>
              <a:gd name="connsiteY5518" fmla="*/ 1933775 h 6828021"/>
              <a:gd name="connsiteX5519" fmla="*/ 9990049 w 11293641"/>
              <a:gd name="connsiteY5519" fmla="*/ 1933775 h 6828021"/>
              <a:gd name="connsiteX5520" fmla="*/ 9990049 w 11293641"/>
              <a:gd name="connsiteY5520" fmla="*/ 1928791 h 6828021"/>
              <a:gd name="connsiteX5521" fmla="*/ 9995034 w 11293641"/>
              <a:gd name="connsiteY5521" fmla="*/ 1928791 h 6828021"/>
              <a:gd name="connsiteX5522" fmla="*/ 10005004 w 11293641"/>
              <a:gd name="connsiteY5522" fmla="*/ 1928791 h 6828021"/>
              <a:gd name="connsiteX5523" fmla="*/ 10009989 w 11293641"/>
              <a:gd name="connsiteY5523" fmla="*/ 1933775 h 6828021"/>
              <a:gd name="connsiteX5524" fmla="*/ 10019959 w 11293641"/>
              <a:gd name="connsiteY5524" fmla="*/ 1938759 h 6828021"/>
              <a:gd name="connsiteX5525" fmla="*/ 10024944 w 11293641"/>
              <a:gd name="connsiteY5525" fmla="*/ 1948727 h 6828021"/>
              <a:gd name="connsiteX5526" fmla="*/ 10034914 w 11293641"/>
              <a:gd name="connsiteY5526" fmla="*/ 1963678 h 6828021"/>
              <a:gd name="connsiteX5527" fmla="*/ 10039899 w 11293641"/>
              <a:gd name="connsiteY5527" fmla="*/ 1988598 h 6828021"/>
              <a:gd name="connsiteX5528" fmla="*/ 10044884 w 11293641"/>
              <a:gd name="connsiteY5528" fmla="*/ 1998566 h 6828021"/>
              <a:gd name="connsiteX5529" fmla="*/ 10059840 w 11293641"/>
              <a:gd name="connsiteY5529" fmla="*/ 2023486 h 6828021"/>
              <a:gd name="connsiteX5530" fmla="*/ 10079780 w 11293641"/>
              <a:gd name="connsiteY5530" fmla="*/ 2058373 h 6828021"/>
              <a:gd name="connsiteX5531" fmla="*/ 10094735 w 11293641"/>
              <a:gd name="connsiteY5531" fmla="*/ 2093261 h 6828021"/>
              <a:gd name="connsiteX5532" fmla="*/ 10109690 w 11293641"/>
              <a:gd name="connsiteY5532" fmla="*/ 2123165 h 6828021"/>
              <a:gd name="connsiteX5533" fmla="*/ 10114675 w 11293641"/>
              <a:gd name="connsiteY5533" fmla="*/ 2143101 h 6828021"/>
              <a:gd name="connsiteX5534" fmla="*/ 10114675 w 11293641"/>
              <a:gd name="connsiteY5534" fmla="*/ 2138117 h 6828021"/>
              <a:gd name="connsiteX5535" fmla="*/ 10114675 w 11293641"/>
              <a:gd name="connsiteY5535" fmla="*/ 2133133 h 6828021"/>
              <a:gd name="connsiteX5536" fmla="*/ 10119660 w 11293641"/>
              <a:gd name="connsiteY5536" fmla="*/ 2143101 h 6828021"/>
              <a:gd name="connsiteX5537" fmla="*/ 10129630 w 11293641"/>
              <a:gd name="connsiteY5537" fmla="*/ 2173005 h 6828021"/>
              <a:gd name="connsiteX5538" fmla="*/ 10139600 w 11293641"/>
              <a:gd name="connsiteY5538" fmla="*/ 2212876 h 6828021"/>
              <a:gd name="connsiteX5539" fmla="*/ 10154556 w 11293641"/>
              <a:gd name="connsiteY5539" fmla="*/ 2252748 h 6828021"/>
              <a:gd name="connsiteX5540" fmla="*/ 10159540 w 11293641"/>
              <a:gd name="connsiteY5540" fmla="*/ 2257732 h 6828021"/>
              <a:gd name="connsiteX5541" fmla="*/ 10164526 w 11293641"/>
              <a:gd name="connsiteY5541" fmla="*/ 2257732 h 6828021"/>
              <a:gd name="connsiteX5542" fmla="*/ 10169511 w 11293641"/>
              <a:gd name="connsiteY5542" fmla="*/ 2262716 h 6828021"/>
              <a:gd name="connsiteX5543" fmla="*/ 10174496 w 11293641"/>
              <a:gd name="connsiteY5543" fmla="*/ 2257732 h 6828021"/>
              <a:gd name="connsiteX5544" fmla="*/ 10184466 w 11293641"/>
              <a:gd name="connsiteY5544" fmla="*/ 2252748 h 6828021"/>
              <a:gd name="connsiteX5545" fmla="*/ 10229331 w 11293641"/>
              <a:gd name="connsiteY5545" fmla="*/ 2252748 h 6828021"/>
              <a:gd name="connsiteX5546" fmla="*/ 10234316 w 11293641"/>
              <a:gd name="connsiteY5546" fmla="*/ 2252748 h 6828021"/>
              <a:gd name="connsiteX5547" fmla="*/ 10234316 w 11293641"/>
              <a:gd name="connsiteY5547" fmla="*/ 2257732 h 6828021"/>
              <a:gd name="connsiteX5548" fmla="*/ 10239302 w 11293641"/>
              <a:gd name="connsiteY5548" fmla="*/ 2262716 h 6828021"/>
              <a:gd name="connsiteX5549" fmla="*/ 10244286 w 11293641"/>
              <a:gd name="connsiteY5549" fmla="*/ 2277667 h 6828021"/>
              <a:gd name="connsiteX5550" fmla="*/ 10249272 w 11293641"/>
              <a:gd name="connsiteY5550" fmla="*/ 2297604 h 6828021"/>
              <a:gd name="connsiteX5551" fmla="*/ 10259242 w 11293641"/>
              <a:gd name="connsiteY5551" fmla="*/ 2297604 h 6828021"/>
              <a:gd name="connsiteX5552" fmla="*/ 10264227 w 11293641"/>
              <a:gd name="connsiteY5552" fmla="*/ 2302588 h 6828021"/>
              <a:gd name="connsiteX5553" fmla="*/ 10274197 w 11293641"/>
              <a:gd name="connsiteY5553" fmla="*/ 2312555 h 6828021"/>
              <a:gd name="connsiteX5554" fmla="*/ 10284167 w 11293641"/>
              <a:gd name="connsiteY5554" fmla="*/ 2327507 h 6828021"/>
              <a:gd name="connsiteX5555" fmla="*/ 10289152 w 11293641"/>
              <a:gd name="connsiteY5555" fmla="*/ 2352427 h 6828021"/>
              <a:gd name="connsiteX5556" fmla="*/ 10289152 w 11293641"/>
              <a:gd name="connsiteY5556" fmla="*/ 2382330 h 6828021"/>
              <a:gd name="connsiteX5557" fmla="*/ 10279182 w 11293641"/>
              <a:gd name="connsiteY5557" fmla="*/ 2407250 h 6828021"/>
              <a:gd name="connsiteX5558" fmla="*/ 10259242 w 11293641"/>
              <a:gd name="connsiteY5558" fmla="*/ 2422202 h 6828021"/>
              <a:gd name="connsiteX5559" fmla="*/ 10254256 w 11293641"/>
              <a:gd name="connsiteY5559" fmla="*/ 2417218 h 6828021"/>
              <a:gd name="connsiteX5560" fmla="*/ 10244286 w 11293641"/>
              <a:gd name="connsiteY5560" fmla="*/ 2417218 h 6828021"/>
              <a:gd name="connsiteX5561" fmla="*/ 10234316 w 11293641"/>
              <a:gd name="connsiteY5561" fmla="*/ 2422202 h 6828021"/>
              <a:gd name="connsiteX5562" fmla="*/ 10224346 w 11293641"/>
              <a:gd name="connsiteY5562" fmla="*/ 2427186 h 6828021"/>
              <a:gd name="connsiteX5563" fmla="*/ 10214376 w 11293641"/>
              <a:gd name="connsiteY5563" fmla="*/ 2437154 h 6828021"/>
              <a:gd name="connsiteX5564" fmla="*/ 10204406 w 11293641"/>
              <a:gd name="connsiteY5564" fmla="*/ 2452106 h 6828021"/>
              <a:gd name="connsiteX5565" fmla="*/ 10204406 w 11293641"/>
              <a:gd name="connsiteY5565" fmla="*/ 2457090 h 6828021"/>
              <a:gd name="connsiteX5566" fmla="*/ 10204406 w 11293641"/>
              <a:gd name="connsiteY5566" fmla="*/ 2462074 h 6828021"/>
              <a:gd name="connsiteX5567" fmla="*/ 10199421 w 11293641"/>
              <a:gd name="connsiteY5567" fmla="*/ 2472042 h 6828021"/>
              <a:gd name="connsiteX5568" fmla="*/ 10194436 w 11293641"/>
              <a:gd name="connsiteY5568" fmla="*/ 2477026 h 6828021"/>
              <a:gd name="connsiteX5569" fmla="*/ 10184466 w 11293641"/>
              <a:gd name="connsiteY5569" fmla="*/ 2486994 h 6828021"/>
              <a:gd name="connsiteX5570" fmla="*/ 10169511 w 11293641"/>
              <a:gd name="connsiteY5570" fmla="*/ 2491978 h 6828021"/>
              <a:gd name="connsiteX5571" fmla="*/ 10149570 w 11293641"/>
              <a:gd name="connsiteY5571" fmla="*/ 2496961 h 6828021"/>
              <a:gd name="connsiteX5572" fmla="*/ 10139600 w 11293641"/>
              <a:gd name="connsiteY5572" fmla="*/ 2496961 h 6828021"/>
              <a:gd name="connsiteX5573" fmla="*/ 10109690 w 11293641"/>
              <a:gd name="connsiteY5573" fmla="*/ 2501945 h 6828021"/>
              <a:gd name="connsiteX5574" fmla="*/ 10069810 w 11293641"/>
              <a:gd name="connsiteY5574" fmla="*/ 2501945 h 6828021"/>
              <a:gd name="connsiteX5575" fmla="*/ 10029929 w 11293641"/>
              <a:gd name="connsiteY5575" fmla="*/ 2501945 h 6828021"/>
              <a:gd name="connsiteX5576" fmla="*/ 9990049 w 11293641"/>
              <a:gd name="connsiteY5576" fmla="*/ 2496961 h 6828021"/>
              <a:gd name="connsiteX5577" fmla="*/ 9975094 w 11293641"/>
              <a:gd name="connsiteY5577" fmla="*/ 2496961 h 6828021"/>
              <a:gd name="connsiteX5578" fmla="*/ 9935213 w 11293641"/>
              <a:gd name="connsiteY5578" fmla="*/ 2516897 h 6828021"/>
              <a:gd name="connsiteX5579" fmla="*/ 9880378 w 11293641"/>
              <a:gd name="connsiteY5579" fmla="*/ 2551785 h 6828021"/>
              <a:gd name="connsiteX5580" fmla="*/ 9875392 w 11293641"/>
              <a:gd name="connsiteY5580" fmla="*/ 2556769 h 6828021"/>
              <a:gd name="connsiteX5581" fmla="*/ 9860437 w 11293641"/>
              <a:gd name="connsiteY5581" fmla="*/ 2581689 h 6828021"/>
              <a:gd name="connsiteX5582" fmla="*/ 9835512 w 11293641"/>
              <a:gd name="connsiteY5582" fmla="*/ 2611593 h 6828021"/>
              <a:gd name="connsiteX5583" fmla="*/ 9810587 w 11293641"/>
              <a:gd name="connsiteY5583" fmla="*/ 2641496 h 6828021"/>
              <a:gd name="connsiteX5584" fmla="*/ 9785662 w 11293641"/>
              <a:gd name="connsiteY5584" fmla="*/ 2671400 h 6828021"/>
              <a:gd name="connsiteX5585" fmla="*/ 9800617 w 11293641"/>
              <a:gd name="connsiteY5585" fmla="*/ 2666416 h 6828021"/>
              <a:gd name="connsiteX5586" fmla="*/ 9825542 w 11293641"/>
              <a:gd name="connsiteY5586" fmla="*/ 2651464 h 6828021"/>
              <a:gd name="connsiteX5587" fmla="*/ 9850467 w 11293641"/>
              <a:gd name="connsiteY5587" fmla="*/ 2626544 h 6828021"/>
              <a:gd name="connsiteX5588" fmla="*/ 9875392 w 11293641"/>
              <a:gd name="connsiteY5588" fmla="*/ 2601625 h 6828021"/>
              <a:gd name="connsiteX5589" fmla="*/ 9880378 w 11293641"/>
              <a:gd name="connsiteY5589" fmla="*/ 2596641 h 6828021"/>
              <a:gd name="connsiteX5590" fmla="*/ 9895333 w 11293641"/>
              <a:gd name="connsiteY5590" fmla="*/ 2586673 h 6828021"/>
              <a:gd name="connsiteX5591" fmla="*/ 9925243 w 11293641"/>
              <a:gd name="connsiteY5591" fmla="*/ 2571721 h 6828021"/>
              <a:gd name="connsiteX5592" fmla="*/ 9965124 w 11293641"/>
              <a:gd name="connsiteY5592" fmla="*/ 2556769 h 6828021"/>
              <a:gd name="connsiteX5593" fmla="*/ 9970108 w 11293641"/>
              <a:gd name="connsiteY5593" fmla="*/ 2556769 h 6828021"/>
              <a:gd name="connsiteX5594" fmla="*/ 9975094 w 11293641"/>
              <a:gd name="connsiteY5594" fmla="*/ 2551785 h 6828021"/>
              <a:gd name="connsiteX5595" fmla="*/ 9985064 w 11293641"/>
              <a:gd name="connsiteY5595" fmla="*/ 2551785 h 6828021"/>
              <a:gd name="connsiteX5596" fmla="*/ 9995034 w 11293641"/>
              <a:gd name="connsiteY5596" fmla="*/ 2551785 h 6828021"/>
              <a:gd name="connsiteX5597" fmla="*/ 10000019 w 11293641"/>
              <a:gd name="connsiteY5597" fmla="*/ 2556769 h 6828021"/>
              <a:gd name="connsiteX5598" fmla="*/ 10005004 w 11293641"/>
              <a:gd name="connsiteY5598" fmla="*/ 2561753 h 6828021"/>
              <a:gd name="connsiteX5599" fmla="*/ 10009989 w 11293641"/>
              <a:gd name="connsiteY5599" fmla="*/ 2571721 h 6828021"/>
              <a:gd name="connsiteX5600" fmla="*/ 10009989 w 11293641"/>
              <a:gd name="connsiteY5600" fmla="*/ 2576705 h 6828021"/>
              <a:gd name="connsiteX5601" fmla="*/ 10005004 w 11293641"/>
              <a:gd name="connsiteY5601" fmla="*/ 2581689 h 6828021"/>
              <a:gd name="connsiteX5602" fmla="*/ 10000019 w 11293641"/>
              <a:gd name="connsiteY5602" fmla="*/ 2591657 h 6828021"/>
              <a:gd name="connsiteX5603" fmla="*/ 9990049 w 11293641"/>
              <a:gd name="connsiteY5603" fmla="*/ 2596641 h 6828021"/>
              <a:gd name="connsiteX5604" fmla="*/ 9980078 w 11293641"/>
              <a:gd name="connsiteY5604" fmla="*/ 2601625 h 6828021"/>
              <a:gd name="connsiteX5605" fmla="*/ 9965124 w 11293641"/>
              <a:gd name="connsiteY5605" fmla="*/ 2601625 h 6828021"/>
              <a:gd name="connsiteX5606" fmla="*/ 9965124 w 11293641"/>
              <a:gd name="connsiteY5606" fmla="*/ 2616576 h 6828021"/>
              <a:gd name="connsiteX5607" fmla="*/ 9970108 w 11293641"/>
              <a:gd name="connsiteY5607" fmla="*/ 2616576 h 6828021"/>
              <a:gd name="connsiteX5608" fmla="*/ 9975094 w 11293641"/>
              <a:gd name="connsiteY5608" fmla="*/ 2611593 h 6828021"/>
              <a:gd name="connsiteX5609" fmla="*/ 9980078 w 11293641"/>
              <a:gd name="connsiteY5609" fmla="*/ 2616576 h 6828021"/>
              <a:gd name="connsiteX5610" fmla="*/ 9985064 w 11293641"/>
              <a:gd name="connsiteY5610" fmla="*/ 2616576 h 6828021"/>
              <a:gd name="connsiteX5611" fmla="*/ 9990049 w 11293641"/>
              <a:gd name="connsiteY5611" fmla="*/ 2621560 h 6828021"/>
              <a:gd name="connsiteX5612" fmla="*/ 9990049 w 11293641"/>
              <a:gd name="connsiteY5612" fmla="*/ 2631528 h 6828021"/>
              <a:gd name="connsiteX5613" fmla="*/ 9990049 w 11293641"/>
              <a:gd name="connsiteY5613" fmla="*/ 2636512 h 6828021"/>
              <a:gd name="connsiteX5614" fmla="*/ 9985064 w 11293641"/>
              <a:gd name="connsiteY5614" fmla="*/ 2641496 h 6828021"/>
              <a:gd name="connsiteX5615" fmla="*/ 9985064 w 11293641"/>
              <a:gd name="connsiteY5615" fmla="*/ 2646480 h 6828021"/>
              <a:gd name="connsiteX5616" fmla="*/ 9980078 w 11293641"/>
              <a:gd name="connsiteY5616" fmla="*/ 2656448 h 6828021"/>
              <a:gd name="connsiteX5617" fmla="*/ 9985064 w 11293641"/>
              <a:gd name="connsiteY5617" fmla="*/ 2666416 h 6828021"/>
              <a:gd name="connsiteX5618" fmla="*/ 9995034 w 11293641"/>
              <a:gd name="connsiteY5618" fmla="*/ 2676384 h 6828021"/>
              <a:gd name="connsiteX5619" fmla="*/ 10000019 w 11293641"/>
              <a:gd name="connsiteY5619" fmla="*/ 2681368 h 6828021"/>
              <a:gd name="connsiteX5620" fmla="*/ 10005004 w 11293641"/>
              <a:gd name="connsiteY5620" fmla="*/ 2686352 h 6828021"/>
              <a:gd name="connsiteX5621" fmla="*/ 10009989 w 11293641"/>
              <a:gd name="connsiteY5621" fmla="*/ 2696320 h 6828021"/>
              <a:gd name="connsiteX5622" fmla="*/ 10019959 w 11293641"/>
              <a:gd name="connsiteY5622" fmla="*/ 2706288 h 6828021"/>
              <a:gd name="connsiteX5623" fmla="*/ 10029929 w 11293641"/>
              <a:gd name="connsiteY5623" fmla="*/ 2716255 h 6828021"/>
              <a:gd name="connsiteX5624" fmla="*/ 10044884 w 11293641"/>
              <a:gd name="connsiteY5624" fmla="*/ 2726223 h 6828021"/>
              <a:gd name="connsiteX5625" fmla="*/ 10054854 w 11293641"/>
              <a:gd name="connsiteY5625" fmla="*/ 2736191 h 6828021"/>
              <a:gd name="connsiteX5626" fmla="*/ 10064824 w 11293641"/>
              <a:gd name="connsiteY5626" fmla="*/ 2741175 h 6828021"/>
              <a:gd name="connsiteX5627" fmla="*/ 10069810 w 11293641"/>
              <a:gd name="connsiteY5627" fmla="*/ 2741175 h 6828021"/>
              <a:gd name="connsiteX5628" fmla="*/ 10074795 w 11293641"/>
              <a:gd name="connsiteY5628" fmla="*/ 2746159 h 6828021"/>
              <a:gd name="connsiteX5629" fmla="*/ 10079780 w 11293641"/>
              <a:gd name="connsiteY5629" fmla="*/ 2751143 h 6828021"/>
              <a:gd name="connsiteX5630" fmla="*/ 10084765 w 11293641"/>
              <a:gd name="connsiteY5630" fmla="*/ 2756127 h 6828021"/>
              <a:gd name="connsiteX5631" fmla="*/ 10084765 w 11293641"/>
              <a:gd name="connsiteY5631" fmla="*/ 2761111 h 6828021"/>
              <a:gd name="connsiteX5632" fmla="*/ 10079780 w 11293641"/>
              <a:gd name="connsiteY5632" fmla="*/ 2766095 h 6828021"/>
              <a:gd name="connsiteX5633" fmla="*/ 10069810 w 11293641"/>
              <a:gd name="connsiteY5633" fmla="*/ 2771079 h 6828021"/>
              <a:gd name="connsiteX5634" fmla="*/ 10059840 w 11293641"/>
              <a:gd name="connsiteY5634" fmla="*/ 2776063 h 6828021"/>
              <a:gd name="connsiteX5635" fmla="*/ 10034914 w 11293641"/>
              <a:gd name="connsiteY5635" fmla="*/ 2786031 h 6828021"/>
              <a:gd name="connsiteX5636" fmla="*/ 10005004 w 11293641"/>
              <a:gd name="connsiteY5636" fmla="*/ 2795999 h 6828021"/>
              <a:gd name="connsiteX5637" fmla="*/ 9975094 w 11293641"/>
              <a:gd name="connsiteY5637" fmla="*/ 2805967 h 6828021"/>
              <a:gd name="connsiteX5638" fmla="*/ 9960138 w 11293641"/>
              <a:gd name="connsiteY5638" fmla="*/ 2805967 h 6828021"/>
              <a:gd name="connsiteX5639" fmla="*/ 9955153 w 11293641"/>
              <a:gd name="connsiteY5639" fmla="*/ 2800983 h 6828021"/>
              <a:gd name="connsiteX5640" fmla="*/ 9955153 w 11293641"/>
              <a:gd name="connsiteY5640" fmla="*/ 2795999 h 6828021"/>
              <a:gd name="connsiteX5641" fmla="*/ 9955153 w 11293641"/>
              <a:gd name="connsiteY5641" fmla="*/ 2786031 h 6828021"/>
              <a:gd name="connsiteX5642" fmla="*/ 9955153 w 11293641"/>
              <a:gd name="connsiteY5642" fmla="*/ 2781047 h 6828021"/>
              <a:gd name="connsiteX5643" fmla="*/ 9960138 w 11293641"/>
              <a:gd name="connsiteY5643" fmla="*/ 2771079 h 6828021"/>
              <a:gd name="connsiteX5644" fmla="*/ 9970108 w 11293641"/>
              <a:gd name="connsiteY5644" fmla="*/ 2766095 h 6828021"/>
              <a:gd name="connsiteX5645" fmla="*/ 9985064 w 11293641"/>
              <a:gd name="connsiteY5645" fmla="*/ 2756127 h 6828021"/>
              <a:gd name="connsiteX5646" fmla="*/ 9990049 w 11293641"/>
              <a:gd name="connsiteY5646" fmla="*/ 2756127 h 6828021"/>
              <a:gd name="connsiteX5647" fmla="*/ 9995034 w 11293641"/>
              <a:gd name="connsiteY5647" fmla="*/ 2751143 h 6828021"/>
              <a:gd name="connsiteX5648" fmla="*/ 10000019 w 11293641"/>
              <a:gd name="connsiteY5648" fmla="*/ 2746159 h 6828021"/>
              <a:gd name="connsiteX5649" fmla="*/ 10005004 w 11293641"/>
              <a:gd name="connsiteY5649" fmla="*/ 2741175 h 6828021"/>
              <a:gd name="connsiteX5650" fmla="*/ 10009989 w 11293641"/>
              <a:gd name="connsiteY5650" fmla="*/ 2736191 h 6828021"/>
              <a:gd name="connsiteX5651" fmla="*/ 10009989 w 11293641"/>
              <a:gd name="connsiteY5651" fmla="*/ 2731207 h 6828021"/>
              <a:gd name="connsiteX5652" fmla="*/ 10005004 w 11293641"/>
              <a:gd name="connsiteY5652" fmla="*/ 2726223 h 6828021"/>
              <a:gd name="connsiteX5653" fmla="*/ 10000019 w 11293641"/>
              <a:gd name="connsiteY5653" fmla="*/ 2726223 h 6828021"/>
              <a:gd name="connsiteX5654" fmla="*/ 9985064 w 11293641"/>
              <a:gd name="connsiteY5654" fmla="*/ 2726223 h 6828021"/>
              <a:gd name="connsiteX5655" fmla="*/ 9980078 w 11293641"/>
              <a:gd name="connsiteY5655" fmla="*/ 2731207 h 6828021"/>
              <a:gd name="connsiteX5656" fmla="*/ 9965124 w 11293641"/>
              <a:gd name="connsiteY5656" fmla="*/ 2741175 h 6828021"/>
              <a:gd name="connsiteX5657" fmla="*/ 9945183 w 11293641"/>
              <a:gd name="connsiteY5657" fmla="*/ 2751143 h 6828021"/>
              <a:gd name="connsiteX5658" fmla="*/ 9920258 w 11293641"/>
              <a:gd name="connsiteY5658" fmla="*/ 2746159 h 6828021"/>
              <a:gd name="connsiteX5659" fmla="*/ 9920255 w 11293641"/>
              <a:gd name="connsiteY5659" fmla="*/ 2746157 h 6828021"/>
              <a:gd name="connsiteX5660" fmla="*/ 9920258 w 11293641"/>
              <a:gd name="connsiteY5660" fmla="*/ 2746160 h 6828021"/>
              <a:gd name="connsiteX5661" fmla="*/ 9930228 w 11293641"/>
              <a:gd name="connsiteY5661" fmla="*/ 2751143 h 6828021"/>
              <a:gd name="connsiteX5662" fmla="*/ 9930228 w 11293641"/>
              <a:gd name="connsiteY5662" fmla="*/ 2756127 h 6828021"/>
              <a:gd name="connsiteX5663" fmla="*/ 9925243 w 11293641"/>
              <a:gd name="connsiteY5663" fmla="*/ 2756127 h 6828021"/>
              <a:gd name="connsiteX5664" fmla="*/ 9920258 w 11293641"/>
              <a:gd name="connsiteY5664" fmla="*/ 2761111 h 6828021"/>
              <a:gd name="connsiteX5665" fmla="*/ 9910288 w 11293641"/>
              <a:gd name="connsiteY5665" fmla="*/ 2766095 h 6828021"/>
              <a:gd name="connsiteX5666" fmla="*/ 9910288 w 11293641"/>
              <a:gd name="connsiteY5666" fmla="*/ 2771079 h 6828021"/>
              <a:gd name="connsiteX5667" fmla="*/ 9900318 w 11293641"/>
              <a:gd name="connsiteY5667" fmla="*/ 2771079 h 6828021"/>
              <a:gd name="connsiteX5668" fmla="*/ 9890348 w 11293641"/>
              <a:gd name="connsiteY5668" fmla="*/ 2776063 h 6828021"/>
              <a:gd name="connsiteX5669" fmla="*/ 9880378 w 11293641"/>
              <a:gd name="connsiteY5669" fmla="*/ 2781047 h 6828021"/>
              <a:gd name="connsiteX5670" fmla="*/ 9865422 w 11293641"/>
              <a:gd name="connsiteY5670" fmla="*/ 2781047 h 6828021"/>
              <a:gd name="connsiteX5671" fmla="*/ 9855452 w 11293641"/>
              <a:gd name="connsiteY5671" fmla="*/ 2786031 h 6828021"/>
              <a:gd name="connsiteX5672" fmla="*/ 9850467 w 11293641"/>
              <a:gd name="connsiteY5672" fmla="*/ 2791015 h 6828021"/>
              <a:gd name="connsiteX5673" fmla="*/ 9845482 w 11293641"/>
              <a:gd name="connsiteY5673" fmla="*/ 2795999 h 6828021"/>
              <a:gd name="connsiteX5674" fmla="*/ 9840497 w 11293641"/>
              <a:gd name="connsiteY5674" fmla="*/ 2805967 h 6828021"/>
              <a:gd name="connsiteX5675" fmla="*/ 9830527 w 11293641"/>
              <a:gd name="connsiteY5675" fmla="*/ 2815935 h 6828021"/>
              <a:gd name="connsiteX5676" fmla="*/ 9825542 w 11293641"/>
              <a:gd name="connsiteY5676" fmla="*/ 2825903 h 6828021"/>
              <a:gd name="connsiteX5677" fmla="*/ 9815572 w 11293641"/>
              <a:gd name="connsiteY5677" fmla="*/ 2830887 h 6828021"/>
              <a:gd name="connsiteX5678" fmla="*/ 9815572 w 11293641"/>
              <a:gd name="connsiteY5678" fmla="*/ 2835871 h 6828021"/>
              <a:gd name="connsiteX5679" fmla="*/ 9810587 w 11293641"/>
              <a:gd name="connsiteY5679" fmla="*/ 2835871 h 6828021"/>
              <a:gd name="connsiteX5680" fmla="*/ 9805602 w 11293641"/>
              <a:gd name="connsiteY5680" fmla="*/ 2840855 h 6828021"/>
              <a:gd name="connsiteX5681" fmla="*/ 9795632 w 11293641"/>
              <a:gd name="connsiteY5681" fmla="*/ 2850823 h 6828021"/>
              <a:gd name="connsiteX5682" fmla="*/ 9790646 w 11293641"/>
              <a:gd name="connsiteY5682" fmla="*/ 2855807 h 6828021"/>
              <a:gd name="connsiteX5683" fmla="*/ 9785661 w 11293641"/>
              <a:gd name="connsiteY5683" fmla="*/ 2860791 h 6828021"/>
              <a:gd name="connsiteX5684" fmla="*/ 9785661 w 11293641"/>
              <a:gd name="connsiteY5684" fmla="*/ 2870758 h 6828021"/>
              <a:gd name="connsiteX5685" fmla="*/ 9785661 w 11293641"/>
              <a:gd name="connsiteY5685" fmla="*/ 2875742 h 6828021"/>
              <a:gd name="connsiteX5686" fmla="*/ 9795632 w 11293641"/>
              <a:gd name="connsiteY5686" fmla="*/ 2875742 h 6828021"/>
              <a:gd name="connsiteX5687" fmla="*/ 9800617 w 11293641"/>
              <a:gd name="connsiteY5687" fmla="*/ 2875742 h 6828021"/>
              <a:gd name="connsiteX5688" fmla="*/ 9805602 w 11293641"/>
              <a:gd name="connsiteY5688" fmla="*/ 2880726 h 6828021"/>
              <a:gd name="connsiteX5689" fmla="*/ 9815572 w 11293641"/>
              <a:gd name="connsiteY5689" fmla="*/ 2880726 h 6828021"/>
              <a:gd name="connsiteX5690" fmla="*/ 9820557 w 11293641"/>
              <a:gd name="connsiteY5690" fmla="*/ 2880726 h 6828021"/>
              <a:gd name="connsiteX5691" fmla="*/ 9830527 w 11293641"/>
              <a:gd name="connsiteY5691" fmla="*/ 2885710 h 6828021"/>
              <a:gd name="connsiteX5692" fmla="*/ 9835512 w 11293641"/>
              <a:gd name="connsiteY5692" fmla="*/ 2890694 h 6828021"/>
              <a:gd name="connsiteX5693" fmla="*/ 9840497 w 11293641"/>
              <a:gd name="connsiteY5693" fmla="*/ 2895678 h 6828021"/>
              <a:gd name="connsiteX5694" fmla="*/ 9835512 w 11293641"/>
              <a:gd name="connsiteY5694" fmla="*/ 2900662 h 6828021"/>
              <a:gd name="connsiteX5695" fmla="*/ 9825542 w 11293641"/>
              <a:gd name="connsiteY5695" fmla="*/ 2905646 h 6828021"/>
              <a:gd name="connsiteX5696" fmla="*/ 9815572 w 11293641"/>
              <a:gd name="connsiteY5696" fmla="*/ 2910630 h 6828021"/>
              <a:gd name="connsiteX5697" fmla="*/ 9805602 w 11293641"/>
              <a:gd name="connsiteY5697" fmla="*/ 2910630 h 6828021"/>
              <a:gd name="connsiteX5698" fmla="*/ 9790646 w 11293641"/>
              <a:gd name="connsiteY5698" fmla="*/ 2910630 h 6828021"/>
              <a:gd name="connsiteX5699" fmla="*/ 9775691 w 11293641"/>
              <a:gd name="connsiteY5699" fmla="*/ 2910630 h 6828021"/>
              <a:gd name="connsiteX5700" fmla="*/ 9765721 w 11293641"/>
              <a:gd name="connsiteY5700" fmla="*/ 2910630 h 6828021"/>
              <a:gd name="connsiteX5701" fmla="*/ 9755751 w 11293641"/>
              <a:gd name="connsiteY5701" fmla="*/ 2915614 h 6828021"/>
              <a:gd name="connsiteX5702" fmla="*/ 9740796 w 11293641"/>
              <a:gd name="connsiteY5702" fmla="*/ 2920598 h 6828021"/>
              <a:gd name="connsiteX5703" fmla="*/ 9725841 w 11293641"/>
              <a:gd name="connsiteY5703" fmla="*/ 2920598 h 6828021"/>
              <a:gd name="connsiteX5704" fmla="*/ 9710886 w 11293641"/>
              <a:gd name="connsiteY5704" fmla="*/ 2920598 h 6828021"/>
              <a:gd name="connsiteX5705" fmla="*/ 9700916 w 11293641"/>
              <a:gd name="connsiteY5705" fmla="*/ 2915614 h 6828021"/>
              <a:gd name="connsiteX5706" fmla="*/ 9700916 w 11293641"/>
              <a:gd name="connsiteY5706" fmla="*/ 2920598 h 6828021"/>
              <a:gd name="connsiteX5707" fmla="*/ 9695930 w 11293641"/>
              <a:gd name="connsiteY5707" fmla="*/ 2920598 h 6828021"/>
              <a:gd name="connsiteX5708" fmla="*/ 9690945 w 11293641"/>
              <a:gd name="connsiteY5708" fmla="*/ 2925582 h 6828021"/>
              <a:gd name="connsiteX5709" fmla="*/ 9690945 w 11293641"/>
              <a:gd name="connsiteY5709" fmla="*/ 2930566 h 6828021"/>
              <a:gd name="connsiteX5710" fmla="*/ 9690945 w 11293641"/>
              <a:gd name="connsiteY5710" fmla="*/ 2940534 h 6828021"/>
              <a:gd name="connsiteX5711" fmla="*/ 9700916 w 11293641"/>
              <a:gd name="connsiteY5711" fmla="*/ 2945518 h 6828021"/>
              <a:gd name="connsiteX5712" fmla="*/ 9700916 w 11293641"/>
              <a:gd name="connsiteY5712" fmla="*/ 2950502 h 6828021"/>
              <a:gd name="connsiteX5713" fmla="*/ 9700916 w 11293641"/>
              <a:gd name="connsiteY5713" fmla="*/ 2960470 h 6828021"/>
              <a:gd name="connsiteX5714" fmla="*/ 9700916 w 11293641"/>
              <a:gd name="connsiteY5714" fmla="*/ 2970438 h 6828021"/>
              <a:gd name="connsiteX5715" fmla="*/ 9700916 w 11293641"/>
              <a:gd name="connsiteY5715" fmla="*/ 2985389 h 6828021"/>
              <a:gd name="connsiteX5716" fmla="*/ 9700916 w 11293641"/>
              <a:gd name="connsiteY5716" fmla="*/ 3000341 h 6828021"/>
              <a:gd name="connsiteX5717" fmla="*/ 9700916 w 11293641"/>
              <a:gd name="connsiteY5717" fmla="*/ 3010309 h 6828021"/>
              <a:gd name="connsiteX5718" fmla="*/ 9700916 w 11293641"/>
              <a:gd name="connsiteY5718" fmla="*/ 3020277 h 6828021"/>
              <a:gd name="connsiteX5719" fmla="*/ 9695930 w 11293641"/>
              <a:gd name="connsiteY5719" fmla="*/ 3030245 h 6828021"/>
              <a:gd name="connsiteX5720" fmla="*/ 9695930 w 11293641"/>
              <a:gd name="connsiteY5720" fmla="*/ 3040213 h 6828021"/>
              <a:gd name="connsiteX5721" fmla="*/ 9690945 w 11293641"/>
              <a:gd name="connsiteY5721" fmla="*/ 3045197 h 6828021"/>
              <a:gd name="connsiteX5722" fmla="*/ 9685960 w 11293641"/>
              <a:gd name="connsiteY5722" fmla="*/ 3050181 h 6828021"/>
              <a:gd name="connsiteX5723" fmla="*/ 9680975 w 11293641"/>
              <a:gd name="connsiteY5723" fmla="*/ 3045197 h 6828021"/>
              <a:gd name="connsiteX5724" fmla="*/ 9680975 w 11293641"/>
              <a:gd name="connsiteY5724" fmla="*/ 3035229 h 6828021"/>
              <a:gd name="connsiteX5725" fmla="*/ 9680975 w 11293641"/>
              <a:gd name="connsiteY5725" fmla="*/ 3025261 h 6828021"/>
              <a:gd name="connsiteX5726" fmla="*/ 9671005 w 11293641"/>
              <a:gd name="connsiteY5726" fmla="*/ 3005325 h 6828021"/>
              <a:gd name="connsiteX5727" fmla="*/ 9661035 w 11293641"/>
              <a:gd name="connsiteY5727" fmla="*/ 3025261 h 6828021"/>
              <a:gd name="connsiteX5728" fmla="*/ 9636110 w 11293641"/>
              <a:gd name="connsiteY5728" fmla="*/ 3005325 h 6828021"/>
              <a:gd name="connsiteX5729" fmla="*/ 9636110 w 11293641"/>
              <a:gd name="connsiteY5729" fmla="*/ 3010309 h 6828021"/>
              <a:gd name="connsiteX5730" fmla="*/ 9636110 w 11293641"/>
              <a:gd name="connsiteY5730" fmla="*/ 3015293 h 6828021"/>
              <a:gd name="connsiteX5731" fmla="*/ 9636110 w 11293641"/>
              <a:gd name="connsiteY5731" fmla="*/ 3020277 h 6828021"/>
              <a:gd name="connsiteX5732" fmla="*/ 9641095 w 11293641"/>
              <a:gd name="connsiteY5732" fmla="*/ 3030245 h 6828021"/>
              <a:gd name="connsiteX5733" fmla="*/ 9646080 w 11293641"/>
              <a:gd name="connsiteY5733" fmla="*/ 3035229 h 6828021"/>
              <a:gd name="connsiteX5734" fmla="*/ 9651065 w 11293641"/>
              <a:gd name="connsiteY5734" fmla="*/ 3045197 h 6828021"/>
              <a:gd name="connsiteX5735" fmla="*/ 9656050 w 11293641"/>
              <a:gd name="connsiteY5735" fmla="*/ 3055165 h 6828021"/>
              <a:gd name="connsiteX5736" fmla="*/ 9656050 w 11293641"/>
              <a:gd name="connsiteY5736" fmla="*/ 3070117 h 6828021"/>
              <a:gd name="connsiteX5737" fmla="*/ 9651065 w 11293641"/>
              <a:gd name="connsiteY5737" fmla="*/ 3070117 h 6828021"/>
              <a:gd name="connsiteX5738" fmla="*/ 9651065 w 11293641"/>
              <a:gd name="connsiteY5738" fmla="*/ 3075101 h 6828021"/>
              <a:gd name="connsiteX5739" fmla="*/ 9646080 w 11293641"/>
              <a:gd name="connsiteY5739" fmla="*/ 3075101 h 6828021"/>
              <a:gd name="connsiteX5740" fmla="*/ 9636110 w 11293641"/>
              <a:gd name="connsiteY5740" fmla="*/ 3080085 h 6828021"/>
              <a:gd name="connsiteX5741" fmla="*/ 9616170 w 11293641"/>
              <a:gd name="connsiteY5741" fmla="*/ 3080085 h 6828021"/>
              <a:gd name="connsiteX5742" fmla="*/ 9616170 w 11293641"/>
              <a:gd name="connsiteY5742" fmla="*/ 3085069 h 6828021"/>
              <a:gd name="connsiteX5743" fmla="*/ 9621155 w 11293641"/>
              <a:gd name="connsiteY5743" fmla="*/ 3090052 h 6828021"/>
              <a:gd name="connsiteX5744" fmla="*/ 9621155 w 11293641"/>
              <a:gd name="connsiteY5744" fmla="*/ 3100020 h 6828021"/>
              <a:gd name="connsiteX5745" fmla="*/ 9626140 w 11293641"/>
              <a:gd name="connsiteY5745" fmla="*/ 3109988 h 6828021"/>
              <a:gd name="connsiteX5746" fmla="*/ 9631125 w 11293641"/>
              <a:gd name="connsiteY5746" fmla="*/ 3129924 h 6828021"/>
              <a:gd name="connsiteX5747" fmla="*/ 9636110 w 11293641"/>
              <a:gd name="connsiteY5747" fmla="*/ 3134908 h 6828021"/>
              <a:gd name="connsiteX5748" fmla="*/ 9641095 w 11293641"/>
              <a:gd name="connsiteY5748" fmla="*/ 3134908 h 6828021"/>
              <a:gd name="connsiteX5749" fmla="*/ 9646080 w 11293641"/>
              <a:gd name="connsiteY5749" fmla="*/ 3139892 h 6828021"/>
              <a:gd name="connsiteX5750" fmla="*/ 9646080 w 11293641"/>
              <a:gd name="connsiteY5750" fmla="*/ 3144876 h 6828021"/>
              <a:gd name="connsiteX5751" fmla="*/ 9646080 w 11293641"/>
              <a:gd name="connsiteY5751" fmla="*/ 3149860 h 6828021"/>
              <a:gd name="connsiteX5752" fmla="*/ 9641095 w 11293641"/>
              <a:gd name="connsiteY5752" fmla="*/ 3149860 h 6828021"/>
              <a:gd name="connsiteX5753" fmla="*/ 9631125 w 11293641"/>
              <a:gd name="connsiteY5753" fmla="*/ 3154844 h 6828021"/>
              <a:gd name="connsiteX5754" fmla="*/ 9626140 w 11293641"/>
              <a:gd name="connsiteY5754" fmla="*/ 3154844 h 6828021"/>
              <a:gd name="connsiteX5755" fmla="*/ 9621155 w 11293641"/>
              <a:gd name="connsiteY5755" fmla="*/ 3154844 h 6828021"/>
              <a:gd name="connsiteX5756" fmla="*/ 9616170 w 11293641"/>
              <a:gd name="connsiteY5756" fmla="*/ 3159828 h 6828021"/>
              <a:gd name="connsiteX5757" fmla="*/ 9611184 w 11293641"/>
              <a:gd name="connsiteY5757" fmla="*/ 3164812 h 6828021"/>
              <a:gd name="connsiteX5758" fmla="*/ 9611184 w 11293641"/>
              <a:gd name="connsiteY5758" fmla="*/ 3179764 h 6828021"/>
              <a:gd name="connsiteX5759" fmla="*/ 9601214 w 11293641"/>
              <a:gd name="connsiteY5759" fmla="*/ 3189732 h 6828021"/>
              <a:gd name="connsiteX5760" fmla="*/ 9591244 w 11293641"/>
              <a:gd name="connsiteY5760" fmla="*/ 3194716 h 6828021"/>
              <a:gd name="connsiteX5761" fmla="*/ 9571304 w 11293641"/>
              <a:gd name="connsiteY5761" fmla="*/ 3214651 h 6828021"/>
              <a:gd name="connsiteX5762" fmla="*/ 9541394 w 11293641"/>
              <a:gd name="connsiteY5762" fmla="*/ 3239571 h 6828021"/>
              <a:gd name="connsiteX5763" fmla="*/ 9511484 w 11293641"/>
              <a:gd name="connsiteY5763" fmla="*/ 3274459 h 6828021"/>
              <a:gd name="connsiteX5764" fmla="*/ 9476588 w 11293641"/>
              <a:gd name="connsiteY5764" fmla="*/ 3304363 h 6828021"/>
              <a:gd name="connsiteX5765" fmla="*/ 9471603 w 11293641"/>
              <a:gd name="connsiteY5765" fmla="*/ 3314331 h 6828021"/>
              <a:gd name="connsiteX5766" fmla="*/ 9466618 w 11293641"/>
              <a:gd name="connsiteY5766" fmla="*/ 3324299 h 6828021"/>
              <a:gd name="connsiteX5767" fmla="*/ 9466618 w 11293641"/>
              <a:gd name="connsiteY5767" fmla="*/ 3334266 h 6828021"/>
              <a:gd name="connsiteX5768" fmla="*/ 9461633 w 11293641"/>
              <a:gd name="connsiteY5768" fmla="*/ 3354202 h 6828021"/>
              <a:gd name="connsiteX5769" fmla="*/ 9461633 w 11293641"/>
              <a:gd name="connsiteY5769" fmla="*/ 3364170 h 6828021"/>
              <a:gd name="connsiteX5770" fmla="*/ 9461633 w 11293641"/>
              <a:gd name="connsiteY5770" fmla="*/ 3374138 h 6828021"/>
              <a:gd name="connsiteX5771" fmla="*/ 9466618 w 11293641"/>
              <a:gd name="connsiteY5771" fmla="*/ 3394074 h 6828021"/>
              <a:gd name="connsiteX5772" fmla="*/ 9471603 w 11293641"/>
              <a:gd name="connsiteY5772" fmla="*/ 3409026 h 6828021"/>
              <a:gd name="connsiteX5773" fmla="*/ 9481573 w 11293641"/>
              <a:gd name="connsiteY5773" fmla="*/ 3428961 h 6828021"/>
              <a:gd name="connsiteX5774" fmla="*/ 9486558 w 11293641"/>
              <a:gd name="connsiteY5774" fmla="*/ 3433945 h 6828021"/>
              <a:gd name="connsiteX5775" fmla="*/ 9501513 w 11293641"/>
              <a:gd name="connsiteY5775" fmla="*/ 3453881 h 6828021"/>
              <a:gd name="connsiteX5776" fmla="*/ 9516468 w 11293641"/>
              <a:gd name="connsiteY5776" fmla="*/ 3483785 h 6828021"/>
              <a:gd name="connsiteX5777" fmla="*/ 9521454 w 11293641"/>
              <a:gd name="connsiteY5777" fmla="*/ 3518673 h 6828021"/>
              <a:gd name="connsiteX5778" fmla="*/ 9516468 w 11293641"/>
              <a:gd name="connsiteY5778" fmla="*/ 3558544 h 6828021"/>
              <a:gd name="connsiteX5779" fmla="*/ 9516468 w 11293641"/>
              <a:gd name="connsiteY5779" fmla="*/ 3563528 h 6828021"/>
              <a:gd name="connsiteX5780" fmla="*/ 9511484 w 11293641"/>
              <a:gd name="connsiteY5780" fmla="*/ 3563528 h 6828021"/>
              <a:gd name="connsiteX5781" fmla="*/ 9511484 w 11293641"/>
              <a:gd name="connsiteY5781" fmla="*/ 3568512 h 6828021"/>
              <a:gd name="connsiteX5782" fmla="*/ 9506498 w 11293641"/>
              <a:gd name="connsiteY5782" fmla="*/ 3573496 h 6828021"/>
              <a:gd name="connsiteX5783" fmla="*/ 9501513 w 11293641"/>
              <a:gd name="connsiteY5783" fmla="*/ 3573496 h 6828021"/>
              <a:gd name="connsiteX5784" fmla="*/ 9491543 w 11293641"/>
              <a:gd name="connsiteY5784" fmla="*/ 3573496 h 6828021"/>
              <a:gd name="connsiteX5785" fmla="*/ 9481573 w 11293641"/>
              <a:gd name="connsiteY5785" fmla="*/ 3563528 h 6828021"/>
              <a:gd name="connsiteX5786" fmla="*/ 9471603 w 11293641"/>
              <a:gd name="connsiteY5786" fmla="*/ 3548576 h 6828021"/>
              <a:gd name="connsiteX5787" fmla="*/ 9461633 w 11293641"/>
              <a:gd name="connsiteY5787" fmla="*/ 3543592 h 6828021"/>
              <a:gd name="connsiteX5788" fmla="*/ 9441693 w 11293641"/>
              <a:gd name="connsiteY5788" fmla="*/ 3523657 h 6828021"/>
              <a:gd name="connsiteX5789" fmla="*/ 9416767 w 11293641"/>
              <a:gd name="connsiteY5789" fmla="*/ 3483785 h 6828021"/>
              <a:gd name="connsiteX5790" fmla="*/ 9406797 w 11293641"/>
              <a:gd name="connsiteY5790" fmla="*/ 3433945 h 6828021"/>
              <a:gd name="connsiteX5791" fmla="*/ 9406797 w 11293641"/>
              <a:gd name="connsiteY5791" fmla="*/ 3428961 h 6828021"/>
              <a:gd name="connsiteX5792" fmla="*/ 9406797 w 11293641"/>
              <a:gd name="connsiteY5792" fmla="*/ 3423977 h 6828021"/>
              <a:gd name="connsiteX5793" fmla="*/ 9406797 w 11293641"/>
              <a:gd name="connsiteY5793" fmla="*/ 3414010 h 6828021"/>
              <a:gd name="connsiteX5794" fmla="*/ 9401812 w 11293641"/>
              <a:gd name="connsiteY5794" fmla="*/ 3404042 h 6828021"/>
              <a:gd name="connsiteX5795" fmla="*/ 9396827 w 11293641"/>
              <a:gd name="connsiteY5795" fmla="*/ 3394074 h 6828021"/>
              <a:gd name="connsiteX5796" fmla="*/ 9386857 w 11293641"/>
              <a:gd name="connsiteY5796" fmla="*/ 3389090 h 6828021"/>
              <a:gd name="connsiteX5797" fmla="*/ 9376887 w 11293641"/>
              <a:gd name="connsiteY5797" fmla="*/ 3379122 h 6828021"/>
              <a:gd name="connsiteX5798" fmla="*/ 9361932 w 11293641"/>
              <a:gd name="connsiteY5798" fmla="*/ 3379122 h 6828021"/>
              <a:gd name="connsiteX5799" fmla="*/ 9346977 w 11293641"/>
              <a:gd name="connsiteY5799" fmla="*/ 3374138 h 6828021"/>
              <a:gd name="connsiteX5800" fmla="*/ 9312081 w 11293641"/>
              <a:gd name="connsiteY5800" fmla="*/ 3374138 h 6828021"/>
              <a:gd name="connsiteX5801" fmla="*/ 9267216 w 11293641"/>
              <a:gd name="connsiteY5801" fmla="*/ 3369154 h 6828021"/>
              <a:gd name="connsiteX5802" fmla="*/ 9227335 w 11293641"/>
              <a:gd name="connsiteY5802" fmla="*/ 3369154 h 6828021"/>
              <a:gd name="connsiteX5803" fmla="*/ 9202410 w 11293641"/>
              <a:gd name="connsiteY5803" fmla="*/ 3374138 h 6828021"/>
              <a:gd name="connsiteX5804" fmla="*/ 9197425 w 11293641"/>
              <a:gd name="connsiteY5804" fmla="*/ 3384106 h 6828021"/>
              <a:gd name="connsiteX5805" fmla="*/ 9182470 w 11293641"/>
              <a:gd name="connsiteY5805" fmla="*/ 3389090 h 6828021"/>
              <a:gd name="connsiteX5806" fmla="*/ 9152560 w 11293641"/>
              <a:gd name="connsiteY5806" fmla="*/ 3394074 h 6828021"/>
              <a:gd name="connsiteX5807" fmla="*/ 9102709 w 11293641"/>
              <a:gd name="connsiteY5807" fmla="*/ 3394074 h 6828021"/>
              <a:gd name="connsiteX5808" fmla="*/ 9092739 w 11293641"/>
              <a:gd name="connsiteY5808" fmla="*/ 3394074 h 6828021"/>
              <a:gd name="connsiteX5809" fmla="*/ 9072799 w 11293641"/>
              <a:gd name="connsiteY5809" fmla="*/ 3394074 h 6828021"/>
              <a:gd name="connsiteX5810" fmla="*/ 9042888 w 11293641"/>
              <a:gd name="connsiteY5810" fmla="*/ 3399058 h 6828021"/>
              <a:gd name="connsiteX5811" fmla="*/ 9017963 w 11293641"/>
              <a:gd name="connsiteY5811" fmla="*/ 3414010 h 6828021"/>
              <a:gd name="connsiteX5812" fmla="*/ 8973098 w 11293641"/>
              <a:gd name="connsiteY5812" fmla="*/ 3433945 h 6828021"/>
              <a:gd name="connsiteX5813" fmla="*/ 8943187 w 11293641"/>
              <a:gd name="connsiteY5813" fmla="*/ 3478801 h 6828021"/>
              <a:gd name="connsiteX5814" fmla="*/ 8943187 w 11293641"/>
              <a:gd name="connsiteY5814" fmla="*/ 3483785 h 6828021"/>
              <a:gd name="connsiteX5815" fmla="*/ 8948172 w 11293641"/>
              <a:gd name="connsiteY5815" fmla="*/ 3488769 h 6828021"/>
              <a:gd name="connsiteX5816" fmla="*/ 8948172 w 11293641"/>
              <a:gd name="connsiteY5816" fmla="*/ 3493753 h 6828021"/>
              <a:gd name="connsiteX5817" fmla="*/ 8948172 w 11293641"/>
              <a:gd name="connsiteY5817" fmla="*/ 3503721 h 6828021"/>
              <a:gd name="connsiteX5818" fmla="*/ 8948172 w 11293641"/>
              <a:gd name="connsiteY5818" fmla="*/ 3508705 h 6828021"/>
              <a:gd name="connsiteX5819" fmla="*/ 8948172 w 11293641"/>
              <a:gd name="connsiteY5819" fmla="*/ 3518673 h 6828021"/>
              <a:gd name="connsiteX5820" fmla="*/ 8938202 w 11293641"/>
              <a:gd name="connsiteY5820" fmla="*/ 3518673 h 6828021"/>
              <a:gd name="connsiteX5821" fmla="*/ 8933217 w 11293641"/>
              <a:gd name="connsiteY5821" fmla="*/ 3518673 h 6828021"/>
              <a:gd name="connsiteX5822" fmla="*/ 8913278 w 11293641"/>
              <a:gd name="connsiteY5822" fmla="*/ 3503722 h 6828021"/>
              <a:gd name="connsiteX5823" fmla="*/ 8911253 w 11293641"/>
              <a:gd name="connsiteY5823" fmla="*/ 3501698 h 6828021"/>
              <a:gd name="connsiteX5824" fmla="*/ 8888352 w 11293641"/>
              <a:gd name="connsiteY5824" fmla="*/ 3478801 h 6828021"/>
              <a:gd name="connsiteX5825" fmla="*/ 8858441 w 11293641"/>
              <a:gd name="connsiteY5825" fmla="*/ 3438929 h 6828021"/>
              <a:gd name="connsiteX5826" fmla="*/ 8853456 w 11293641"/>
              <a:gd name="connsiteY5826" fmla="*/ 3433945 h 6828021"/>
              <a:gd name="connsiteX5827" fmla="*/ 8850822 w 11293641"/>
              <a:gd name="connsiteY5827" fmla="*/ 3428679 h 6828021"/>
              <a:gd name="connsiteX5828" fmla="*/ 8853457 w 11293641"/>
              <a:gd name="connsiteY5828" fmla="*/ 3433949 h 6828021"/>
              <a:gd name="connsiteX5829" fmla="*/ 8858442 w 11293641"/>
              <a:gd name="connsiteY5829" fmla="*/ 3438932 h 6828021"/>
              <a:gd name="connsiteX5830" fmla="*/ 8888352 w 11293641"/>
              <a:gd name="connsiteY5830" fmla="*/ 3478803 h 6828021"/>
              <a:gd name="connsiteX5831" fmla="*/ 8911253 w 11293641"/>
              <a:gd name="connsiteY5831" fmla="*/ 3501698 h 6828021"/>
              <a:gd name="connsiteX5832" fmla="*/ 8913277 w 11293641"/>
              <a:gd name="connsiteY5832" fmla="*/ 3503721 h 6828021"/>
              <a:gd name="connsiteX5833" fmla="*/ 8913278 w 11293641"/>
              <a:gd name="connsiteY5833" fmla="*/ 3503722 h 6828021"/>
              <a:gd name="connsiteX5834" fmla="*/ 8913278 w 11293641"/>
              <a:gd name="connsiteY5834" fmla="*/ 3503722 h 6828021"/>
              <a:gd name="connsiteX5835" fmla="*/ 8933218 w 11293641"/>
              <a:gd name="connsiteY5835" fmla="*/ 3518674 h 6828021"/>
              <a:gd name="connsiteX5836" fmla="*/ 8938203 w 11293641"/>
              <a:gd name="connsiteY5836" fmla="*/ 3518674 h 6828021"/>
              <a:gd name="connsiteX5837" fmla="*/ 8943188 w 11293641"/>
              <a:gd name="connsiteY5837" fmla="*/ 3558545 h 6828021"/>
              <a:gd name="connsiteX5838" fmla="*/ 8943188 w 11293641"/>
              <a:gd name="connsiteY5838" fmla="*/ 3568513 h 6828021"/>
              <a:gd name="connsiteX5839" fmla="*/ 8938203 w 11293641"/>
              <a:gd name="connsiteY5839" fmla="*/ 3583465 h 6828021"/>
              <a:gd name="connsiteX5840" fmla="*/ 8938203 w 11293641"/>
              <a:gd name="connsiteY5840" fmla="*/ 3593433 h 6828021"/>
              <a:gd name="connsiteX5841" fmla="*/ 8943188 w 11293641"/>
              <a:gd name="connsiteY5841" fmla="*/ 3608384 h 6828021"/>
              <a:gd name="connsiteX5842" fmla="*/ 8943188 w 11293641"/>
              <a:gd name="connsiteY5842" fmla="*/ 3618352 h 6828021"/>
              <a:gd name="connsiteX5843" fmla="*/ 8943188 w 11293641"/>
              <a:gd name="connsiteY5843" fmla="*/ 3628320 h 6828021"/>
              <a:gd name="connsiteX5844" fmla="*/ 8943188 w 11293641"/>
              <a:gd name="connsiteY5844" fmla="*/ 3633304 h 6828021"/>
              <a:gd name="connsiteX5845" fmla="*/ 8958143 w 11293641"/>
              <a:gd name="connsiteY5845" fmla="*/ 3658224 h 6828021"/>
              <a:gd name="connsiteX5846" fmla="*/ 8968113 w 11293641"/>
              <a:gd name="connsiteY5846" fmla="*/ 3683144 h 6828021"/>
              <a:gd name="connsiteX5847" fmla="*/ 8968113 w 11293641"/>
              <a:gd name="connsiteY5847" fmla="*/ 3708064 h 6828021"/>
              <a:gd name="connsiteX5848" fmla="*/ 8973098 w 11293641"/>
              <a:gd name="connsiteY5848" fmla="*/ 3718032 h 6828021"/>
              <a:gd name="connsiteX5849" fmla="*/ 8973098 w 11293641"/>
              <a:gd name="connsiteY5849" fmla="*/ 3728000 h 6828021"/>
              <a:gd name="connsiteX5850" fmla="*/ 8978083 w 11293641"/>
              <a:gd name="connsiteY5850" fmla="*/ 3737967 h 6828021"/>
              <a:gd name="connsiteX5851" fmla="*/ 8983068 w 11293641"/>
              <a:gd name="connsiteY5851" fmla="*/ 3742951 h 6828021"/>
              <a:gd name="connsiteX5852" fmla="*/ 8988053 w 11293641"/>
              <a:gd name="connsiteY5852" fmla="*/ 3742951 h 6828021"/>
              <a:gd name="connsiteX5853" fmla="*/ 8988053 w 11293641"/>
              <a:gd name="connsiteY5853" fmla="*/ 3747935 h 6828021"/>
              <a:gd name="connsiteX5854" fmla="*/ 9003009 w 11293641"/>
              <a:gd name="connsiteY5854" fmla="*/ 3752919 h 6828021"/>
              <a:gd name="connsiteX5855" fmla="*/ 9022949 w 11293641"/>
              <a:gd name="connsiteY5855" fmla="*/ 3762887 h 6828021"/>
              <a:gd name="connsiteX5856" fmla="*/ 9042889 w 11293641"/>
              <a:gd name="connsiteY5856" fmla="*/ 3767871 h 6828021"/>
              <a:gd name="connsiteX5857" fmla="*/ 9067814 w 11293641"/>
              <a:gd name="connsiteY5857" fmla="*/ 3772855 h 6828021"/>
              <a:gd name="connsiteX5858" fmla="*/ 9087755 w 11293641"/>
              <a:gd name="connsiteY5858" fmla="*/ 3772855 h 6828021"/>
              <a:gd name="connsiteX5859" fmla="*/ 9102710 w 11293641"/>
              <a:gd name="connsiteY5859" fmla="*/ 3772855 h 6828021"/>
              <a:gd name="connsiteX5860" fmla="*/ 9112680 w 11293641"/>
              <a:gd name="connsiteY5860" fmla="*/ 3767871 h 6828021"/>
              <a:gd name="connsiteX5861" fmla="*/ 9117665 w 11293641"/>
              <a:gd name="connsiteY5861" fmla="*/ 3767871 h 6828021"/>
              <a:gd name="connsiteX5862" fmla="*/ 9127635 w 11293641"/>
              <a:gd name="connsiteY5862" fmla="*/ 3762887 h 6828021"/>
              <a:gd name="connsiteX5863" fmla="*/ 9137605 w 11293641"/>
              <a:gd name="connsiteY5863" fmla="*/ 3757903 h 6828021"/>
              <a:gd name="connsiteX5864" fmla="*/ 9142590 w 11293641"/>
              <a:gd name="connsiteY5864" fmla="*/ 3757903 h 6828021"/>
              <a:gd name="connsiteX5865" fmla="*/ 9147575 w 11293641"/>
              <a:gd name="connsiteY5865" fmla="*/ 3757903 h 6828021"/>
              <a:gd name="connsiteX5866" fmla="*/ 9152560 w 11293641"/>
              <a:gd name="connsiteY5866" fmla="*/ 3752919 h 6828021"/>
              <a:gd name="connsiteX5867" fmla="*/ 9162530 w 11293641"/>
              <a:gd name="connsiteY5867" fmla="*/ 3747935 h 6828021"/>
              <a:gd name="connsiteX5868" fmla="*/ 9162530 w 11293641"/>
              <a:gd name="connsiteY5868" fmla="*/ 3742951 h 6828021"/>
              <a:gd name="connsiteX5869" fmla="*/ 9162530 w 11293641"/>
              <a:gd name="connsiteY5869" fmla="*/ 3737967 h 6828021"/>
              <a:gd name="connsiteX5870" fmla="*/ 9162530 w 11293641"/>
              <a:gd name="connsiteY5870" fmla="*/ 3732983 h 6828021"/>
              <a:gd name="connsiteX5871" fmla="*/ 9162530 w 11293641"/>
              <a:gd name="connsiteY5871" fmla="*/ 3723016 h 6828021"/>
              <a:gd name="connsiteX5872" fmla="*/ 9167516 w 11293641"/>
              <a:gd name="connsiteY5872" fmla="*/ 3713048 h 6828021"/>
              <a:gd name="connsiteX5873" fmla="*/ 9167516 w 11293641"/>
              <a:gd name="connsiteY5873" fmla="*/ 3703080 h 6828021"/>
              <a:gd name="connsiteX5874" fmla="*/ 9172501 w 11293641"/>
              <a:gd name="connsiteY5874" fmla="*/ 3693112 h 6828021"/>
              <a:gd name="connsiteX5875" fmla="*/ 9177486 w 11293641"/>
              <a:gd name="connsiteY5875" fmla="*/ 3688128 h 6828021"/>
              <a:gd name="connsiteX5876" fmla="*/ 9182471 w 11293641"/>
              <a:gd name="connsiteY5876" fmla="*/ 3688128 h 6828021"/>
              <a:gd name="connsiteX5877" fmla="*/ 9187456 w 11293641"/>
              <a:gd name="connsiteY5877" fmla="*/ 3688128 h 6828021"/>
              <a:gd name="connsiteX5878" fmla="*/ 9197426 w 11293641"/>
              <a:gd name="connsiteY5878" fmla="*/ 3693112 h 6828021"/>
              <a:gd name="connsiteX5879" fmla="*/ 9202411 w 11293641"/>
              <a:gd name="connsiteY5879" fmla="*/ 3688128 h 6828021"/>
              <a:gd name="connsiteX5880" fmla="*/ 9207396 w 11293641"/>
              <a:gd name="connsiteY5880" fmla="*/ 3688128 h 6828021"/>
              <a:gd name="connsiteX5881" fmla="*/ 9212381 w 11293641"/>
              <a:gd name="connsiteY5881" fmla="*/ 3688128 h 6828021"/>
              <a:gd name="connsiteX5882" fmla="*/ 9222351 w 11293641"/>
              <a:gd name="connsiteY5882" fmla="*/ 3683144 h 6828021"/>
              <a:gd name="connsiteX5883" fmla="*/ 9237306 w 11293641"/>
              <a:gd name="connsiteY5883" fmla="*/ 3683144 h 6828021"/>
              <a:gd name="connsiteX5884" fmla="*/ 9247276 w 11293641"/>
              <a:gd name="connsiteY5884" fmla="*/ 3683144 h 6828021"/>
              <a:gd name="connsiteX5885" fmla="*/ 9262232 w 11293641"/>
              <a:gd name="connsiteY5885" fmla="*/ 3683144 h 6828021"/>
              <a:gd name="connsiteX5886" fmla="*/ 9267217 w 11293641"/>
              <a:gd name="connsiteY5886" fmla="*/ 3683144 h 6828021"/>
              <a:gd name="connsiteX5887" fmla="*/ 9272202 w 11293641"/>
              <a:gd name="connsiteY5887" fmla="*/ 3683144 h 6828021"/>
              <a:gd name="connsiteX5888" fmla="*/ 9287157 w 11293641"/>
              <a:gd name="connsiteY5888" fmla="*/ 3683144 h 6828021"/>
              <a:gd name="connsiteX5889" fmla="*/ 9292142 w 11293641"/>
              <a:gd name="connsiteY5889" fmla="*/ 3688128 h 6828021"/>
              <a:gd name="connsiteX5890" fmla="*/ 9297127 w 11293641"/>
              <a:gd name="connsiteY5890" fmla="*/ 3688128 h 6828021"/>
              <a:gd name="connsiteX5891" fmla="*/ 9297127 w 11293641"/>
              <a:gd name="connsiteY5891" fmla="*/ 3693112 h 6828021"/>
              <a:gd name="connsiteX5892" fmla="*/ 9297127 w 11293641"/>
              <a:gd name="connsiteY5892" fmla="*/ 3698096 h 6828021"/>
              <a:gd name="connsiteX5893" fmla="*/ 9292142 w 11293641"/>
              <a:gd name="connsiteY5893" fmla="*/ 3703080 h 6828021"/>
              <a:gd name="connsiteX5894" fmla="*/ 9292142 w 11293641"/>
              <a:gd name="connsiteY5894" fmla="*/ 3708064 h 6828021"/>
              <a:gd name="connsiteX5895" fmla="*/ 9287157 w 11293641"/>
              <a:gd name="connsiteY5895" fmla="*/ 3708064 h 6828021"/>
              <a:gd name="connsiteX5896" fmla="*/ 9287157 w 11293641"/>
              <a:gd name="connsiteY5896" fmla="*/ 3713048 h 6828021"/>
              <a:gd name="connsiteX5897" fmla="*/ 9282172 w 11293641"/>
              <a:gd name="connsiteY5897" fmla="*/ 3723016 h 6828021"/>
              <a:gd name="connsiteX5898" fmla="*/ 9277187 w 11293641"/>
              <a:gd name="connsiteY5898" fmla="*/ 3723016 h 6828021"/>
              <a:gd name="connsiteX5899" fmla="*/ 9277187 w 11293641"/>
              <a:gd name="connsiteY5899" fmla="*/ 3732983 h 6828021"/>
              <a:gd name="connsiteX5900" fmla="*/ 9267217 w 11293641"/>
              <a:gd name="connsiteY5900" fmla="*/ 3742951 h 6828021"/>
              <a:gd name="connsiteX5901" fmla="*/ 9267216 w 11293641"/>
              <a:gd name="connsiteY5901" fmla="*/ 3742952 h 6828021"/>
              <a:gd name="connsiteX5902" fmla="*/ 9267216 w 11293641"/>
              <a:gd name="connsiteY5902" fmla="*/ 3752919 h 6828021"/>
              <a:gd name="connsiteX5903" fmla="*/ 9262231 w 11293641"/>
              <a:gd name="connsiteY5903" fmla="*/ 3762887 h 6828021"/>
              <a:gd name="connsiteX5904" fmla="*/ 9262231 w 11293641"/>
              <a:gd name="connsiteY5904" fmla="*/ 3767871 h 6828021"/>
              <a:gd name="connsiteX5905" fmla="*/ 9257246 w 11293641"/>
              <a:gd name="connsiteY5905" fmla="*/ 3772855 h 6828021"/>
              <a:gd name="connsiteX5906" fmla="*/ 9257246 w 11293641"/>
              <a:gd name="connsiteY5906" fmla="*/ 3777839 h 6828021"/>
              <a:gd name="connsiteX5907" fmla="*/ 9257246 w 11293641"/>
              <a:gd name="connsiteY5907" fmla="*/ 3787807 h 6828021"/>
              <a:gd name="connsiteX5908" fmla="*/ 9257246 w 11293641"/>
              <a:gd name="connsiteY5908" fmla="*/ 3802759 h 6828021"/>
              <a:gd name="connsiteX5909" fmla="*/ 9262231 w 11293641"/>
              <a:gd name="connsiteY5909" fmla="*/ 3812726 h 6828021"/>
              <a:gd name="connsiteX5910" fmla="*/ 9262231 w 11293641"/>
              <a:gd name="connsiteY5910" fmla="*/ 3817710 h 6828021"/>
              <a:gd name="connsiteX5911" fmla="*/ 9262231 w 11293641"/>
              <a:gd name="connsiteY5911" fmla="*/ 3822694 h 6828021"/>
              <a:gd name="connsiteX5912" fmla="*/ 9262231 w 11293641"/>
              <a:gd name="connsiteY5912" fmla="*/ 3827678 h 6828021"/>
              <a:gd name="connsiteX5913" fmla="*/ 9257246 w 11293641"/>
              <a:gd name="connsiteY5913" fmla="*/ 3832662 h 6828021"/>
              <a:gd name="connsiteX5914" fmla="*/ 9252261 w 11293641"/>
              <a:gd name="connsiteY5914" fmla="*/ 3837646 h 6828021"/>
              <a:gd name="connsiteX5915" fmla="*/ 9252261 w 11293641"/>
              <a:gd name="connsiteY5915" fmla="*/ 3842630 h 6828021"/>
              <a:gd name="connsiteX5916" fmla="*/ 9252262 w 11293641"/>
              <a:gd name="connsiteY5916" fmla="*/ 3842630 h 6828021"/>
              <a:gd name="connsiteX5917" fmla="*/ 9252262 w 11293641"/>
              <a:gd name="connsiteY5917" fmla="*/ 3847614 h 6828021"/>
              <a:gd name="connsiteX5918" fmla="*/ 9252262 w 11293641"/>
              <a:gd name="connsiteY5918" fmla="*/ 3852598 h 6828021"/>
              <a:gd name="connsiteX5919" fmla="*/ 9257247 w 11293641"/>
              <a:gd name="connsiteY5919" fmla="*/ 3857582 h 6828021"/>
              <a:gd name="connsiteX5920" fmla="*/ 9267217 w 11293641"/>
              <a:gd name="connsiteY5920" fmla="*/ 3862566 h 6828021"/>
              <a:gd name="connsiteX5921" fmla="*/ 9272201 w 11293641"/>
              <a:gd name="connsiteY5921" fmla="*/ 3862566 h 6828021"/>
              <a:gd name="connsiteX5922" fmla="*/ 9277186 w 11293641"/>
              <a:gd name="connsiteY5922" fmla="*/ 3862566 h 6828021"/>
              <a:gd name="connsiteX5923" fmla="*/ 9282171 w 11293641"/>
              <a:gd name="connsiteY5923" fmla="*/ 3862566 h 6828021"/>
              <a:gd name="connsiteX5924" fmla="*/ 9292141 w 11293641"/>
              <a:gd name="connsiteY5924" fmla="*/ 3862566 h 6828021"/>
              <a:gd name="connsiteX5925" fmla="*/ 9297126 w 11293641"/>
              <a:gd name="connsiteY5925" fmla="*/ 3862566 h 6828021"/>
              <a:gd name="connsiteX5926" fmla="*/ 9302111 w 11293641"/>
              <a:gd name="connsiteY5926" fmla="*/ 3862566 h 6828021"/>
              <a:gd name="connsiteX5927" fmla="*/ 9312081 w 11293641"/>
              <a:gd name="connsiteY5927" fmla="*/ 3862566 h 6828021"/>
              <a:gd name="connsiteX5928" fmla="*/ 9327036 w 11293641"/>
              <a:gd name="connsiteY5928" fmla="*/ 3862566 h 6828021"/>
              <a:gd name="connsiteX5929" fmla="*/ 9337006 w 11293641"/>
              <a:gd name="connsiteY5929" fmla="*/ 3862566 h 6828021"/>
              <a:gd name="connsiteX5930" fmla="*/ 9351962 w 11293641"/>
              <a:gd name="connsiteY5930" fmla="*/ 3862566 h 6828021"/>
              <a:gd name="connsiteX5931" fmla="*/ 9366917 w 11293641"/>
              <a:gd name="connsiteY5931" fmla="*/ 3867550 h 6828021"/>
              <a:gd name="connsiteX5932" fmla="*/ 9381872 w 11293641"/>
              <a:gd name="connsiteY5932" fmla="*/ 3867550 h 6828021"/>
              <a:gd name="connsiteX5933" fmla="*/ 9391842 w 11293641"/>
              <a:gd name="connsiteY5933" fmla="*/ 3867550 h 6828021"/>
              <a:gd name="connsiteX5934" fmla="*/ 9391842 w 11293641"/>
              <a:gd name="connsiteY5934" fmla="*/ 3872534 h 6828021"/>
              <a:gd name="connsiteX5935" fmla="*/ 9396827 w 11293641"/>
              <a:gd name="connsiteY5935" fmla="*/ 3872534 h 6828021"/>
              <a:gd name="connsiteX5936" fmla="*/ 9396827 w 11293641"/>
              <a:gd name="connsiteY5936" fmla="*/ 3877518 h 6828021"/>
              <a:gd name="connsiteX5937" fmla="*/ 9396827 w 11293641"/>
              <a:gd name="connsiteY5937" fmla="*/ 3882502 h 6828021"/>
              <a:gd name="connsiteX5938" fmla="*/ 9396827 w 11293641"/>
              <a:gd name="connsiteY5938" fmla="*/ 3887486 h 6828021"/>
              <a:gd name="connsiteX5939" fmla="*/ 9396827 w 11293641"/>
              <a:gd name="connsiteY5939" fmla="*/ 3897454 h 6828021"/>
              <a:gd name="connsiteX5940" fmla="*/ 9396827 w 11293641"/>
              <a:gd name="connsiteY5940" fmla="*/ 3902438 h 6828021"/>
              <a:gd name="connsiteX5941" fmla="*/ 9396827 w 11293641"/>
              <a:gd name="connsiteY5941" fmla="*/ 3907422 h 6828021"/>
              <a:gd name="connsiteX5942" fmla="*/ 9391842 w 11293641"/>
              <a:gd name="connsiteY5942" fmla="*/ 3917390 h 6828021"/>
              <a:gd name="connsiteX5943" fmla="*/ 9391842 w 11293641"/>
              <a:gd name="connsiteY5943" fmla="*/ 3932342 h 6828021"/>
              <a:gd name="connsiteX5944" fmla="*/ 9386857 w 11293641"/>
              <a:gd name="connsiteY5944" fmla="*/ 3947294 h 6828021"/>
              <a:gd name="connsiteX5945" fmla="*/ 9386857 w 11293641"/>
              <a:gd name="connsiteY5945" fmla="*/ 3962246 h 6828021"/>
              <a:gd name="connsiteX5946" fmla="*/ 9386857 w 11293641"/>
              <a:gd name="connsiteY5946" fmla="*/ 3967230 h 6828021"/>
              <a:gd name="connsiteX5947" fmla="*/ 9386857 w 11293641"/>
              <a:gd name="connsiteY5947" fmla="*/ 3972214 h 6828021"/>
              <a:gd name="connsiteX5948" fmla="*/ 9386857 w 11293641"/>
              <a:gd name="connsiteY5948" fmla="*/ 3982182 h 6828021"/>
              <a:gd name="connsiteX5949" fmla="*/ 9386857 w 11293641"/>
              <a:gd name="connsiteY5949" fmla="*/ 3987166 h 6828021"/>
              <a:gd name="connsiteX5950" fmla="*/ 9381872 w 11293641"/>
              <a:gd name="connsiteY5950" fmla="*/ 3997134 h 6828021"/>
              <a:gd name="connsiteX5951" fmla="*/ 9376887 w 11293641"/>
              <a:gd name="connsiteY5951" fmla="*/ 4007102 h 6828021"/>
              <a:gd name="connsiteX5952" fmla="*/ 9376887 w 11293641"/>
              <a:gd name="connsiteY5952" fmla="*/ 4017069 h 6828021"/>
              <a:gd name="connsiteX5953" fmla="*/ 9376887 w 11293641"/>
              <a:gd name="connsiteY5953" fmla="*/ 4027037 h 6828021"/>
              <a:gd name="connsiteX5954" fmla="*/ 9381872 w 11293641"/>
              <a:gd name="connsiteY5954" fmla="*/ 4032021 h 6828021"/>
              <a:gd name="connsiteX5955" fmla="*/ 9391842 w 11293641"/>
              <a:gd name="connsiteY5955" fmla="*/ 4041989 h 6828021"/>
              <a:gd name="connsiteX5956" fmla="*/ 9396827 w 11293641"/>
              <a:gd name="connsiteY5956" fmla="*/ 4056941 h 6828021"/>
              <a:gd name="connsiteX5957" fmla="*/ 9396828 w 11293641"/>
              <a:gd name="connsiteY5957" fmla="*/ 4056941 h 6828021"/>
              <a:gd name="connsiteX5958" fmla="*/ 9401813 w 11293641"/>
              <a:gd name="connsiteY5958" fmla="*/ 4061925 h 6828021"/>
              <a:gd name="connsiteX5959" fmla="*/ 9401813 w 11293641"/>
              <a:gd name="connsiteY5959" fmla="*/ 4066909 h 6828021"/>
              <a:gd name="connsiteX5960" fmla="*/ 9406798 w 11293641"/>
              <a:gd name="connsiteY5960" fmla="*/ 4071893 h 6828021"/>
              <a:gd name="connsiteX5961" fmla="*/ 9411783 w 11293641"/>
              <a:gd name="connsiteY5961" fmla="*/ 4076877 h 6828021"/>
              <a:gd name="connsiteX5962" fmla="*/ 9416768 w 11293641"/>
              <a:gd name="connsiteY5962" fmla="*/ 4076877 h 6828021"/>
              <a:gd name="connsiteX5963" fmla="*/ 9421753 w 11293641"/>
              <a:gd name="connsiteY5963" fmla="*/ 4081861 h 6828021"/>
              <a:gd name="connsiteX5964" fmla="*/ 9411783 w 11293641"/>
              <a:gd name="connsiteY5964" fmla="*/ 4096813 h 6828021"/>
              <a:gd name="connsiteX5965" fmla="*/ 9406798 w 11293641"/>
              <a:gd name="connsiteY5965" fmla="*/ 4101797 h 6828021"/>
              <a:gd name="connsiteX5966" fmla="*/ 9401813 w 11293641"/>
              <a:gd name="connsiteY5966" fmla="*/ 4111765 h 6828021"/>
              <a:gd name="connsiteX5967" fmla="*/ 9401813 w 11293641"/>
              <a:gd name="connsiteY5967" fmla="*/ 4116748 h 6828021"/>
              <a:gd name="connsiteX5968" fmla="*/ 9401813 w 11293641"/>
              <a:gd name="connsiteY5968" fmla="*/ 4121730 h 6828021"/>
              <a:gd name="connsiteX5969" fmla="*/ 9406797 w 11293641"/>
              <a:gd name="connsiteY5969" fmla="*/ 4111764 h 6828021"/>
              <a:gd name="connsiteX5970" fmla="*/ 9411782 w 11293641"/>
              <a:gd name="connsiteY5970" fmla="*/ 4106780 h 6828021"/>
              <a:gd name="connsiteX5971" fmla="*/ 9416767 w 11293641"/>
              <a:gd name="connsiteY5971" fmla="*/ 4101796 h 6828021"/>
              <a:gd name="connsiteX5972" fmla="*/ 9426737 w 11293641"/>
              <a:gd name="connsiteY5972" fmla="*/ 4086844 h 6828021"/>
              <a:gd name="connsiteX5973" fmla="*/ 9451663 w 11293641"/>
              <a:gd name="connsiteY5973" fmla="*/ 4096812 h 6828021"/>
              <a:gd name="connsiteX5974" fmla="*/ 9461633 w 11293641"/>
              <a:gd name="connsiteY5974" fmla="*/ 4101796 h 6828021"/>
              <a:gd name="connsiteX5975" fmla="*/ 9466618 w 11293641"/>
              <a:gd name="connsiteY5975" fmla="*/ 4101796 h 6828021"/>
              <a:gd name="connsiteX5976" fmla="*/ 9466618 w 11293641"/>
              <a:gd name="connsiteY5976" fmla="*/ 4106780 h 6828021"/>
              <a:gd name="connsiteX5977" fmla="*/ 9471603 w 11293641"/>
              <a:gd name="connsiteY5977" fmla="*/ 4106780 h 6828021"/>
              <a:gd name="connsiteX5978" fmla="*/ 9476588 w 11293641"/>
              <a:gd name="connsiteY5978" fmla="*/ 4106780 h 6828021"/>
              <a:gd name="connsiteX5979" fmla="*/ 9486558 w 11293641"/>
              <a:gd name="connsiteY5979" fmla="*/ 4111764 h 6828021"/>
              <a:gd name="connsiteX5980" fmla="*/ 9491543 w 11293641"/>
              <a:gd name="connsiteY5980" fmla="*/ 4111764 h 6828021"/>
              <a:gd name="connsiteX5981" fmla="*/ 9496528 w 11293641"/>
              <a:gd name="connsiteY5981" fmla="*/ 4111764 h 6828021"/>
              <a:gd name="connsiteX5982" fmla="*/ 9501513 w 11293641"/>
              <a:gd name="connsiteY5982" fmla="*/ 4106780 h 6828021"/>
              <a:gd name="connsiteX5983" fmla="*/ 9511483 w 11293641"/>
              <a:gd name="connsiteY5983" fmla="*/ 4106780 h 6828021"/>
              <a:gd name="connsiteX5984" fmla="*/ 9526438 w 11293641"/>
              <a:gd name="connsiteY5984" fmla="*/ 4101796 h 6828021"/>
              <a:gd name="connsiteX5985" fmla="*/ 9541394 w 11293641"/>
              <a:gd name="connsiteY5985" fmla="*/ 4096812 h 6828021"/>
              <a:gd name="connsiteX5986" fmla="*/ 9546379 w 11293641"/>
              <a:gd name="connsiteY5986" fmla="*/ 4096812 h 6828021"/>
              <a:gd name="connsiteX5987" fmla="*/ 9551364 w 11293641"/>
              <a:gd name="connsiteY5987" fmla="*/ 4096812 h 6828021"/>
              <a:gd name="connsiteX5988" fmla="*/ 9556349 w 11293641"/>
              <a:gd name="connsiteY5988" fmla="*/ 4096812 h 6828021"/>
              <a:gd name="connsiteX5989" fmla="*/ 9561334 w 11293641"/>
              <a:gd name="connsiteY5989" fmla="*/ 4096812 h 6828021"/>
              <a:gd name="connsiteX5990" fmla="*/ 9571304 w 11293641"/>
              <a:gd name="connsiteY5990" fmla="*/ 4096812 h 6828021"/>
              <a:gd name="connsiteX5991" fmla="*/ 9581274 w 11293641"/>
              <a:gd name="connsiteY5991" fmla="*/ 4101796 h 6828021"/>
              <a:gd name="connsiteX5992" fmla="*/ 9586259 w 11293641"/>
              <a:gd name="connsiteY5992" fmla="*/ 4104288 h 6828021"/>
              <a:gd name="connsiteX5993" fmla="*/ 9586259 w 11293641"/>
              <a:gd name="connsiteY5993" fmla="*/ 4101797 h 6828021"/>
              <a:gd name="connsiteX5994" fmla="*/ 9591245 w 11293641"/>
              <a:gd name="connsiteY5994" fmla="*/ 4086845 h 6828021"/>
              <a:gd name="connsiteX5995" fmla="*/ 9591245 w 11293641"/>
              <a:gd name="connsiteY5995" fmla="*/ 4081861 h 6828021"/>
              <a:gd name="connsiteX5996" fmla="*/ 9591245 w 11293641"/>
              <a:gd name="connsiteY5996" fmla="*/ 4076877 h 6828021"/>
              <a:gd name="connsiteX5997" fmla="*/ 9586259 w 11293641"/>
              <a:gd name="connsiteY5997" fmla="*/ 4071893 h 6828021"/>
              <a:gd name="connsiteX5998" fmla="*/ 9586259 w 11293641"/>
              <a:gd name="connsiteY5998" fmla="*/ 4066909 h 6828021"/>
              <a:gd name="connsiteX5999" fmla="*/ 9591245 w 11293641"/>
              <a:gd name="connsiteY5999" fmla="*/ 4056941 h 6828021"/>
              <a:gd name="connsiteX6000" fmla="*/ 9586259 w 11293641"/>
              <a:gd name="connsiteY6000" fmla="*/ 4046973 h 6828021"/>
              <a:gd name="connsiteX6001" fmla="*/ 9586259 w 11293641"/>
              <a:gd name="connsiteY6001" fmla="*/ 4041989 h 6828021"/>
              <a:gd name="connsiteX6002" fmla="*/ 9591245 w 11293641"/>
              <a:gd name="connsiteY6002" fmla="*/ 4041989 h 6828021"/>
              <a:gd name="connsiteX6003" fmla="*/ 9591245 w 11293641"/>
              <a:gd name="connsiteY6003" fmla="*/ 4037005 h 6828021"/>
              <a:gd name="connsiteX6004" fmla="*/ 9626140 w 11293641"/>
              <a:gd name="connsiteY6004" fmla="*/ 4027037 h 6828021"/>
              <a:gd name="connsiteX6005" fmla="*/ 9651065 w 11293641"/>
              <a:gd name="connsiteY6005" fmla="*/ 3987166 h 6828021"/>
              <a:gd name="connsiteX6006" fmla="*/ 9666020 w 11293641"/>
              <a:gd name="connsiteY6006" fmla="*/ 3962246 h 6828021"/>
              <a:gd name="connsiteX6007" fmla="*/ 9710886 w 11293641"/>
              <a:gd name="connsiteY6007" fmla="*/ 3957262 h 6828021"/>
              <a:gd name="connsiteX6008" fmla="*/ 9730826 w 11293641"/>
              <a:gd name="connsiteY6008" fmla="*/ 3937326 h 6828021"/>
              <a:gd name="connsiteX6009" fmla="*/ 9735811 w 11293641"/>
              <a:gd name="connsiteY6009" fmla="*/ 3932342 h 6828021"/>
              <a:gd name="connsiteX6010" fmla="*/ 9740796 w 11293641"/>
              <a:gd name="connsiteY6010" fmla="*/ 3927358 h 6828021"/>
              <a:gd name="connsiteX6011" fmla="*/ 9750766 w 11293641"/>
              <a:gd name="connsiteY6011" fmla="*/ 3922374 h 6828021"/>
              <a:gd name="connsiteX6012" fmla="*/ 9755751 w 11293641"/>
              <a:gd name="connsiteY6012" fmla="*/ 3922374 h 6828021"/>
              <a:gd name="connsiteX6013" fmla="*/ 9760736 w 11293641"/>
              <a:gd name="connsiteY6013" fmla="*/ 3922374 h 6828021"/>
              <a:gd name="connsiteX6014" fmla="*/ 9770706 w 11293641"/>
              <a:gd name="connsiteY6014" fmla="*/ 3922374 h 6828021"/>
              <a:gd name="connsiteX6015" fmla="*/ 9775692 w 11293641"/>
              <a:gd name="connsiteY6015" fmla="*/ 3917390 h 6828021"/>
              <a:gd name="connsiteX6016" fmla="*/ 9780677 w 11293641"/>
              <a:gd name="connsiteY6016" fmla="*/ 3917390 h 6828021"/>
              <a:gd name="connsiteX6017" fmla="*/ 9785662 w 11293641"/>
              <a:gd name="connsiteY6017" fmla="*/ 3912406 h 6828021"/>
              <a:gd name="connsiteX6018" fmla="*/ 9795632 w 11293641"/>
              <a:gd name="connsiteY6018" fmla="*/ 3907422 h 6828021"/>
              <a:gd name="connsiteX6019" fmla="*/ 9805602 w 11293641"/>
              <a:gd name="connsiteY6019" fmla="*/ 3907422 h 6828021"/>
              <a:gd name="connsiteX6020" fmla="*/ 9815572 w 11293641"/>
              <a:gd name="connsiteY6020" fmla="*/ 3902438 h 6828021"/>
              <a:gd name="connsiteX6021" fmla="*/ 9820557 w 11293641"/>
              <a:gd name="connsiteY6021" fmla="*/ 3902438 h 6828021"/>
              <a:gd name="connsiteX6022" fmla="*/ 9825542 w 11293641"/>
              <a:gd name="connsiteY6022" fmla="*/ 3902438 h 6828021"/>
              <a:gd name="connsiteX6023" fmla="*/ 9825542 w 11293641"/>
              <a:gd name="connsiteY6023" fmla="*/ 3907422 h 6828021"/>
              <a:gd name="connsiteX6024" fmla="*/ 9830527 w 11293641"/>
              <a:gd name="connsiteY6024" fmla="*/ 3907422 h 6828021"/>
              <a:gd name="connsiteX6025" fmla="*/ 9830527 w 11293641"/>
              <a:gd name="connsiteY6025" fmla="*/ 3912406 h 6828021"/>
              <a:gd name="connsiteX6026" fmla="*/ 9825542 w 11293641"/>
              <a:gd name="connsiteY6026" fmla="*/ 3912406 h 6828021"/>
              <a:gd name="connsiteX6027" fmla="*/ 9825542 w 11293641"/>
              <a:gd name="connsiteY6027" fmla="*/ 3917390 h 6828021"/>
              <a:gd name="connsiteX6028" fmla="*/ 9820557 w 11293641"/>
              <a:gd name="connsiteY6028" fmla="*/ 3917390 h 6828021"/>
              <a:gd name="connsiteX6029" fmla="*/ 9820557 w 11293641"/>
              <a:gd name="connsiteY6029" fmla="*/ 3922374 h 6828021"/>
              <a:gd name="connsiteX6030" fmla="*/ 9820557 w 11293641"/>
              <a:gd name="connsiteY6030" fmla="*/ 3927358 h 6828021"/>
              <a:gd name="connsiteX6031" fmla="*/ 9825542 w 11293641"/>
              <a:gd name="connsiteY6031" fmla="*/ 3932342 h 6828021"/>
              <a:gd name="connsiteX6032" fmla="*/ 9825542 w 11293641"/>
              <a:gd name="connsiteY6032" fmla="*/ 3937326 h 6828021"/>
              <a:gd name="connsiteX6033" fmla="*/ 9825542 w 11293641"/>
              <a:gd name="connsiteY6033" fmla="*/ 3942310 h 6828021"/>
              <a:gd name="connsiteX6034" fmla="*/ 9820557 w 11293641"/>
              <a:gd name="connsiteY6034" fmla="*/ 3942310 h 6828021"/>
              <a:gd name="connsiteX6035" fmla="*/ 9820557 w 11293641"/>
              <a:gd name="connsiteY6035" fmla="*/ 3947294 h 6828021"/>
              <a:gd name="connsiteX6036" fmla="*/ 9820557 w 11293641"/>
              <a:gd name="connsiteY6036" fmla="*/ 3952278 h 6828021"/>
              <a:gd name="connsiteX6037" fmla="*/ 9825542 w 11293641"/>
              <a:gd name="connsiteY6037" fmla="*/ 3957262 h 6828021"/>
              <a:gd name="connsiteX6038" fmla="*/ 9830527 w 11293641"/>
              <a:gd name="connsiteY6038" fmla="*/ 3957262 h 6828021"/>
              <a:gd name="connsiteX6039" fmla="*/ 9830527 w 11293641"/>
              <a:gd name="connsiteY6039" fmla="*/ 3952278 h 6828021"/>
              <a:gd name="connsiteX6040" fmla="*/ 9830527 w 11293641"/>
              <a:gd name="connsiteY6040" fmla="*/ 3947294 h 6828021"/>
              <a:gd name="connsiteX6041" fmla="*/ 9830527 w 11293641"/>
              <a:gd name="connsiteY6041" fmla="*/ 3942310 h 6828021"/>
              <a:gd name="connsiteX6042" fmla="*/ 9830527 w 11293641"/>
              <a:gd name="connsiteY6042" fmla="*/ 3937326 h 6828021"/>
              <a:gd name="connsiteX6043" fmla="*/ 9835512 w 11293641"/>
              <a:gd name="connsiteY6043" fmla="*/ 3932342 h 6828021"/>
              <a:gd name="connsiteX6044" fmla="*/ 9835512 w 11293641"/>
              <a:gd name="connsiteY6044" fmla="*/ 3927358 h 6828021"/>
              <a:gd name="connsiteX6045" fmla="*/ 9840497 w 11293641"/>
              <a:gd name="connsiteY6045" fmla="*/ 3927358 h 6828021"/>
              <a:gd name="connsiteX6046" fmla="*/ 9840497 w 11293641"/>
              <a:gd name="connsiteY6046" fmla="*/ 3922374 h 6828021"/>
              <a:gd name="connsiteX6047" fmla="*/ 9840497 w 11293641"/>
              <a:gd name="connsiteY6047" fmla="*/ 3917390 h 6828021"/>
              <a:gd name="connsiteX6048" fmla="*/ 9845482 w 11293641"/>
              <a:gd name="connsiteY6048" fmla="*/ 3917390 h 6828021"/>
              <a:gd name="connsiteX6049" fmla="*/ 9850467 w 11293641"/>
              <a:gd name="connsiteY6049" fmla="*/ 3917390 h 6828021"/>
              <a:gd name="connsiteX6050" fmla="*/ 9855452 w 11293641"/>
              <a:gd name="connsiteY6050" fmla="*/ 3917390 h 6828021"/>
              <a:gd name="connsiteX6051" fmla="*/ 9860437 w 11293641"/>
              <a:gd name="connsiteY6051" fmla="*/ 3922374 h 6828021"/>
              <a:gd name="connsiteX6052" fmla="*/ 9865422 w 11293641"/>
              <a:gd name="connsiteY6052" fmla="*/ 3927358 h 6828021"/>
              <a:gd name="connsiteX6053" fmla="*/ 9865422 w 11293641"/>
              <a:gd name="connsiteY6053" fmla="*/ 3932342 h 6828021"/>
              <a:gd name="connsiteX6054" fmla="*/ 9875393 w 11293641"/>
              <a:gd name="connsiteY6054" fmla="*/ 3942310 h 6828021"/>
              <a:gd name="connsiteX6055" fmla="*/ 9880378 w 11293641"/>
              <a:gd name="connsiteY6055" fmla="*/ 3952278 h 6828021"/>
              <a:gd name="connsiteX6056" fmla="*/ 9895333 w 11293641"/>
              <a:gd name="connsiteY6056" fmla="*/ 3962246 h 6828021"/>
              <a:gd name="connsiteX6057" fmla="*/ 9900318 w 11293641"/>
              <a:gd name="connsiteY6057" fmla="*/ 3967230 h 6828021"/>
              <a:gd name="connsiteX6058" fmla="*/ 9910288 w 11293641"/>
              <a:gd name="connsiteY6058" fmla="*/ 3977198 h 6828021"/>
              <a:gd name="connsiteX6059" fmla="*/ 9920258 w 11293641"/>
              <a:gd name="connsiteY6059" fmla="*/ 3982182 h 6828021"/>
              <a:gd name="connsiteX6060" fmla="*/ 9935213 w 11293641"/>
              <a:gd name="connsiteY6060" fmla="*/ 3987166 h 6828021"/>
              <a:gd name="connsiteX6061" fmla="*/ 9940198 w 11293641"/>
              <a:gd name="connsiteY6061" fmla="*/ 3987166 h 6828021"/>
              <a:gd name="connsiteX6062" fmla="*/ 9950168 w 11293641"/>
              <a:gd name="connsiteY6062" fmla="*/ 3987166 h 6828021"/>
              <a:gd name="connsiteX6063" fmla="*/ 9960138 w 11293641"/>
              <a:gd name="connsiteY6063" fmla="*/ 3987166 h 6828021"/>
              <a:gd name="connsiteX6064" fmla="*/ 9975094 w 11293641"/>
              <a:gd name="connsiteY6064" fmla="*/ 3987166 h 6828021"/>
              <a:gd name="connsiteX6065" fmla="*/ 9990049 w 11293641"/>
              <a:gd name="connsiteY6065" fmla="*/ 3982182 h 6828021"/>
              <a:gd name="connsiteX6066" fmla="*/ 10005004 w 11293641"/>
              <a:gd name="connsiteY6066" fmla="*/ 3977198 h 6828021"/>
              <a:gd name="connsiteX6067" fmla="*/ 10009989 w 11293641"/>
              <a:gd name="connsiteY6067" fmla="*/ 3972214 h 6828021"/>
              <a:gd name="connsiteX6068" fmla="*/ 10014974 w 11293641"/>
              <a:gd name="connsiteY6068" fmla="*/ 3972214 h 6828021"/>
              <a:gd name="connsiteX6069" fmla="*/ 10029929 w 11293641"/>
              <a:gd name="connsiteY6069" fmla="*/ 3967230 h 6828021"/>
              <a:gd name="connsiteX6070" fmla="*/ 10039899 w 11293641"/>
              <a:gd name="connsiteY6070" fmla="*/ 3967230 h 6828021"/>
              <a:gd name="connsiteX6071" fmla="*/ 10054855 w 11293641"/>
              <a:gd name="connsiteY6071" fmla="*/ 3962246 h 6828021"/>
              <a:gd name="connsiteX6072" fmla="*/ 10069810 w 11293641"/>
              <a:gd name="connsiteY6072" fmla="*/ 3967230 h 6828021"/>
              <a:gd name="connsiteX6073" fmla="*/ 10074795 w 11293641"/>
              <a:gd name="connsiteY6073" fmla="*/ 3972214 h 6828021"/>
              <a:gd name="connsiteX6074" fmla="*/ 10079780 w 11293641"/>
              <a:gd name="connsiteY6074" fmla="*/ 3977198 h 6828021"/>
              <a:gd name="connsiteX6075" fmla="*/ 10084765 w 11293641"/>
              <a:gd name="connsiteY6075" fmla="*/ 3987166 h 6828021"/>
              <a:gd name="connsiteX6076" fmla="*/ 10094735 w 11293641"/>
              <a:gd name="connsiteY6076" fmla="*/ 3992149 h 6828021"/>
              <a:gd name="connsiteX6077" fmla="*/ 10099720 w 11293641"/>
              <a:gd name="connsiteY6077" fmla="*/ 3992149 h 6828021"/>
              <a:gd name="connsiteX6078" fmla="*/ 10104705 w 11293641"/>
              <a:gd name="connsiteY6078" fmla="*/ 3997133 h 6828021"/>
              <a:gd name="connsiteX6079" fmla="*/ 10119660 w 11293641"/>
              <a:gd name="connsiteY6079" fmla="*/ 4002117 h 6828021"/>
              <a:gd name="connsiteX6080" fmla="*/ 10129630 w 11293641"/>
              <a:gd name="connsiteY6080" fmla="*/ 4007101 h 6828021"/>
              <a:gd name="connsiteX6081" fmla="*/ 10139601 w 11293641"/>
              <a:gd name="connsiteY6081" fmla="*/ 4017069 h 6828021"/>
              <a:gd name="connsiteX6082" fmla="*/ 10144586 w 11293641"/>
              <a:gd name="connsiteY6082" fmla="*/ 4022053 h 6828021"/>
              <a:gd name="connsiteX6083" fmla="*/ 10149571 w 11293641"/>
              <a:gd name="connsiteY6083" fmla="*/ 4027037 h 6828021"/>
              <a:gd name="connsiteX6084" fmla="*/ 10154556 w 11293641"/>
              <a:gd name="connsiteY6084" fmla="*/ 4032021 h 6828021"/>
              <a:gd name="connsiteX6085" fmla="*/ 10164526 w 11293641"/>
              <a:gd name="connsiteY6085" fmla="*/ 4041989 h 6828021"/>
              <a:gd name="connsiteX6086" fmla="*/ 10179481 w 11293641"/>
              <a:gd name="connsiteY6086" fmla="*/ 4051957 h 6828021"/>
              <a:gd name="connsiteX6087" fmla="*/ 10194437 w 11293641"/>
              <a:gd name="connsiteY6087" fmla="*/ 4066909 h 6828021"/>
              <a:gd name="connsiteX6088" fmla="*/ 10209392 w 11293641"/>
              <a:gd name="connsiteY6088" fmla="*/ 4081861 h 6828021"/>
              <a:gd name="connsiteX6089" fmla="*/ 10224347 w 11293641"/>
              <a:gd name="connsiteY6089" fmla="*/ 4091829 h 6828021"/>
              <a:gd name="connsiteX6090" fmla="*/ 10239302 w 11293641"/>
              <a:gd name="connsiteY6090" fmla="*/ 4106781 h 6828021"/>
              <a:gd name="connsiteX6091" fmla="*/ 10244287 w 11293641"/>
              <a:gd name="connsiteY6091" fmla="*/ 4116749 h 6828021"/>
              <a:gd name="connsiteX6092" fmla="*/ 10254256 w 11293641"/>
              <a:gd name="connsiteY6092" fmla="*/ 4121732 h 6828021"/>
              <a:gd name="connsiteX6093" fmla="*/ 10274197 w 11293641"/>
              <a:gd name="connsiteY6093" fmla="*/ 4131700 h 6828021"/>
              <a:gd name="connsiteX6094" fmla="*/ 10294137 w 11293641"/>
              <a:gd name="connsiteY6094" fmla="*/ 4141668 h 6828021"/>
              <a:gd name="connsiteX6095" fmla="*/ 10319062 w 11293641"/>
              <a:gd name="connsiteY6095" fmla="*/ 4146652 h 6828021"/>
              <a:gd name="connsiteX6096" fmla="*/ 10343987 w 11293641"/>
              <a:gd name="connsiteY6096" fmla="*/ 4156620 h 6828021"/>
              <a:gd name="connsiteX6097" fmla="*/ 10373898 w 11293641"/>
              <a:gd name="connsiteY6097" fmla="*/ 4166588 h 6828021"/>
              <a:gd name="connsiteX6098" fmla="*/ 10388853 w 11293641"/>
              <a:gd name="connsiteY6098" fmla="*/ 4176556 h 6828021"/>
              <a:gd name="connsiteX6099" fmla="*/ 10408793 w 11293641"/>
              <a:gd name="connsiteY6099" fmla="*/ 4191508 h 6828021"/>
              <a:gd name="connsiteX6100" fmla="*/ 10408794 w 11293641"/>
              <a:gd name="connsiteY6100" fmla="*/ 4191507 h 6828021"/>
              <a:gd name="connsiteX6101" fmla="*/ 10428734 w 11293641"/>
              <a:gd name="connsiteY6101" fmla="*/ 4201475 h 6828021"/>
              <a:gd name="connsiteX6102" fmla="*/ 10443689 w 11293641"/>
              <a:gd name="connsiteY6102" fmla="*/ 4211443 h 6828021"/>
              <a:gd name="connsiteX6103" fmla="*/ 10483570 w 11293641"/>
              <a:gd name="connsiteY6103" fmla="*/ 4256299 h 6828021"/>
              <a:gd name="connsiteX6104" fmla="*/ 10508495 w 11293641"/>
              <a:gd name="connsiteY6104" fmla="*/ 4306138 h 6828021"/>
              <a:gd name="connsiteX6105" fmla="*/ 10508495 w 11293641"/>
              <a:gd name="connsiteY6105" fmla="*/ 4316106 h 6828021"/>
              <a:gd name="connsiteX6106" fmla="*/ 10503510 w 11293641"/>
              <a:gd name="connsiteY6106" fmla="*/ 4331058 h 6828021"/>
              <a:gd name="connsiteX6107" fmla="*/ 10493540 w 11293641"/>
              <a:gd name="connsiteY6107" fmla="*/ 4346010 h 6828021"/>
              <a:gd name="connsiteX6108" fmla="*/ 10488555 w 11293641"/>
              <a:gd name="connsiteY6108" fmla="*/ 4350994 h 6828021"/>
              <a:gd name="connsiteX6109" fmla="*/ 10483570 w 11293641"/>
              <a:gd name="connsiteY6109" fmla="*/ 4355978 h 6828021"/>
              <a:gd name="connsiteX6110" fmla="*/ 10473600 w 11293641"/>
              <a:gd name="connsiteY6110" fmla="*/ 4360962 h 6828021"/>
              <a:gd name="connsiteX6111" fmla="*/ 10463630 w 11293641"/>
              <a:gd name="connsiteY6111" fmla="*/ 4370930 h 6828021"/>
              <a:gd name="connsiteX6112" fmla="*/ 10453659 w 11293641"/>
              <a:gd name="connsiteY6112" fmla="*/ 4380898 h 6828021"/>
              <a:gd name="connsiteX6113" fmla="*/ 10448674 w 11293641"/>
              <a:gd name="connsiteY6113" fmla="*/ 4390866 h 6828021"/>
              <a:gd name="connsiteX6114" fmla="*/ 10438704 w 11293641"/>
              <a:gd name="connsiteY6114" fmla="*/ 4400833 h 6828021"/>
              <a:gd name="connsiteX6115" fmla="*/ 10433719 w 11293641"/>
              <a:gd name="connsiteY6115" fmla="*/ 4405817 h 6828021"/>
              <a:gd name="connsiteX6116" fmla="*/ 10428734 w 11293641"/>
              <a:gd name="connsiteY6116" fmla="*/ 4415785 h 6828021"/>
              <a:gd name="connsiteX6117" fmla="*/ 10418764 w 11293641"/>
              <a:gd name="connsiteY6117" fmla="*/ 4425753 h 6828021"/>
              <a:gd name="connsiteX6118" fmla="*/ 10408794 w 11293641"/>
              <a:gd name="connsiteY6118" fmla="*/ 4430737 h 6828021"/>
              <a:gd name="connsiteX6119" fmla="*/ 10398824 w 11293641"/>
              <a:gd name="connsiteY6119" fmla="*/ 4435721 h 6828021"/>
              <a:gd name="connsiteX6120" fmla="*/ 10408794 w 11293641"/>
              <a:gd name="connsiteY6120" fmla="*/ 4435721 h 6828021"/>
              <a:gd name="connsiteX6121" fmla="*/ 10418764 w 11293641"/>
              <a:gd name="connsiteY6121" fmla="*/ 4435721 h 6828021"/>
              <a:gd name="connsiteX6122" fmla="*/ 10433719 w 11293641"/>
              <a:gd name="connsiteY6122" fmla="*/ 4425753 h 6828021"/>
              <a:gd name="connsiteX6123" fmla="*/ 10448674 w 11293641"/>
              <a:gd name="connsiteY6123" fmla="*/ 4415785 h 6828021"/>
              <a:gd name="connsiteX6124" fmla="*/ 10468615 w 11293641"/>
              <a:gd name="connsiteY6124" fmla="*/ 4400833 h 6828021"/>
              <a:gd name="connsiteX6125" fmla="*/ 10478585 w 11293641"/>
              <a:gd name="connsiteY6125" fmla="*/ 4395850 h 6828021"/>
              <a:gd name="connsiteX6126" fmla="*/ 10488555 w 11293641"/>
              <a:gd name="connsiteY6126" fmla="*/ 4390866 h 6828021"/>
              <a:gd name="connsiteX6127" fmla="*/ 10498525 w 11293641"/>
              <a:gd name="connsiteY6127" fmla="*/ 4385882 h 6828021"/>
              <a:gd name="connsiteX6128" fmla="*/ 10513480 w 11293641"/>
              <a:gd name="connsiteY6128" fmla="*/ 4380898 h 6828021"/>
              <a:gd name="connsiteX6129" fmla="*/ 10528435 w 11293641"/>
              <a:gd name="connsiteY6129" fmla="*/ 4370930 h 6828021"/>
              <a:gd name="connsiteX6130" fmla="*/ 10543390 w 11293641"/>
              <a:gd name="connsiteY6130" fmla="*/ 4370930 h 6828021"/>
              <a:gd name="connsiteX6131" fmla="*/ 10548376 w 11293641"/>
              <a:gd name="connsiteY6131" fmla="*/ 4370930 h 6828021"/>
              <a:gd name="connsiteX6132" fmla="*/ 10553361 w 11293641"/>
              <a:gd name="connsiteY6132" fmla="*/ 4370930 h 6828021"/>
              <a:gd name="connsiteX6133" fmla="*/ 10568316 w 11293641"/>
              <a:gd name="connsiteY6133" fmla="*/ 4370930 h 6828021"/>
              <a:gd name="connsiteX6134" fmla="*/ 10583271 w 11293641"/>
              <a:gd name="connsiteY6134" fmla="*/ 4375914 h 6828021"/>
              <a:gd name="connsiteX6135" fmla="*/ 10598226 w 11293641"/>
              <a:gd name="connsiteY6135" fmla="*/ 4375914 h 6828021"/>
              <a:gd name="connsiteX6136" fmla="*/ 10608196 w 11293641"/>
              <a:gd name="connsiteY6136" fmla="*/ 4380898 h 6828021"/>
              <a:gd name="connsiteX6137" fmla="*/ 10618166 w 11293641"/>
              <a:gd name="connsiteY6137" fmla="*/ 4380898 h 6828021"/>
              <a:gd name="connsiteX6138" fmla="*/ 10623151 w 11293641"/>
              <a:gd name="connsiteY6138" fmla="*/ 4380898 h 6828021"/>
              <a:gd name="connsiteX6139" fmla="*/ 10628136 w 11293641"/>
              <a:gd name="connsiteY6139" fmla="*/ 4380898 h 6828021"/>
              <a:gd name="connsiteX6140" fmla="*/ 10638107 w 11293641"/>
              <a:gd name="connsiteY6140" fmla="*/ 4380898 h 6828021"/>
              <a:gd name="connsiteX6141" fmla="*/ 10643092 w 11293641"/>
              <a:gd name="connsiteY6141" fmla="*/ 4380898 h 6828021"/>
              <a:gd name="connsiteX6142" fmla="*/ 10653062 w 11293641"/>
              <a:gd name="connsiteY6142" fmla="*/ 4380898 h 6828021"/>
              <a:gd name="connsiteX6143" fmla="*/ 10658047 w 11293641"/>
              <a:gd name="connsiteY6143" fmla="*/ 4385882 h 6828021"/>
              <a:gd name="connsiteX6144" fmla="*/ 10663032 w 11293641"/>
              <a:gd name="connsiteY6144" fmla="*/ 4390866 h 6828021"/>
              <a:gd name="connsiteX6145" fmla="*/ 10663032 w 11293641"/>
              <a:gd name="connsiteY6145" fmla="*/ 4395850 h 6828021"/>
              <a:gd name="connsiteX6146" fmla="*/ 10658047 w 11293641"/>
              <a:gd name="connsiteY6146" fmla="*/ 4405817 h 6828021"/>
              <a:gd name="connsiteX6147" fmla="*/ 10658047 w 11293641"/>
              <a:gd name="connsiteY6147" fmla="*/ 4415785 h 6828021"/>
              <a:gd name="connsiteX6148" fmla="*/ 10653062 w 11293641"/>
              <a:gd name="connsiteY6148" fmla="*/ 4425753 h 6828021"/>
              <a:gd name="connsiteX6149" fmla="*/ 10648077 w 11293641"/>
              <a:gd name="connsiteY6149" fmla="*/ 4435721 h 6828021"/>
              <a:gd name="connsiteX6150" fmla="*/ 10653062 w 11293641"/>
              <a:gd name="connsiteY6150" fmla="*/ 4435721 h 6828021"/>
              <a:gd name="connsiteX6151" fmla="*/ 10658047 w 11293641"/>
              <a:gd name="connsiteY6151" fmla="*/ 4430737 h 6828021"/>
              <a:gd name="connsiteX6152" fmla="*/ 10668017 w 11293641"/>
              <a:gd name="connsiteY6152" fmla="*/ 4425753 h 6828021"/>
              <a:gd name="connsiteX6153" fmla="*/ 10677987 w 11293641"/>
              <a:gd name="connsiteY6153" fmla="*/ 4425753 h 6828021"/>
              <a:gd name="connsiteX6154" fmla="*/ 10687957 w 11293641"/>
              <a:gd name="connsiteY6154" fmla="*/ 4420769 h 6828021"/>
              <a:gd name="connsiteX6155" fmla="*/ 10697927 w 11293641"/>
              <a:gd name="connsiteY6155" fmla="*/ 4425753 h 6828021"/>
              <a:gd name="connsiteX6156" fmla="*/ 10822554 w 11293641"/>
              <a:gd name="connsiteY6156" fmla="*/ 4465625 h 6828021"/>
              <a:gd name="connsiteX6157" fmla="*/ 10862434 w 11293641"/>
              <a:gd name="connsiteY6157" fmla="*/ 4465625 h 6828021"/>
              <a:gd name="connsiteX6158" fmla="*/ 10897330 w 11293641"/>
              <a:gd name="connsiteY6158" fmla="*/ 4480577 h 6828021"/>
              <a:gd name="connsiteX6159" fmla="*/ 10927240 w 11293641"/>
              <a:gd name="connsiteY6159" fmla="*/ 4500513 h 6828021"/>
              <a:gd name="connsiteX6160" fmla="*/ 10947180 w 11293641"/>
              <a:gd name="connsiteY6160" fmla="*/ 4515465 h 6828021"/>
              <a:gd name="connsiteX6161" fmla="*/ 10957150 w 11293641"/>
              <a:gd name="connsiteY6161" fmla="*/ 4520448 h 6828021"/>
              <a:gd name="connsiteX6162" fmla="*/ 10997031 w 11293641"/>
              <a:gd name="connsiteY6162" fmla="*/ 4535400 h 6828021"/>
              <a:gd name="connsiteX6163" fmla="*/ 11021956 w 11293641"/>
              <a:gd name="connsiteY6163" fmla="*/ 4555336 h 6828021"/>
              <a:gd name="connsiteX6164" fmla="*/ 11031926 w 11293641"/>
              <a:gd name="connsiteY6164" fmla="*/ 4575272 h 6828021"/>
              <a:gd name="connsiteX6165" fmla="*/ 11031926 w 11293641"/>
              <a:gd name="connsiteY6165" fmla="*/ 4595208 h 6828021"/>
              <a:gd name="connsiteX6166" fmla="*/ 11031926 w 11293641"/>
              <a:gd name="connsiteY6166" fmla="*/ 4610160 h 6828021"/>
              <a:gd name="connsiteX6167" fmla="*/ 11031926 w 11293641"/>
              <a:gd name="connsiteY6167" fmla="*/ 4615144 h 6828021"/>
              <a:gd name="connsiteX6168" fmla="*/ 11026941 w 11293641"/>
              <a:gd name="connsiteY6168" fmla="*/ 4664983 h 6828021"/>
              <a:gd name="connsiteX6169" fmla="*/ 11011986 w 11293641"/>
              <a:gd name="connsiteY6169" fmla="*/ 4699871 h 6828021"/>
              <a:gd name="connsiteX6170" fmla="*/ 10992046 w 11293641"/>
              <a:gd name="connsiteY6170" fmla="*/ 4724791 h 6828021"/>
              <a:gd name="connsiteX6171" fmla="*/ 10987060 w 11293641"/>
              <a:gd name="connsiteY6171" fmla="*/ 4729775 h 6828021"/>
              <a:gd name="connsiteX6172" fmla="*/ 10887359 w 11293641"/>
              <a:gd name="connsiteY6172" fmla="*/ 4899229 h 6828021"/>
              <a:gd name="connsiteX6173" fmla="*/ 10882374 w 11293641"/>
              <a:gd name="connsiteY6173" fmla="*/ 4983957 h 6828021"/>
              <a:gd name="connsiteX6174" fmla="*/ 10867419 w 11293641"/>
              <a:gd name="connsiteY6174" fmla="*/ 5048748 h 6828021"/>
              <a:gd name="connsiteX6175" fmla="*/ 10842494 w 11293641"/>
              <a:gd name="connsiteY6175" fmla="*/ 5103572 h 6828021"/>
              <a:gd name="connsiteX6176" fmla="*/ 10817569 w 11293641"/>
              <a:gd name="connsiteY6176" fmla="*/ 5143443 h 6828021"/>
              <a:gd name="connsiteX6177" fmla="*/ 10787658 w 11293641"/>
              <a:gd name="connsiteY6177" fmla="*/ 5173347 h 6828021"/>
              <a:gd name="connsiteX6178" fmla="*/ 10767718 w 11293641"/>
              <a:gd name="connsiteY6178" fmla="*/ 5188299 h 6828021"/>
              <a:gd name="connsiteX6179" fmla="*/ 10747778 w 11293641"/>
              <a:gd name="connsiteY6179" fmla="*/ 5198267 h 6828021"/>
              <a:gd name="connsiteX6180" fmla="*/ 10742793 w 11293641"/>
              <a:gd name="connsiteY6180" fmla="*/ 5203251 h 6828021"/>
              <a:gd name="connsiteX6181" fmla="*/ 10682972 w 11293641"/>
              <a:gd name="connsiteY6181" fmla="*/ 5223187 h 6828021"/>
              <a:gd name="connsiteX6182" fmla="*/ 10628136 w 11293641"/>
              <a:gd name="connsiteY6182" fmla="*/ 5253090 h 6828021"/>
              <a:gd name="connsiteX6183" fmla="*/ 10588256 w 11293641"/>
              <a:gd name="connsiteY6183" fmla="*/ 5287978 h 6828021"/>
              <a:gd name="connsiteX6184" fmla="*/ 10558346 w 11293641"/>
              <a:gd name="connsiteY6184" fmla="*/ 5317882 h 6828021"/>
              <a:gd name="connsiteX6185" fmla="*/ 10543390 w 11293641"/>
              <a:gd name="connsiteY6185" fmla="*/ 5332834 h 6828021"/>
              <a:gd name="connsiteX6186" fmla="*/ 10513480 w 11293641"/>
              <a:gd name="connsiteY6186" fmla="*/ 5417561 h 6828021"/>
              <a:gd name="connsiteX6187" fmla="*/ 10488555 w 11293641"/>
              <a:gd name="connsiteY6187" fmla="*/ 5482352 h 6828021"/>
              <a:gd name="connsiteX6188" fmla="*/ 10463630 w 11293641"/>
              <a:gd name="connsiteY6188" fmla="*/ 5527208 h 6828021"/>
              <a:gd name="connsiteX6189" fmla="*/ 10443689 w 11293641"/>
              <a:gd name="connsiteY6189" fmla="*/ 5557112 h 6828021"/>
              <a:gd name="connsiteX6190" fmla="*/ 10438704 w 11293641"/>
              <a:gd name="connsiteY6190" fmla="*/ 5567080 h 6828021"/>
              <a:gd name="connsiteX6191" fmla="*/ 10433719 w 11293641"/>
              <a:gd name="connsiteY6191" fmla="*/ 5577048 h 6828021"/>
              <a:gd name="connsiteX6192" fmla="*/ 10428734 w 11293641"/>
              <a:gd name="connsiteY6192" fmla="*/ 5591999 h 6828021"/>
              <a:gd name="connsiteX6193" fmla="*/ 10408794 w 11293641"/>
              <a:gd name="connsiteY6193" fmla="*/ 5616919 h 6828021"/>
              <a:gd name="connsiteX6194" fmla="*/ 10398824 w 11293641"/>
              <a:gd name="connsiteY6194" fmla="*/ 5606951 h 6828021"/>
              <a:gd name="connsiteX6195" fmla="*/ 10363929 w 11293641"/>
              <a:gd name="connsiteY6195" fmla="*/ 5567081 h 6828021"/>
              <a:gd name="connsiteX6196" fmla="*/ 10363929 w 11293641"/>
              <a:gd name="connsiteY6196" fmla="*/ 5572064 h 6828021"/>
              <a:gd name="connsiteX6197" fmla="*/ 10408794 w 11293641"/>
              <a:gd name="connsiteY6197" fmla="*/ 5616919 h 6828021"/>
              <a:gd name="connsiteX6198" fmla="*/ 10388854 w 11293641"/>
              <a:gd name="connsiteY6198" fmla="*/ 5681711 h 6828021"/>
              <a:gd name="connsiteX6199" fmla="*/ 10383869 w 11293641"/>
              <a:gd name="connsiteY6199" fmla="*/ 5686695 h 6828021"/>
              <a:gd name="connsiteX6200" fmla="*/ 10373899 w 11293641"/>
              <a:gd name="connsiteY6200" fmla="*/ 5691678 h 6828021"/>
              <a:gd name="connsiteX6201" fmla="*/ 10363929 w 11293641"/>
              <a:gd name="connsiteY6201" fmla="*/ 5696662 h 6828021"/>
              <a:gd name="connsiteX6202" fmla="*/ 10353958 w 11293641"/>
              <a:gd name="connsiteY6202" fmla="*/ 5701646 h 6828021"/>
              <a:gd name="connsiteX6203" fmla="*/ 10343988 w 11293641"/>
              <a:gd name="connsiteY6203" fmla="*/ 5706630 h 6828021"/>
              <a:gd name="connsiteX6204" fmla="*/ 10339003 w 11293641"/>
              <a:gd name="connsiteY6204" fmla="*/ 5711614 h 6828021"/>
              <a:gd name="connsiteX6205" fmla="*/ 10319063 w 11293641"/>
              <a:gd name="connsiteY6205" fmla="*/ 5716598 h 6828021"/>
              <a:gd name="connsiteX6206" fmla="*/ 10289153 w 11293641"/>
              <a:gd name="connsiteY6206" fmla="*/ 5716598 h 6828021"/>
              <a:gd name="connsiteX6207" fmla="*/ 10264228 w 11293641"/>
              <a:gd name="connsiteY6207" fmla="*/ 5716598 h 6828021"/>
              <a:gd name="connsiteX6208" fmla="*/ 10254257 w 11293641"/>
              <a:gd name="connsiteY6208" fmla="*/ 5716598 h 6828021"/>
              <a:gd name="connsiteX6209" fmla="*/ 10249272 w 11293641"/>
              <a:gd name="connsiteY6209" fmla="*/ 5716598 h 6828021"/>
              <a:gd name="connsiteX6210" fmla="*/ 10244287 w 11293641"/>
              <a:gd name="connsiteY6210" fmla="*/ 5711614 h 6828021"/>
              <a:gd name="connsiteX6211" fmla="*/ 10239302 w 11293641"/>
              <a:gd name="connsiteY6211" fmla="*/ 5706630 h 6828021"/>
              <a:gd name="connsiteX6212" fmla="*/ 10229332 w 11293641"/>
              <a:gd name="connsiteY6212" fmla="*/ 5696662 h 6828021"/>
              <a:gd name="connsiteX6213" fmla="*/ 10224347 w 11293641"/>
              <a:gd name="connsiteY6213" fmla="*/ 5686695 h 6828021"/>
              <a:gd name="connsiteX6214" fmla="*/ 10219362 w 11293641"/>
              <a:gd name="connsiteY6214" fmla="*/ 5671743 h 6828021"/>
              <a:gd name="connsiteX6215" fmla="*/ 10219362 w 11293641"/>
              <a:gd name="connsiteY6215" fmla="*/ 5656791 h 6828021"/>
              <a:gd name="connsiteX6216" fmla="*/ 10219362 w 11293641"/>
              <a:gd name="connsiteY6216" fmla="*/ 5646823 h 6828021"/>
              <a:gd name="connsiteX6217" fmla="*/ 10219362 w 11293641"/>
              <a:gd name="connsiteY6217" fmla="*/ 5636855 h 6828021"/>
              <a:gd name="connsiteX6218" fmla="*/ 10219362 w 11293641"/>
              <a:gd name="connsiteY6218" fmla="*/ 5631871 h 6828021"/>
              <a:gd name="connsiteX6219" fmla="*/ 10219362 w 11293641"/>
              <a:gd name="connsiteY6219" fmla="*/ 5626887 h 6828021"/>
              <a:gd name="connsiteX6220" fmla="*/ 10219362 w 11293641"/>
              <a:gd name="connsiteY6220" fmla="*/ 5621903 h 6828021"/>
              <a:gd name="connsiteX6221" fmla="*/ 10214377 w 11293641"/>
              <a:gd name="connsiteY6221" fmla="*/ 5601967 h 6828021"/>
              <a:gd name="connsiteX6222" fmla="*/ 10214377 w 11293641"/>
              <a:gd name="connsiteY6222" fmla="*/ 5572064 h 6828021"/>
              <a:gd name="connsiteX6223" fmla="*/ 10219362 w 11293641"/>
              <a:gd name="connsiteY6223" fmla="*/ 5542160 h 6828021"/>
              <a:gd name="connsiteX6224" fmla="*/ 10219363 w 11293641"/>
              <a:gd name="connsiteY6224" fmla="*/ 5542158 h 6828021"/>
              <a:gd name="connsiteX6225" fmla="*/ 10219361 w 11293641"/>
              <a:gd name="connsiteY6225" fmla="*/ 5542160 h 6828021"/>
              <a:gd name="connsiteX6226" fmla="*/ 10214376 w 11293641"/>
              <a:gd name="connsiteY6226" fmla="*/ 5557112 h 6828021"/>
              <a:gd name="connsiteX6227" fmla="*/ 10214376 w 11293641"/>
              <a:gd name="connsiteY6227" fmla="*/ 5582032 h 6828021"/>
              <a:gd name="connsiteX6228" fmla="*/ 10214376 w 11293641"/>
              <a:gd name="connsiteY6228" fmla="*/ 5611935 h 6828021"/>
              <a:gd name="connsiteX6229" fmla="*/ 10219361 w 11293641"/>
              <a:gd name="connsiteY6229" fmla="*/ 5636855 h 6828021"/>
              <a:gd name="connsiteX6230" fmla="*/ 10219361 w 11293641"/>
              <a:gd name="connsiteY6230" fmla="*/ 5646823 h 6828021"/>
              <a:gd name="connsiteX6231" fmla="*/ 10214376 w 11293641"/>
              <a:gd name="connsiteY6231" fmla="*/ 5651807 h 6828021"/>
              <a:gd name="connsiteX6232" fmla="*/ 10214376 w 11293641"/>
              <a:gd name="connsiteY6232" fmla="*/ 5666759 h 6828021"/>
              <a:gd name="connsiteX6233" fmla="*/ 10219361 w 11293641"/>
              <a:gd name="connsiteY6233" fmla="*/ 5676727 h 6828021"/>
              <a:gd name="connsiteX6234" fmla="*/ 10224346 w 11293641"/>
              <a:gd name="connsiteY6234" fmla="*/ 5686695 h 6828021"/>
              <a:gd name="connsiteX6235" fmla="*/ 10229331 w 11293641"/>
              <a:gd name="connsiteY6235" fmla="*/ 5696663 h 6828021"/>
              <a:gd name="connsiteX6236" fmla="*/ 10229331 w 11293641"/>
              <a:gd name="connsiteY6236" fmla="*/ 5701647 h 6828021"/>
              <a:gd name="connsiteX6237" fmla="*/ 10234316 w 11293641"/>
              <a:gd name="connsiteY6237" fmla="*/ 5706631 h 6828021"/>
              <a:gd name="connsiteX6238" fmla="*/ 10249272 w 11293641"/>
              <a:gd name="connsiteY6238" fmla="*/ 5746502 h 6828021"/>
              <a:gd name="connsiteX6239" fmla="*/ 10254257 w 11293641"/>
              <a:gd name="connsiteY6239" fmla="*/ 5766438 h 6828021"/>
              <a:gd name="connsiteX6240" fmla="*/ 10259242 w 11293641"/>
              <a:gd name="connsiteY6240" fmla="*/ 5786374 h 6828021"/>
              <a:gd name="connsiteX6241" fmla="*/ 10264227 w 11293641"/>
              <a:gd name="connsiteY6241" fmla="*/ 5801326 h 6828021"/>
              <a:gd name="connsiteX6242" fmla="*/ 10264227 w 11293641"/>
              <a:gd name="connsiteY6242" fmla="*/ 5816278 h 6828021"/>
              <a:gd name="connsiteX6243" fmla="*/ 10259242 w 11293641"/>
              <a:gd name="connsiteY6243" fmla="*/ 5826246 h 6828021"/>
              <a:gd name="connsiteX6244" fmla="*/ 10239302 w 11293641"/>
              <a:gd name="connsiteY6244" fmla="*/ 5866117 h 6828021"/>
              <a:gd name="connsiteX6245" fmla="*/ 10209391 w 11293641"/>
              <a:gd name="connsiteY6245" fmla="*/ 5886053 h 6828021"/>
              <a:gd name="connsiteX6246" fmla="*/ 10174496 w 11293641"/>
              <a:gd name="connsiteY6246" fmla="*/ 5896021 h 6828021"/>
              <a:gd name="connsiteX6247" fmla="*/ 10144586 w 11293641"/>
              <a:gd name="connsiteY6247" fmla="*/ 5896021 h 6828021"/>
              <a:gd name="connsiteX6248" fmla="*/ 10124645 w 11293641"/>
              <a:gd name="connsiteY6248" fmla="*/ 5896021 h 6828021"/>
              <a:gd name="connsiteX6249" fmla="*/ 10114675 w 11293641"/>
              <a:gd name="connsiteY6249" fmla="*/ 5891037 h 6828021"/>
              <a:gd name="connsiteX6250" fmla="*/ 10099720 w 11293641"/>
              <a:gd name="connsiteY6250" fmla="*/ 5896021 h 6828021"/>
              <a:gd name="connsiteX6251" fmla="*/ 10089750 w 11293641"/>
              <a:gd name="connsiteY6251" fmla="*/ 5901005 h 6828021"/>
              <a:gd name="connsiteX6252" fmla="*/ 10084765 w 11293641"/>
              <a:gd name="connsiteY6252" fmla="*/ 5910973 h 6828021"/>
              <a:gd name="connsiteX6253" fmla="*/ 10074795 w 11293641"/>
              <a:gd name="connsiteY6253" fmla="*/ 5925925 h 6828021"/>
              <a:gd name="connsiteX6254" fmla="*/ 10074795 w 11293641"/>
              <a:gd name="connsiteY6254" fmla="*/ 5935893 h 6828021"/>
              <a:gd name="connsiteX6255" fmla="*/ 10069810 w 11293641"/>
              <a:gd name="connsiteY6255" fmla="*/ 5940877 h 6828021"/>
              <a:gd name="connsiteX6256" fmla="*/ 10069810 w 11293641"/>
              <a:gd name="connsiteY6256" fmla="*/ 5945861 h 6828021"/>
              <a:gd name="connsiteX6257" fmla="*/ 10059840 w 11293641"/>
              <a:gd name="connsiteY6257" fmla="*/ 5995700 h 6828021"/>
              <a:gd name="connsiteX6258" fmla="*/ 10009989 w 11293641"/>
              <a:gd name="connsiteY6258" fmla="*/ 5990716 h 6828021"/>
              <a:gd name="connsiteX6259" fmla="*/ 10000019 w 11293641"/>
              <a:gd name="connsiteY6259" fmla="*/ 5990716 h 6828021"/>
              <a:gd name="connsiteX6260" fmla="*/ 9995034 w 11293641"/>
              <a:gd name="connsiteY6260" fmla="*/ 5995700 h 6828021"/>
              <a:gd name="connsiteX6261" fmla="*/ 9990049 w 11293641"/>
              <a:gd name="connsiteY6261" fmla="*/ 6000684 h 6828021"/>
              <a:gd name="connsiteX6262" fmla="*/ 9990049 w 11293641"/>
              <a:gd name="connsiteY6262" fmla="*/ 6010652 h 6828021"/>
              <a:gd name="connsiteX6263" fmla="*/ 9990049 w 11293641"/>
              <a:gd name="connsiteY6263" fmla="*/ 6020620 h 6828021"/>
              <a:gd name="connsiteX6264" fmla="*/ 9995034 w 11293641"/>
              <a:gd name="connsiteY6264" fmla="*/ 6025604 h 6828021"/>
              <a:gd name="connsiteX6265" fmla="*/ 9995034 w 11293641"/>
              <a:gd name="connsiteY6265" fmla="*/ 6030588 h 6828021"/>
              <a:gd name="connsiteX6266" fmla="*/ 10024944 w 11293641"/>
              <a:gd name="connsiteY6266" fmla="*/ 6045540 h 6828021"/>
              <a:gd name="connsiteX6267" fmla="*/ 10024944 w 11293641"/>
              <a:gd name="connsiteY6267" fmla="*/ 6080427 h 6828021"/>
              <a:gd name="connsiteX6268" fmla="*/ 9995034 w 11293641"/>
              <a:gd name="connsiteY6268" fmla="*/ 6085411 h 6828021"/>
              <a:gd name="connsiteX6269" fmla="*/ 9995034 w 11293641"/>
              <a:gd name="connsiteY6269" fmla="*/ 6115315 h 6828021"/>
              <a:gd name="connsiteX6270" fmla="*/ 9975094 w 11293641"/>
              <a:gd name="connsiteY6270" fmla="*/ 6165155 h 6828021"/>
              <a:gd name="connsiteX6271" fmla="*/ 9935213 w 11293641"/>
              <a:gd name="connsiteY6271" fmla="*/ 6219978 h 6828021"/>
              <a:gd name="connsiteX6272" fmla="*/ 9930228 w 11293641"/>
              <a:gd name="connsiteY6272" fmla="*/ 6219978 h 6828021"/>
              <a:gd name="connsiteX6273" fmla="*/ 9925243 w 11293641"/>
              <a:gd name="connsiteY6273" fmla="*/ 6219978 h 6828021"/>
              <a:gd name="connsiteX6274" fmla="*/ 9920258 w 11293641"/>
              <a:gd name="connsiteY6274" fmla="*/ 6219978 h 6828021"/>
              <a:gd name="connsiteX6275" fmla="*/ 9910288 w 11293641"/>
              <a:gd name="connsiteY6275" fmla="*/ 6224962 h 6828021"/>
              <a:gd name="connsiteX6276" fmla="*/ 9905303 w 11293641"/>
              <a:gd name="connsiteY6276" fmla="*/ 6229946 h 6828021"/>
              <a:gd name="connsiteX6277" fmla="*/ 9900318 w 11293641"/>
              <a:gd name="connsiteY6277" fmla="*/ 6239914 h 6828021"/>
              <a:gd name="connsiteX6278" fmla="*/ 9900318 w 11293641"/>
              <a:gd name="connsiteY6278" fmla="*/ 6249882 h 6828021"/>
              <a:gd name="connsiteX6279" fmla="*/ 9900318 w 11293641"/>
              <a:gd name="connsiteY6279" fmla="*/ 6269818 h 6828021"/>
              <a:gd name="connsiteX6280" fmla="*/ 9905303 w 11293641"/>
              <a:gd name="connsiteY6280" fmla="*/ 6279786 h 6828021"/>
              <a:gd name="connsiteX6281" fmla="*/ 9910288 w 11293641"/>
              <a:gd name="connsiteY6281" fmla="*/ 6289754 h 6828021"/>
              <a:gd name="connsiteX6282" fmla="*/ 9920258 w 11293641"/>
              <a:gd name="connsiteY6282" fmla="*/ 6299722 h 6828021"/>
              <a:gd name="connsiteX6283" fmla="*/ 9930228 w 11293641"/>
              <a:gd name="connsiteY6283" fmla="*/ 6304705 h 6828021"/>
              <a:gd name="connsiteX6284" fmla="*/ 9940198 w 11293641"/>
              <a:gd name="connsiteY6284" fmla="*/ 6309689 h 6828021"/>
              <a:gd name="connsiteX6285" fmla="*/ 9950168 w 11293641"/>
              <a:gd name="connsiteY6285" fmla="*/ 6314673 h 6828021"/>
              <a:gd name="connsiteX6286" fmla="*/ 9955154 w 11293641"/>
              <a:gd name="connsiteY6286" fmla="*/ 6324641 h 6828021"/>
              <a:gd name="connsiteX6287" fmla="*/ 9955154 w 11293641"/>
              <a:gd name="connsiteY6287" fmla="*/ 6334609 h 6828021"/>
              <a:gd name="connsiteX6288" fmla="*/ 9955154 w 11293641"/>
              <a:gd name="connsiteY6288" fmla="*/ 6344577 h 6828021"/>
              <a:gd name="connsiteX6289" fmla="*/ 9955154 w 11293641"/>
              <a:gd name="connsiteY6289" fmla="*/ 6354545 h 6828021"/>
              <a:gd name="connsiteX6290" fmla="*/ 9955154 w 11293641"/>
              <a:gd name="connsiteY6290" fmla="*/ 6364513 h 6828021"/>
              <a:gd name="connsiteX6291" fmla="*/ 9950168 w 11293641"/>
              <a:gd name="connsiteY6291" fmla="*/ 6369497 h 6828021"/>
              <a:gd name="connsiteX6292" fmla="*/ 9950168 w 11293641"/>
              <a:gd name="connsiteY6292" fmla="*/ 6374481 h 6828021"/>
              <a:gd name="connsiteX6293" fmla="*/ 9950168 w 11293641"/>
              <a:gd name="connsiteY6293" fmla="*/ 6384449 h 6828021"/>
              <a:gd name="connsiteX6294" fmla="*/ 9945183 w 11293641"/>
              <a:gd name="connsiteY6294" fmla="*/ 6389433 h 6828021"/>
              <a:gd name="connsiteX6295" fmla="*/ 9935213 w 11293641"/>
              <a:gd name="connsiteY6295" fmla="*/ 6399401 h 6828021"/>
              <a:gd name="connsiteX6296" fmla="*/ 9925243 w 11293641"/>
              <a:gd name="connsiteY6296" fmla="*/ 6409369 h 6828021"/>
              <a:gd name="connsiteX6297" fmla="*/ 9915273 w 11293641"/>
              <a:gd name="connsiteY6297" fmla="*/ 6414353 h 6828021"/>
              <a:gd name="connsiteX6298" fmla="*/ 9910288 w 11293641"/>
              <a:gd name="connsiteY6298" fmla="*/ 6424320 h 6828021"/>
              <a:gd name="connsiteX6299" fmla="*/ 9900318 w 11293641"/>
              <a:gd name="connsiteY6299" fmla="*/ 6429304 h 6828021"/>
              <a:gd name="connsiteX6300" fmla="*/ 9870408 w 11293641"/>
              <a:gd name="connsiteY6300" fmla="*/ 6474160 h 6828021"/>
              <a:gd name="connsiteX6301" fmla="*/ 9850467 w 11293641"/>
              <a:gd name="connsiteY6301" fmla="*/ 6494096 h 6828021"/>
              <a:gd name="connsiteX6302" fmla="*/ 9845482 w 11293641"/>
              <a:gd name="connsiteY6302" fmla="*/ 6519016 h 6828021"/>
              <a:gd name="connsiteX6303" fmla="*/ 9850467 w 11293641"/>
              <a:gd name="connsiteY6303" fmla="*/ 6543935 h 6828021"/>
              <a:gd name="connsiteX6304" fmla="*/ 9855452 w 11293641"/>
              <a:gd name="connsiteY6304" fmla="*/ 6568855 h 6828021"/>
              <a:gd name="connsiteX6305" fmla="*/ 9855452 w 11293641"/>
              <a:gd name="connsiteY6305" fmla="*/ 6578823 h 6828021"/>
              <a:gd name="connsiteX6306" fmla="*/ 9865423 w 11293641"/>
              <a:gd name="connsiteY6306" fmla="*/ 6633647 h 6828021"/>
              <a:gd name="connsiteX6307" fmla="*/ 9880378 w 11293641"/>
              <a:gd name="connsiteY6307" fmla="*/ 6668534 h 6828021"/>
              <a:gd name="connsiteX6308" fmla="*/ 9900318 w 11293641"/>
              <a:gd name="connsiteY6308" fmla="*/ 6688470 h 6828021"/>
              <a:gd name="connsiteX6309" fmla="*/ 9920258 w 11293641"/>
              <a:gd name="connsiteY6309" fmla="*/ 6698438 h 6828021"/>
              <a:gd name="connsiteX6310" fmla="*/ 9935213 w 11293641"/>
              <a:gd name="connsiteY6310" fmla="*/ 6698438 h 6828021"/>
              <a:gd name="connsiteX6311" fmla="*/ 9945183 w 11293641"/>
              <a:gd name="connsiteY6311" fmla="*/ 6698438 h 6828021"/>
              <a:gd name="connsiteX6312" fmla="*/ 9950168 w 11293641"/>
              <a:gd name="connsiteY6312" fmla="*/ 6693454 h 6828021"/>
              <a:gd name="connsiteX6313" fmla="*/ 9980079 w 11293641"/>
              <a:gd name="connsiteY6313" fmla="*/ 6718374 h 6828021"/>
              <a:gd name="connsiteX6314" fmla="*/ 10009989 w 11293641"/>
              <a:gd name="connsiteY6314" fmla="*/ 6753262 h 6828021"/>
              <a:gd name="connsiteX6315" fmla="*/ 10009989 w 11293641"/>
              <a:gd name="connsiteY6315" fmla="*/ 6778181 h 6828021"/>
              <a:gd name="connsiteX6316" fmla="*/ 10005004 w 11293641"/>
              <a:gd name="connsiteY6316" fmla="*/ 6793133 h 6828021"/>
              <a:gd name="connsiteX6317" fmla="*/ 10000019 w 11293641"/>
              <a:gd name="connsiteY6317" fmla="*/ 6808085 h 6828021"/>
              <a:gd name="connsiteX6318" fmla="*/ 9985064 w 11293641"/>
              <a:gd name="connsiteY6318" fmla="*/ 6818053 h 6828021"/>
              <a:gd name="connsiteX6319" fmla="*/ 9965124 w 11293641"/>
              <a:gd name="connsiteY6319" fmla="*/ 6808085 h 6828021"/>
              <a:gd name="connsiteX6320" fmla="*/ 9950168 w 11293641"/>
              <a:gd name="connsiteY6320" fmla="*/ 6793133 h 6828021"/>
              <a:gd name="connsiteX6321" fmla="*/ 9930228 w 11293641"/>
              <a:gd name="connsiteY6321" fmla="*/ 6798117 h 6828021"/>
              <a:gd name="connsiteX6322" fmla="*/ 9905303 w 11293641"/>
              <a:gd name="connsiteY6322" fmla="*/ 6813069 h 6828021"/>
              <a:gd name="connsiteX6323" fmla="*/ 9890348 w 11293641"/>
              <a:gd name="connsiteY6323" fmla="*/ 6828021 h 6828021"/>
              <a:gd name="connsiteX6324" fmla="*/ 9880378 w 11293641"/>
              <a:gd name="connsiteY6324" fmla="*/ 6808085 h 6828021"/>
              <a:gd name="connsiteX6325" fmla="*/ 9885363 w 11293641"/>
              <a:gd name="connsiteY6325" fmla="*/ 6783166 h 6828021"/>
              <a:gd name="connsiteX6326" fmla="*/ 9880378 w 11293641"/>
              <a:gd name="connsiteY6326" fmla="*/ 6768214 h 6828021"/>
              <a:gd name="connsiteX6327" fmla="*/ 9855452 w 11293641"/>
              <a:gd name="connsiteY6327" fmla="*/ 6778182 h 6828021"/>
              <a:gd name="connsiteX6328" fmla="*/ 9855452 w 11293641"/>
              <a:gd name="connsiteY6328" fmla="*/ 6808085 h 6828021"/>
              <a:gd name="connsiteX6329" fmla="*/ 9815572 w 11293641"/>
              <a:gd name="connsiteY6329" fmla="*/ 6808085 h 6828021"/>
              <a:gd name="connsiteX6330" fmla="*/ 9800617 w 11293641"/>
              <a:gd name="connsiteY6330" fmla="*/ 6758246 h 6828021"/>
              <a:gd name="connsiteX6331" fmla="*/ 9760736 w 11293641"/>
              <a:gd name="connsiteY6331" fmla="*/ 6763230 h 6828021"/>
              <a:gd name="connsiteX6332" fmla="*/ 9760736 w 11293641"/>
              <a:gd name="connsiteY6332" fmla="*/ 6728342 h 6828021"/>
              <a:gd name="connsiteX6333" fmla="*/ 9790647 w 11293641"/>
              <a:gd name="connsiteY6333" fmla="*/ 6718374 h 6828021"/>
              <a:gd name="connsiteX6334" fmla="*/ 9805602 w 11293641"/>
              <a:gd name="connsiteY6334" fmla="*/ 6673518 h 6828021"/>
              <a:gd name="connsiteX6335" fmla="*/ 9805602 w 11293641"/>
              <a:gd name="connsiteY6335" fmla="*/ 6663551 h 6828021"/>
              <a:gd name="connsiteX6336" fmla="*/ 9800617 w 11293641"/>
              <a:gd name="connsiteY6336" fmla="*/ 6658567 h 6828021"/>
              <a:gd name="connsiteX6337" fmla="*/ 9790647 w 11293641"/>
              <a:gd name="connsiteY6337" fmla="*/ 6648599 h 6828021"/>
              <a:gd name="connsiteX6338" fmla="*/ 9780677 w 11293641"/>
              <a:gd name="connsiteY6338" fmla="*/ 6643615 h 6828021"/>
              <a:gd name="connsiteX6339" fmla="*/ 9775692 w 11293641"/>
              <a:gd name="connsiteY6339" fmla="*/ 6638631 h 6828021"/>
              <a:gd name="connsiteX6340" fmla="*/ 9770707 w 11293641"/>
              <a:gd name="connsiteY6340" fmla="*/ 6633647 h 6828021"/>
              <a:gd name="connsiteX6341" fmla="*/ 9765722 w 11293641"/>
              <a:gd name="connsiteY6341" fmla="*/ 6628663 h 6828021"/>
              <a:gd name="connsiteX6342" fmla="*/ 9750766 w 11293641"/>
              <a:gd name="connsiteY6342" fmla="*/ 6628663 h 6828021"/>
              <a:gd name="connsiteX6343" fmla="*/ 9740796 w 11293641"/>
              <a:gd name="connsiteY6343" fmla="*/ 6628663 h 6828021"/>
              <a:gd name="connsiteX6344" fmla="*/ 9730826 w 11293641"/>
              <a:gd name="connsiteY6344" fmla="*/ 6633647 h 6828021"/>
              <a:gd name="connsiteX6345" fmla="*/ 9720856 w 11293641"/>
              <a:gd name="connsiteY6345" fmla="*/ 6638631 h 6828021"/>
              <a:gd name="connsiteX6346" fmla="*/ 9715871 w 11293641"/>
              <a:gd name="connsiteY6346" fmla="*/ 6643615 h 6828021"/>
              <a:gd name="connsiteX6347" fmla="*/ 9710886 w 11293641"/>
              <a:gd name="connsiteY6347" fmla="*/ 6648599 h 6828021"/>
              <a:gd name="connsiteX6348" fmla="*/ 9710886 w 11293641"/>
              <a:gd name="connsiteY6348" fmla="*/ 6653583 h 6828021"/>
              <a:gd name="connsiteX6349" fmla="*/ 9631125 w 11293641"/>
              <a:gd name="connsiteY6349" fmla="*/ 6573839 h 6828021"/>
              <a:gd name="connsiteX6350" fmla="*/ 9626140 w 11293641"/>
              <a:gd name="connsiteY6350" fmla="*/ 6543936 h 6828021"/>
              <a:gd name="connsiteX6351" fmla="*/ 9626140 w 11293641"/>
              <a:gd name="connsiteY6351" fmla="*/ 6494096 h 6828021"/>
              <a:gd name="connsiteX6352" fmla="*/ 9626140 w 11293641"/>
              <a:gd name="connsiteY6352" fmla="*/ 6439272 h 6828021"/>
              <a:gd name="connsiteX6353" fmla="*/ 9636110 w 11293641"/>
              <a:gd name="connsiteY6353" fmla="*/ 6379465 h 6828021"/>
              <a:gd name="connsiteX6354" fmla="*/ 9641095 w 11293641"/>
              <a:gd name="connsiteY6354" fmla="*/ 6324641 h 6828021"/>
              <a:gd name="connsiteX6355" fmla="*/ 9646080 w 11293641"/>
              <a:gd name="connsiteY6355" fmla="*/ 6289754 h 6828021"/>
              <a:gd name="connsiteX6356" fmla="*/ 9646080 w 11293641"/>
              <a:gd name="connsiteY6356" fmla="*/ 6274802 h 6828021"/>
              <a:gd name="connsiteX6357" fmla="*/ 9690946 w 11293641"/>
              <a:gd name="connsiteY6357" fmla="*/ 6214994 h 6828021"/>
              <a:gd name="connsiteX6358" fmla="*/ 9700916 w 11293641"/>
              <a:gd name="connsiteY6358" fmla="*/ 6150203 h 6828021"/>
              <a:gd name="connsiteX6359" fmla="*/ 9700916 w 11293641"/>
              <a:gd name="connsiteY6359" fmla="*/ 6070460 h 6828021"/>
              <a:gd name="connsiteX6360" fmla="*/ 9666020 w 11293641"/>
              <a:gd name="connsiteY6360" fmla="*/ 6020620 h 6828021"/>
              <a:gd name="connsiteX6361" fmla="*/ 9710886 w 11293641"/>
              <a:gd name="connsiteY6361" fmla="*/ 5975764 h 6828021"/>
              <a:gd name="connsiteX6362" fmla="*/ 9715871 w 11293641"/>
              <a:gd name="connsiteY6362" fmla="*/ 5935893 h 6828021"/>
              <a:gd name="connsiteX6363" fmla="*/ 9695931 w 11293641"/>
              <a:gd name="connsiteY6363" fmla="*/ 5935893 h 6828021"/>
              <a:gd name="connsiteX6364" fmla="*/ 9705901 w 11293641"/>
              <a:gd name="connsiteY6364" fmla="*/ 5910973 h 6828021"/>
              <a:gd name="connsiteX6365" fmla="*/ 9720856 w 11293641"/>
              <a:gd name="connsiteY6365" fmla="*/ 5910973 h 6828021"/>
              <a:gd name="connsiteX6366" fmla="*/ 9740796 w 11293641"/>
              <a:gd name="connsiteY6366" fmla="*/ 5901005 h 6828021"/>
              <a:gd name="connsiteX6367" fmla="*/ 9745781 w 11293641"/>
              <a:gd name="connsiteY6367" fmla="*/ 5861133 h 6828021"/>
              <a:gd name="connsiteX6368" fmla="*/ 9745781 w 11293641"/>
              <a:gd name="connsiteY6368" fmla="*/ 5836214 h 6828021"/>
              <a:gd name="connsiteX6369" fmla="*/ 9750766 w 11293641"/>
              <a:gd name="connsiteY6369" fmla="*/ 5811294 h 6828021"/>
              <a:gd name="connsiteX6370" fmla="*/ 9760736 w 11293641"/>
              <a:gd name="connsiteY6370" fmla="*/ 5771422 h 6828021"/>
              <a:gd name="connsiteX6371" fmla="*/ 9740796 w 11293641"/>
              <a:gd name="connsiteY6371" fmla="*/ 5781390 h 6828021"/>
              <a:gd name="connsiteX6372" fmla="*/ 9730826 w 11293641"/>
              <a:gd name="connsiteY6372" fmla="*/ 5801326 h 6828021"/>
              <a:gd name="connsiteX6373" fmla="*/ 9725841 w 11293641"/>
              <a:gd name="connsiteY6373" fmla="*/ 5806310 h 6828021"/>
              <a:gd name="connsiteX6374" fmla="*/ 9725841 w 11293641"/>
              <a:gd name="connsiteY6374" fmla="*/ 5811294 h 6828021"/>
              <a:gd name="connsiteX6375" fmla="*/ 9720856 w 11293641"/>
              <a:gd name="connsiteY6375" fmla="*/ 5821262 h 6828021"/>
              <a:gd name="connsiteX6376" fmla="*/ 9720856 w 11293641"/>
              <a:gd name="connsiteY6376" fmla="*/ 5831230 h 6828021"/>
              <a:gd name="connsiteX6377" fmla="*/ 9720856 w 11293641"/>
              <a:gd name="connsiteY6377" fmla="*/ 5846182 h 6828021"/>
              <a:gd name="connsiteX6378" fmla="*/ 9720856 w 11293641"/>
              <a:gd name="connsiteY6378" fmla="*/ 5861133 h 6828021"/>
              <a:gd name="connsiteX6379" fmla="*/ 9715871 w 11293641"/>
              <a:gd name="connsiteY6379" fmla="*/ 5871101 h 6828021"/>
              <a:gd name="connsiteX6380" fmla="*/ 9710886 w 11293641"/>
              <a:gd name="connsiteY6380" fmla="*/ 5881069 h 6828021"/>
              <a:gd name="connsiteX6381" fmla="*/ 9705901 w 11293641"/>
              <a:gd name="connsiteY6381" fmla="*/ 5886053 h 6828021"/>
              <a:gd name="connsiteX6382" fmla="*/ 9700916 w 11293641"/>
              <a:gd name="connsiteY6382" fmla="*/ 5886053 h 6828021"/>
              <a:gd name="connsiteX6383" fmla="*/ 9700916 w 11293641"/>
              <a:gd name="connsiteY6383" fmla="*/ 5891037 h 6828021"/>
              <a:gd name="connsiteX6384" fmla="*/ 9695931 w 11293641"/>
              <a:gd name="connsiteY6384" fmla="*/ 5821262 h 6828021"/>
              <a:gd name="connsiteX6385" fmla="*/ 9725841 w 11293641"/>
              <a:gd name="connsiteY6385" fmla="*/ 5726567 h 6828021"/>
              <a:gd name="connsiteX6386" fmla="*/ 9740796 w 11293641"/>
              <a:gd name="connsiteY6386" fmla="*/ 5646823 h 6828021"/>
              <a:gd name="connsiteX6387" fmla="*/ 9750766 w 11293641"/>
              <a:gd name="connsiteY6387" fmla="*/ 5592000 h 6828021"/>
              <a:gd name="connsiteX6388" fmla="*/ 9750766 w 11293641"/>
              <a:gd name="connsiteY6388" fmla="*/ 5552128 h 6828021"/>
              <a:gd name="connsiteX6389" fmla="*/ 9750766 w 11293641"/>
              <a:gd name="connsiteY6389" fmla="*/ 5542160 h 6828021"/>
              <a:gd name="connsiteX6390" fmla="*/ 9750766 w 11293641"/>
              <a:gd name="connsiteY6390" fmla="*/ 5512256 h 6828021"/>
              <a:gd name="connsiteX6391" fmla="*/ 9765722 w 11293641"/>
              <a:gd name="connsiteY6391" fmla="*/ 5477369 h 6828021"/>
              <a:gd name="connsiteX6392" fmla="*/ 9775692 w 11293641"/>
              <a:gd name="connsiteY6392" fmla="*/ 5442481 h 6828021"/>
              <a:gd name="connsiteX6393" fmla="*/ 9785662 w 11293641"/>
              <a:gd name="connsiteY6393" fmla="*/ 5417561 h 6828021"/>
              <a:gd name="connsiteX6394" fmla="*/ 9790647 w 11293641"/>
              <a:gd name="connsiteY6394" fmla="*/ 5407593 h 6828021"/>
              <a:gd name="connsiteX6395" fmla="*/ 9790647 w 11293641"/>
              <a:gd name="connsiteY6395" fmla="*/ 5402609 h 6828021"/>
              <a:gd name="connsiteX6396" fmla="*/ 9790647 w 11293641"/>
              <a:gd name="connsiteY6396" fmla="*/ 5397625 h 6828021"/>
              <a:gd name="connsiteX6397" fmla="*/ 9790647 w 11293641"/>
              <a:gd name="connsiteY6397" fmla="*/ 5382674 h 6828021"/>
              <a:gd name="connsiteX6398" fmla="*/ 9790647 w 11293641"/>
              <a:gd name="connsiteY6398" fmla="*/ 5372706 h 6828021"/>
              <a:gd name="connsiteX6399" fmla="*/ 9790647 w 11293641"/>
              <a:gd name="connsiteY6399" fmla="*/ 5357754 h 6828021"/>
              <a:gd name="connsiteX6400" fmla="*/ 9790647 w 11293641"/>
              <a:gd name="connsiteY6400" fmla="*/ 5352770 h 6828021"/>
              <a:gd name="connsiteX6401" fmla="*/ 9795632 w 11293641"/>
              <a:gd name="connsiteY6401" fmla="*/ 5342802 h 6828021"/>
              <a:gd name="connsiteX6402" fmla="*/ 9795632 w 11293641"/>
              <a:gd name="connsiteY6402" fmla="*/ 5327850 h 6828021"/>
              <a:gd name="connsiteX6403" fmla="*/ 9795632 w 11293641"/>
              <a:gd name="connsiteY6403" fmla="*/ 5317882 h 6828021"/>
              <a:gd name="connsiteX6404" fmla="*/ 9800617 w 11293641"/>
              <a:gd name="connsiteY6404" fmla="*/ 5307914 h 6828021"/>
              <a:gd name="connsiteX6405" fmla="*/ 9800617 w 11293641"/>
              <a:gd name="connsiteY6405" fmla="*/ 5297946 h 6828021"/>
              <a:gd name="connsiteX6406" fmla="*/ 9800617 w 11293641"/>
              <a:gd name="connsiteY6406" fmla="*/ 5292962 h 6828021"/>
              <a:gd name="connsiteX6407" fmla="*/ 9800617 w 11293641"/>
              <a:gd name="connsiteY6407" fmla="*/ 5278010 h 6828021"/>
              <a:gd name="connsiteX6408" fmla="*/ 9800617 w 11293641"/>
              <a:gd name="connsiteY6408" fmla="*/ 5263059 h 6828021"/>
              <a:gd name="connsiteX6409" fmla="*/ 9800617 w 11293641"/>
              <a:gd name="connsiteY6409" fmla="*/ 5248107 h 6828021"/>
              <a:gd name="connsiteX6410" fmla="*/ 9800617 w 11293641"/>
              <a:gd name="connsiteY6410" fmla="*/ 5233155 h 6828021"/>
              <a:gd name="connsiteX6411" fmla="*/ 9795632 w 11293641"/>
              <a:gd name="connsiteY6411" fmla="*/ 5218203 h 6828021"/>
              <a:gd name="connsiteX6412" fmla="*/ 9800617 w 11293641"/>
              <a:gd name="connsiteY6412" fmla="*/ 5208235 h 6828021"/>
              <a:gd name="connsiteX6413" fmla="*/ 9800617 w 11293641"/>
              <a:gd name="connsiteY6413" fmla="*/ 5193283 h 6828021"/>
              <a:gd name="connsiteX6414" fmla="*/ 9805602 w 11293641"/>
              <a:gd name="connsiteY6414" fmla="*/ 5183315 h 6828021"/>
              <a:gd name="connsiteX6415" fmla="*/ 9805602 w 11293641"/>
              <a:gd name="connsiteY6415" fmla="*/ 5163379 h 6828021"/>
              <a:gd name="connsiteX6416" fmla="*/ 9810587 w 11293641"/>
              <a:gd name="connsiteY6416" fmla="*/ 5128492 h 6828021"/>
              <a:gd name="connsiteX6417" fmla="*/ 9805602 w 11293641"/>
              <a:gd name="connsiteY6417" fmla="*/ 5083636 h 6828021"/>
              <a:gd name="connsiteX6418" fmla="*/ 9795632 w 11293641"/>
              <a:gd name="connsiteY6418" fmla="*/ 5033796 h 6828021"/>
              <a:gd name="connsiteX6419" fmla="*/ 9785662 w 11293641"/>
              <a:gd name="connsiteY6419" fmla="*/ 5018845 h 6828021"/>
              <a:gd name="connsiteX6420" fmla="*/ 9775692 w 11293641"/>
              <a:gd name="connsiteY6420" fmla="*/ 4998909 h 6828021"/>
              <a:gd name="connsiteX6421" fmla="*/ 9760736 w 11293641"/>
              <a:gd name="connsiteY6421" fmla="*/ 4983957 h 6828021"/>
              <a:gd name="connsiteX6422" fmla="*/ 9745781 w 11293641"/>
              <a:gd name="connsiteY6422" fmla="*/ 4973989 h 6828021"/>
              <a:gd name="connsiteX6423" fmla="*/ 9740796 w 11293641"/>
              <a:gd name="connsiteY6423" fmla="*/ 4969005 h 6828021"/>
              <a:gd name="connsiteX6424" fmla="*/ 9750766 w 11293641"/>
              <a:gd name="connsiteY6424" fmla="*/ 4964021 h 6828021"/>
              <a:gd name="connsiteX6425" fmla="*/ 9730826 w 11293641"/>
              <a:gd name="connsiteY6425" fmla="*/ 4964021 h 6828021"/>
              <a:gd name="connsiteX6426" fmla="*/ 9725841 w 11293641"/>
              <a:gd name="connsiteY6426" fmla="*/ 4964021 h 6828021"/>
              <a:gd name="connsiteX6427" fmla="*/ 9720856 w 11293641"/>
              <a:gd name="connsiteY6427" fmla="*/ 4959037 h 6828021"/>
              <a:gd name="connsiteX6428" fmla="*/ 9710886 w 11293641"/>
              <a:gd name="connsiteY6428" fmla="*/ 4954053 h 6828021"/>
              <a:gd name="connsiteX6429" fmla="*/ 9700916 w 11293641"/>
              <a:gd name="connsiteY6429" fmla="*/ 4949069 h 6828021"/>
              <a:gd name="connsiteX6430" fmla="*/ 9690946 w 11293641"/>
              <a:gd name="connsiteY6430" fmla="*/ 4944085 h 6828021"/>
              <a:gd name="connsiteX6431" fmla="*/ 9675991 w 11293641"/>
              <a:gd name="connsiteY6431" fmla="*/ 4939101 h 6828021"/>
              <a:gd name="connsiteX6432" fmla="*/ 9671006 w 11293641"/>
              <a:gd name="connsiteY6432" fmla="*/ 4934117 h 6828021"/>
              <a:gd name="connsiteX6433" fmla="*/ 9666021 w 11293641"/>
              <a:gd name="connsiteY6433" fmla="*/ 4929134 h 6828021"/>
              <a:gd name="connsiteX6434" fmla="*/ 9636110 w 11293641"/>
              <a:gd name="connsiteY6434" fmla="*/ 4919166 h 6828021"/>
              <a:gd name="connsiteX6435" fmla="*/ 9621155 w 11293641"/>
              <a:gd name="connsiteY6435" fmla="*/ 4909198 h 6828021"/>
              <a:gd name="connsiteX6436" fmla="*/ 9611185 w 11293641"/>
              <a:gd name="connsiteY6436" fmla="*/ 4894246 h 6828021"/>
              <a:gd name="connsiteX6437" fmla="*/ 9606200 w 11293641"/>
              <a:gd name="connsiteY6437" fmla="*/ 4879294 h 6828021"/>
              <a:gd name="connsiteX6438" fmla="*/ 9601215 w 11293641"/>
              <a:gd name="connsiteY6438" fmla="*/ 4864342 h 6828021"/>
              <a:gd name="connsiteX6439" fmla="*/ 9601215 w 11293641"/>
              <a:gd name="connsiteY6439" fmla="*/ 4854374 h 6828021"/>
              <a:gd name="connsiteX6440" fmla="*/ 9596230 w 11293641"/>
              <a:gd name="connsiteY6440" fmla="*/ 4844406 h 6828021"/>
              <a:gd name="connsiteX6441" fmla="*/ 9591245 w 11293641"/>
              <a:gd name="connsiteY6441" fmla="*/ 4829454 h 6828021"/>
              <a:gd name="connsiteX6442" fmla="*/ 9576290 w 11293641"/>
              <a:gd name="connsiteY6442" fmla="*/ 4794567 h 6828021"/>
              <a:gd name="connsiteX6443" fmla="*/ 9561334 w 11293641"/>
              <a:gd name="connsiteY6443" fmla="*/ 4764663 h 6828021"/>
              <a:gd name="connsiteX6444" fmla="*/ 9551364 w 11293641"/>
              <a:gd name="connsiteY6444" fmla="*/ 4734759 h 6828021"/>
              <a:gd name="connsiteX6445" fmla="*/ 9546379 w 11293641"/>
              <a:gd name="connsiteY6445" fmla="*/ 4724791 h 6828021"/>
              <a:gd name="connsiteX6446" fmla="*/ 9531424 w 11293641"/>
              <a:gd name="connsiteY6446" fmla="*/ 4694887 h 6828021"/>
              <a:gd name="connsiteX6447" fmla="*/ 9506499 w 11293641"/>
              <a:gd name="connsiteY6447" fmla="*/ 4660000 h 6828021"/>
              <a:gd name="connsiteX6448" fmla="*/ 9476589 w 11293641"/>
              <a:gd name="connsiteY6448" fmla="*/ 4625112 h 6828021"/>
              <a:gd name="connsiteX6449" fmla="*/ 9456648 w 11293641"/>
              <a:gd name="connsiteY6449" fmla="*/ 4600192 h 6828021"/>
              <a:gd name="connsiteX6450" fmla="*/ 9446678 w 11293641"/>
              <a:gd name="connsiteY6450" fmla="*/ 4590224 h 6828021"/>
              <a:gd name="connsiteX6451" fmla="*/ 9441693 w 11293641"/>
              <a:gd name="connsiteY6451" fmla="*/ 4580256 h 6828021"/>
              <a:gd name="connsiteX6452" fmla="*/ 9441693 w 11293641"/>
              <a:gd name="connsiteY6452" fmla="*/ 4570288 h 6828021"/>
              <a:gd name="connsiteX6453" fmla="*/ 9441693 w 11293641"/>
              <a:gd name="connsiteY6453" fmla="*/ 4565305 h 6828021"/>
              <a:gd name="connsiteX6454" fmla="*/ 9446678 w 11293641"/>
              <a:gd name="connsiteY6454" fmla="*/ 4565305 h 6828021"/>
              <a:gd name="connsiteX6455" fmla="*/ 9446678 w 11293641"/>
              <a:gd name="connsiteY6455" fmla="*/ 4555337 h 6828021"/>
              <a:gd name="connsiteX6456" fmla="*/ 9441693 w 11293641"/>
              <a:gd name="connsiteY6456" fmla="*/ 4550353 h 6828021"/>
              <a:gd name="connsiteX6457" fmla="*/ 9441693 w 11293641"/>
              <a:gd name="connsiteY6457" fmla="*/ 4545369 h 6828021"/>
              <a:gd name="connsiteX6458" fmla="*/ 9436708 w 11293641"/>
              <a:gd name="connsiteY6458" fmla="*/ 4540385 h 6828021"/>
              <a:gd name="connsiteX6459" fmla="*/ 9431723 w 11293641"/>
              <a:gd name="connsiteY6459" fmla="*/ 4540385 h 6828021"/>
              <a:gd name="connsiteX6460" fmla="*/ 9436708 w 11293641"/>
              <a:gd name="connsiteY6460" fmla="*/ 4525433 h 6828021"/>
              <a:gd name="connsiteX6461" fmla="*/ 9441693 w 11293641"/>
              <a:gd name="connsiteY6461" fmla="*/ 4520449 h 6828021"/>
              <a:gd name="connsiteX6462" fmla="*/ 9446678 w 11293641"/>
              <a:gd name="connsiteY6462" fmla="*/ 4515465 h 6828021"/>
              <a:gd name="connsiteX6463" fmla="*/ 9451663 w 11293641"/>
              <a:gd name="connsiteY6463" fmla="*/ 4510481 h 6828021"/>
              <a:gd name="connsiteX6464" fmla="*/ 9456648 w 11293641"/>
              <a:gd name="connsiteY6464" fmla="*/ 4510481 h 6828021"/>
              <a:gd name="connsiteX6465" fmla="*/ 9466618 w 11293641"/>
              <a:gd name="connsiteY6465" fmla="*/ 4515465 h 6828021"/>
              <a:gd name="connsiteX6466" fmla="*/ 9471603 w 11293641"/>
              <a:gd name="connsiteY6466" fmla="*/ 4520449 h 6828021"/>
              <a:gd name="connsiteX6467" fmla="*/ 9496529 w 11293641"/>
              <a:gd name="connsiteY6467" fmla="*/ 4520449 h 6828021"/>
              <a:gd name="connsiteX6468" fmla="*/ 9501514 w 11293641"/>
              <a:gd name="connsiteY6468" fmla="*/ 4525433 h 6828021"/>
              <a:gd name="connsiteX6469" fmla="*/ 9506499 w 11293641"/>
              <a:gd name="connsiteY6469" fmla="*/ 4525433 h 6828021"/>
              <a:gd name="connsiteX6470" fmla="*/ 9516469 w 11293641"/>
              <a:gd name="connsiteY6470" fmla="*/ 4525433 h 6828021"/>
              <a:gd name="connsiteX6471" fmla="*/ 9521454 w 11293641"/>
              <a:gd name="connsiteY6471" fmla="*/ 4520449 h 6828021"/>
              <a:gd name="connsiteX6472" fmla="*/ 9521454 w 11293641"/>
              <a:gd name="connsiteY6472" fmla="*/ 4520448 h 6828021"/>
              <a:gd name="connsiteX6473" fmla="*/ 9516469 w 11293641"/>
              <a:gd name="connsiteY6473" fmla="*/ 4525432 h 6828021"/>
              <a:gd name="connsiteX6474" fmla="*/ 9506499 w 11293641"/>
              <a:gd name="connsiteY6474" fmla="*/ 4525432 h 6828021"/>
              <a:gd name="connsiteX6475" fmla="*/ 9501514 w 11293641"/>
              <a:gd name="connsiteY6475" fmla="*/ 4525432 h 6828021"/>
              <a:gd name="connsiteX6476" fmla="*/ 9496529 w 11293641"/>
              <a:gd name="connsiteY6476" fmla="*/ 4520448 h 6828021"/>
              <a:gd name="connsiteX6477" fmla="*/ 9471603 w 11293641"/>
              <a:gd name="connsiteY6477" fmla="*/ 4520448 h 6828021"/>
              <a:gd name="connsiteX6478" fmla="*/ 9466618 w 11293641"/>
              <a:gd name="connsiteY6478" fmla="*/ 4515464 h 6828021"/>
              <a:gd name="connsiteX6479" fmla="*/ 9466618 w 11293641"/>
              <a:gd name="connsiteY6479" fmla="*/ 4500512 h 6828021"/>
              <a:gd name="connsiteX6480" fmla="*/ 9456648 w 11293641"/>
              <a:gd name="connsiteY6480" fmla="*/ 4500512 h 6828021"/>
              <a:gd name="connsiteX6481" fmla="*/ 9451663 w 11293641"/>
              <a:gd name="connsiteY6481" fmla="*/ 4495529 h 6828021"/>
              <a:gd name="connsiteX6482" fmla="*/ 9446678 w 11293641"/>
              <a:gd name="connsiteY6482" fmla="*/ 4490545 h 6828021"/>
              <a:gd name="connsiteX6483" fmla="*/ 9441693 w 11293641"/>
              <a:gd name="connsiteY6483" fmla="*/ 4485561 h 6828021"/>
              <a:gd name="connsiteX6484" fmla="*/ 9441693 w 11293641"/>
              <a:gd name="connsiteY6484" fmla="*/ 4480577 h 6828021"/>
              <a:gd name="connsiteX6485" fmla="*/ 9456648 w 11293641"/>
              <a:gd name="connsiteY6485" fmla="*/ 4450673 h 6828021"/>
              <a:gd name="connsiteX6486" fmla="*/ 9476588 w 11293641"/>
              <a:gd name="connsiteY6486" fmla="*/ 4425753 h 6828021"/>
              <a:gd name="connsiteX6487" fmla="*/ 9501514 w 11293641"/>
              <a:gd name="connsiteY6487" fmla="*/ 4405817 h 6828021"/>
              <a:gd name="connsiteX6488" fmla="*/ 9511484 w 11293641"/>
              <a:gd name="connsiteY6488" fmla="*/ 4400833 h 6828021"/>
              <a:gd name="connsiteX6489" fmla="*/ 9516469 w 11293641"/>
              <a:gd name="connsiteY6489" fmla="*/ 4370930 h 6828021"/>
              <a:gd name="connsiteX6490" fmla="*/ 9521454 w 11293641"/>
              <a:gd name="connsiteY6490" fmla="*/ 4365946 h 6828021"/>
              <a:gd name="connsiteX6491" fmla="*/ 9526439 w 11293641"/>
              <a:gd name="connsiteY6491" fmla="*/ 4360962 h 6828021"/>
              <a:gd name="connsiteX6492" fmla="*/ 9531424 w 11293641"/>
              <a:gd name="connsiteY6492" fmla="*/ 4360962 h 6828021"/>
              <a:gd name="connsiteX6493" fmla="*/ 9536409 w 11293641"/>
              <a:gd name="connsiteY6493" fmla="*/ 4355978 h 6828021"/>
              <a:gd name="connsiteX6494" fmla="*/ 9536409 w 11293641"/>
              <a:gd name="connsiteY6494" fmla="*/ 4346010 h 6828021"/>
              <a:gd name="connsiteX6495" fmla="*/ 9536409 w 11293641"/>
              <a:gd name="connsiteY6495" fmla="*/ 4336042 h 6828021"/>
              <a:gd name="connsiteX6496" fmla="*/ 9536409 w 11293641"/>
              <a:gd name="connsiteY6496" fmla="*/ 4331058 h 6828021"/>
              <a:gd name="connsiteX6497" fmla="*/ 9541394 w 11293641"/>
              <a:gd name="connsiteY6497" fmla="*/ 4321090 h 6828021"/>
              <a:gd name="connsiteX6498" fmla="*/ 9541394 w 11293641"/>
              <a:gd name="connsiteY6498" fmla="*/ 4316107 h 6828021"/>
              <a:gd name="connsiteX6499" fmla="*/ 9541394 w 11293641"/>
              <a:gd name="connsiteY6499" fmla="*/ 4316106 h 6828021"/>
              <a:gd name="connsiteX6500" fmla="*/ 9546379 w 11293641"/>
              <a:gd name="connsiteY6500" fmla="*/ 4306139 h 6828021"/>
              <a:gd name="connsiteX6501" fmla="*/ 9551364 w 11293641"/>
              <a:gd name="connsiteY6501" fmla="*/ 4301155 h 6828021"/>
              <a:gd name="connsiteX6502" fmla="*/ 9566319 w 11293641"/>
              <a:gd name="connsiteY6502" fmla="*/ 4286203 h 6828021"/>
              <a:gd name="connsiteX6503" fmla="*/ 9576289 w 11293641"/>
              <a:gd name="connsiteY6503" fmla="*/ 4256299 h 6828021"/>
              <a:gd name="connsiteX6504" fmla="*/ 9581274 w 11293641"/>
              <a:gd name="connsiteY6504" fmla="*/ 4241347 h 6828021"/>
              <a:gd name="connsiteX6505" fmla="*/ 9586259 w 11293641"/>
              <a:gd name="connsiteY6505" fmla="*/ 4226396 h 6828021"/>
              <a:gd name="connsiteX6506" fmla="*/ 9586259 w 11293641"/>
              <a:gd name="connsiteY6506" fmla="*/ 4206460 h 6828021"/>
              <a:gd name="connsiteX6507" fmla="*/ 9586259 w 11293641"/>
              <a:gd name="connsiteY6507" fmla="*/ 4186524 h 6828021"/>
              <a:gd name="connsiteX6508" fmla="*/ 9586259 w 11293641"/>
              <a:gd name="connsiteY6508" fmla="*/ 4161604 h 6828021"/>
              <a:gd name="connsiteX6509" fmla="*/ 9586259 w 11293641"/>
              <a:gd name="connsiteY6509" fmla="*/ 4131700 h 6828021"/>
              <a:gd name="connsiteX6510" fmla="*/ 9581274 w 11293641"/>
              <a:gd name="connsiteY6510" fmla="*/ 4126716 h 6828021"/>
              <a:gd name="connsiteX6511" fmla="*/ 9576289 w 11293641"/>
              <a:gd name="connsiteY6511" fmla="*/ 4121732 h 6828021"/>
              <a:gd name="connsiteX6512" fmla="*/ 9566319 w 11293641"/>
              <a:gd name="connsiteY6512" fmla="*/ 4116748 h 6828021"/>
              <a:gd name="connsiteX6513" fmla="*/ 9561334 w 11293641"/>
              <a:gd name="connsiteY6513" fmla="*/ 4111764 h 6828021"/>
              <a:gd name="connsiteX6514" fmla="*/ 9556349 w 11293641"/>
              <a:gd name="connsiteY6514" fmla="*/ 4116748 h 6828021"/>
              <a:gd name="connsiteX6515" fmla="*/ 9551364 w 11293641"/>
              <a:gd name="connsiteY6515" fmla="*/ 4116748 h 6828021"/>
              <a:gd name="connsiteX6516" fmla="*/ 9546379 w 11293641"/>
              <a:gd name="connsiteY6516" fmla="*/ 4116748 h 6828021"/>
              <a:gd name="connsiteX6517" fmla="*/ 9546379 w 11293641"/>
              <a:gd name="connsiteY6517" fmla="*/ 4121732 h 6828021"/>
              <a:gd name="connsiteX6518" fmla="*/ 9541394 w 11293641"/>
              <a:gd name="connsiteY6518" fmla="*/ 4121732 h 6828021"/>
              <a:gd name="connsiteX6519" fmla="*/ 9541394 w 11293641"/>
              <a:gd name="connsiteY6519" fmla="*/ 4126716 h 6828021"/>
              <a:gd name="connsiteX6520" fmla="*/ 9536408 w 11293641"/>
              <a:gd name="connsiteY6520" fmla="*/ 4131700 h 6828021"/>
              <a:gd name="connsiteX6521" fmla="*/ 9531423 w 11293641"/>
              <a:gd name="connsiteY6521" fmla="*/ 4131700 h 6828021"/>
              <a:gd name="connsiteX6522" fmla="*/ 9521453 w 11293641"/>
              <a:gd name="connsiteY6522" fmla="*/ 4136684 h 6828021"/>
              <a:gd name="connsiteX6523" fmla="*/ 9516468 w 11293641"/>
              <a:gd name="connsiteY6523" fmla="*/ 4141668 h 6828021"/>
              <a:gd name="connsiteX6524" fmla="*/ 9521453 w 11293641"/>
              <a:gd name="connsiteY6524" fmla="*/ 4146651 h 6828021"/>
              <a:gd name="connsiteX6525" fmla="*/ 9526438 w 11293641"/>
              <a:gd name="connsiteY6525" fmla="*/ 4151635 h 6828021"/>
              <a:gd name="connsiteX6526" fmla="*/ 9526438 w 11293641"/>
              <a:gd name="connsiteY6526" fmla="*/ 4156619 h 6828021"/>
              <a:gd name="connsiteX6527" fmla="*/ 9521453 w 11293641"/>
              <a:gd name="connsiteY6527" fmla="*/ 4156619 h 6828021"/>
              <a:gd name="connsiteX6528" fmla="*/ 9511483 w 11293641"/>
              <a:gd name="connsiteY6528" fmla="*/ 4156619 h 6828021"/>
              <a:gd name="connsiteX6529" fmla="*/ 9511483 w 11293641"/>
              <a:gd name="connsiteY6529" fmla="*/ 4161603 h 6828021"/>
              <a:gd name="connsiteX6530" fmla="*/ 9501513 w 11293641"/>
              <a:gd name="connsiteY6530" fmla="*/ 4151635 h 6828021"/>
              <a:gd name="connsiteX6531" fmla="*/ 9496528 w 11293641"/>
              <a:gd name="connsiteY6531" fmla="*/ 4146651 h 6828021"/>
              <a:gd name="connsiteX6532" fmla="*/ 9491543 w 11293641"/>
              <a:gd name="connsiteY6532" fmla="*/ 4141668 h 6828021"/>
              <a:gd name="connsiteX6533" fmla="*/ 9486558 w 11293641"/>
              <a:gd name="connsiteY6533" fmla="*/ 4136684 h 6828021"/>
              <a:gd name="connsiteX6534" fmla="*/ 9476588 w 11293641"/>
              <a:gd name="connsiteY6534" fmla="*/ 4131700 h 6828021"/>
              <a:gd name="connsiteX6535" fmla="*/ 9466618 w 11293641"/>
              <a:gd name="connsiteY6535" fmla="*/ 4131700 h 6828021"/>
              <a:gd name="connsiteX6536" fmla="*/ 9461633 w 11293641"/>
              <a:gd name="connsiteY6536" fmla="*/ 4131700 h 6828021"/>
              <a:gd name="connsiteX6537" fmla="*/ 9456648 w 11293641"/>
              <a:gd name="connsiteY6537" fmla="*/ 4131700 h 6828021"/>
              <a:gd name="connsiteX6538" fmla="*/ 9441693 w 11293641"/>
              <a:gd name="connsiteY6538" fmla="*/ 4131700 h 6828021"/>
              <a:gd name="connsiteX6539" fmla="*/ 9426737 w 11293641"/>
              <a:gd name="connsiteY6539" fmla="*/ 4136684 h 6828021"/>
              <a:gd name="connsiteX6540" fmla="*/ 9416767 w 11293641"/>
              <a:gd name="connsiteY6540" fmla="*/ 4136684 h 6828021"/>
              <a:gd name="connsiteX6541" fmla="*/ 9411782 w 11293641"/>
              <a:gd name="connsiteY6541" fmla="*/ 4136684 h 6828021"/>
              <a:gd name="connsiteX6542" fmla="*/ 9406797 w 11293641"/>
              <a:gd name="connsiteY6542" fmla="*/ 4141668 h 6828021"/>
              <a:gd name="connsiteX6543" fmla="*/ 9401812 w 11293641"/>
              <a:gd name="connsiteY6543" fmla="*/ 4141668 h 6828021"/>
              <a:gd name="connsiteX6544" fmla="*/ 9386859 w 11293641"/>
              <a:gd name="connsiteY6544" fmla="*/ 4136684 h 6828021"/>
              <a:gd name="connsiteX6545" fmla="*/ 9386858 w 11293641"/>
              <a:gd name="connsiteY6545" fmla="*/ 4136684 h 6828021"/>
              <a:gd name="connsiteX6546" fmla="*/ 9381873 w 11293641"/>
              <a:gd name="connsiteY6546" fmla="*/ 4141668 h 6828021"/>
              <a:gd name="connsiteX6547" fmla="*/ 9376888 w 11293641"/>
              <a:gd name="connsiteY6547" fmla="*/ 4136684 h 6828021"/>
              <a:gd name="connsiteX6548" fmla="*/ 9371903 w 11293641"/>
              <a:gd name="connsiteY6548" fmla="*/ 4131700 h 6828021"/>
              <a:gd name="connsiteX6549" fmla="*/ 9371903 w 11293641"/>
              <a:gd name="connsiteY6549" fmla="*/ 4126716 h 6828021"/>
              <a:gd name="connsiteX6550" fmla="*/ 9366918 w 11293641"/>
              <a:gd name="connsiteY6550" fmla="*/ 4126716 h 6828021"/>
              <a:gd name="connsiteX6551" fmla="*/ 9366918 w 11293641"/>
              <a:gd name="connsiteY6551" fmla="*/ 4131700 h 6828021"/>
              <a:gd name="connsiteX6552" fmla="*/ 9361932 w 11293641"/>
              <a:gd name="connsiteY6552" fmla="*/ 4131700 h 6828021"/>
              <a:gd name="connsiteX6553" fmla="*/ 9356947 w 11293641"/>
              <a:gd name="connsiteY6553" fmla="*/ 4126716 h 6828021"/>
              <a:gd name="connsiteX6554" fmla="*/ 9356947 w 11293641"/>
              <a:gd name="connsiteY6554" fmla="*/ 4121732 h 6828021"/>
              <a:gd name="connsiteX6555" fmla="*/ 9356947 w 11293641"/>
              <a:gd name="connsiteY6555" fmla="*/ 4116748 h 6828021"/>
              <a:gd name="connsiteX6556" fmla="*/ 9361932 w 11293641"/>
              <a:gd name="connsiteY6556" fmla="*/ 4116748 h 6828021"/>
              <a:gd name="connsiteX6557" fmla="*/ 9346977 w 11293641"/>
              <a:gd name="connsiteY6557" fmla="*/ 4101797 h 6828021"/>
              <a:gd name="connsiteX6558" fmla="*/ 9337007 w 11293641"/>
              <a:gd name="connsiteY6558" fmla="*/ 4091829 h 6828021"/>
              <a:gd name="connsiteX6559" fmla="*/ 9327037 w 11293641"/>
              <a:gd name="connsiteY6559" fmla="*/ 4086845 h 6828021"/>
              <a:gd name="connsiteX6560" fmla="*/ 9322052 w 11293641"/>
              <a:gd name="connsiteY6560" fmla="*/ 4081861 h 6828021"/>
              <a:gd name="connsiteX6561" fmla="*/ 9317067 w 11293641"/>
              <a:gd name="connsiteY6561" fmla="*/ 4086845 h 6828021"/>
              <a:gd name="connsiteX6562" fmla="*/ 9322052 w 11293641"/>
              <a:gd name="connsiteY6562" fmla="*/ 4086845 h 6828021"/>
              <a:gd name="connsiteX6563" fmla="*/ 9322052 w 11293641"/>
              <a:gd name="connsiteY6563" fmla="*/ 4091829 h 6828021"/>
              <a:gd name="connsiteX6564" fmla="*/ 9327037 w 11293641"/>
              <a:gd name="connsiteY6564" fmla="*/ 4096813 h 6828021"/>
              <a:gd name="connsiteX6565" fmla="*/ 9322052 w 11293641"/>
              <a:gd name="connsiteY6565" fmla="*/ 4101797 h 6828021"/>
              <a:gd name="connsiteX6566" fmla="*/ 9312082 w 11293641"/>
              <a:gd name="connsiteY6566" fmla="*/ 4091829 h 6828021"/>
              <a:gd name="connsiteX6567" fmla="*/ 9307097 w 11293641"/>
              <a:gd name="connsiteY6567" fmla="*/ 4081861 h 6828021"/>
              <a:gd name="connsiteX6568" fmla="*/ 9307097 w 11293641"/>
              <a:gd name="connsiteY6568" fmla="*/ 4071893 h 6828021"/>
              <a:gd name="connsiteX6569" fmla="*/ 9307097 w 11293641"/>
              <a:gd name="connsiteY6569" fmla="*/ 4066909 h 6828021"/>
              <a:gd name="connsiteX6570" fmla="*/ 9307097 w 11293641"/>
              <a:gd name="connsiteY6570" fmla="*/ 4061925 h 6828021"/>
              <a:gd name="connsiteX6571" fmla="*/ 9307097 w 11293641"/>
              <a:gd name="connsiteY6571" fmla="*/ 4056941 h 6828021"/>
              <a:gd name="connsiteX6572" fmla="*/ 9307097 w 11293641"/>
              <a:gd name="connsiteY6572" fmla="*/ 4051957 h 6828021"/>
              <a:gd name="connsiteX6573" fmla="*/ 9307097 w 11293641"/>
              <a:gd name="connsiteY6573" fmla="*/ 4046973 h 6828021"/>
              <a:gd name="connsiteX6574" fmla="*/ 9302112 w 11293641"/>
              <a:gd name="connsiteY6574" fmla="*/ 4041989 h 6828021"/>
              <a:gd name="connsiteX6575" fmla="*/ 9302111 w 11293641"/>
              <a:gd name="connsiteY6575" fmla="*/ 4041989 h 6828021"/>
              <a:gd name="connsiteX6576" fmla="*/ 9297126 w 11293641"/>
              <a:gd name="connsiteY6576" fmla="*/ 4032021 h 6828021"/>
              <a:gd name="connsiteX6577" fmla="*/ 9292141 w 11293641"/>
              <a:gd name="connsiteY6577" fmla="*/ 4022053 h 6828021"/>
              <a:gd name="connsiteX6578" fmla="*/ 9287156 w 11293641"/>
              <a:gd name="connsiteY6578" fmla="*/ 4012086 h 6828021"/>
              <a:gd name="connsiteX6579" fmla="*/ 9267216 w 11293641"/>
              <a:gd name="connsiteY6579" fmla="*/ 3992150 h 6828021"/>
              <a:gd name="connsiteX6580" fmla="*/ 9267216 w 11293641"/>
              <a:gd name="connsiteY6580" fmla="*/ 3987166 h 6828021"/>
              <a:gd name="connsiteX6581" fmla="*/ 9272201 w 11293641"/>
              <a:gd name="connsiteY6581" fmla="*/ 3992150 h 6828021"/>
              <a:gd name="connsiteX6582" fmla="*/ 9277186 w 11293641"/>
              <a:gd name="connsiteY6582" fmla="*/ 3992150 h 6828021"/>
              <a:gd name="connsiteX6583" fmla="*/ 9282171 w 11293641"/>
              <a:gd name="connsiteY6583" fmla="*/ 3987166 h 6828021"/>
              <a:gd name="connsiteX6584" fmla="*/ 9282171 w 11293641"/>
              <a:gd name="connsiteY6584" fmla="*/ 3982182 h 6828021"/>
              <a:gd name="connsiteX6585" fmla="*/ 9287156 w 11293641"/>
              <a:gd name="connsiteY6585" fmla="*/ 3977198 h 6828021"/>
              <a:gd name="connsiteX6586" fmla="*/ 9287156 w 11293641"/>
              <a:gd name="connsiteY6586" fmla="*/ 3977197 h 6828021"/>
              <a:gd name="connsiteX6587" fmla="*/ 9282171 w 11293641"/>
              <a:gd name="connsiteY6587" fmla="*/ 3977197 h 6828021"/>
              <a:gd name="connsiteX6588" fmla="*/ 9277186 w 11293641"/>
              <a:gd name="connsiteY6588" fmla="*/ 3972213 h 6828021"/>
              <a:gd name="connsiteX6589" fmla="*/ 9277186 w 11293641"/>
              <a:gd name="connsiteY6589" fmla="*/ 3967229 h 6828021"/>
              <a:gd name="connsiteX6590" fmla="*/ 9272201 w 11293641"/>
              <a:gd name="connsiteY6590" fmla="*/ 3967229 h 6828021"/>
              <a:gd name="connsiteX6591" fmla="*/ 9272201 w 11293641"/>
              <a:gd name="connsiteY6591" fmla="*/ 3972213 h 6828021"/>
              <a:gd name="connsiteX6592" fmla="*/ 9267216 w 11293641"/>
              <a:gd name="connsiteY6592" fmla="*/ 3977197 h 6828021"/>
              <a:gd name="connsiteX6593" fmla="*/ 9262231 w 11293641"/>
              <a:gd name="connsiteY6593" fmla="*/ 3977197 h 6828021"/>
              <a:gd name="connsiteX6594" fmla="*/ 9262231 w 11293641"/>
              <a:gd name="connsiteY6594" fmla="*/ 3982181 h 6828021"/>
              <a:gd name="connsiteX6595" fmla="*/ 9242291 w 11293641"/>
              <a:gd name="connsiteY6595" fmla="*/ 3977197 h 6828021"/>
              <a:gd name="connsiteX6596" fmla="*/ 9227336 w 11293641"/>
              <a:gd name="connsiteY6596" fmla="*/ 3977197 h 6828021"/>
              <a:gd name="connsiteX6597" fmla="*/ 9212380 w 11293641"/>
              <a:gd name="connsiteY6597" fmla="*/ 3972213 h 6828021"/>
              <a:gd name="connsiteX6598" fmla="*/ 9202410 w 11293641"/>
              <a:gd name="connsiteY6598" fmla="*/ 3967229 h 6828021"/>
              <a:gd name="connsiteX6599" fmla="*/ 9192440 w 11293641"/>
              <a:gd name="connsiteY6599" fmla="*/ 3967229 h 6828021"/>
              <a:gd name="connsiteX6600" fmla="*/ 9192440 w 11293641"/>
              <a:gd name="connsiteY6600" fmla="*/ 3962246 h 6828021"/>
              <a:gd name="connsiteX6601" fmla="*/ 9177485 w 11293641"/>
              <a:gd name="connsiteY6601" fmla="*/ 3957262 h 6828021"/>
              <a:gd name="connsiteX6602" fmla="*/ 9167515 w 11293641"/>
              <a:gd name="connsiteY6602" fmla="*/ 3952278 h 6828021"/>
              <a:gd name="connsiteX6603" fmla="*/ 9162530 w 11293641"/>
              <a:gd name="connsiteY6603" fmla="*/ 3947294 h 6828021"/>
              <a:gd name="connsiteX6604" fmla="*/ 9182470 w 11293641"/>
              <a:gd name="connsiteY6604" fmla="*/ 3932342 h 6828021"/>
              <a:gd name="connsiteX6605" fmla="*/ 9187455 w 11293641"/>
              <a:gd name="connsiteY6605" fmla="*/ 3927358 h 6828021"/>
              <a:gd name="connsiteX6606" fmla="*/ 9192440 w 11293641"/>
              <a:gd name="connsiteY6606" fmla="*/ 3922374 h 6828021"/>
              <a:gd name="connsiteX6607" fmla="*/ 9182471 w 11293641"/>
              <a:gd name="connsiteY6607" fmla="*/ 3927357 h 6828021"/>
              <a:gd name="connsiteX6608" fmla="*/ 9177486 w 11293641"/>
              <a:gd name="connsiteY6608" fmla="*/ 3932341 h 6828021"/>
              <a:gd name="connsiteX6609" fmla="*/ 9157546 w 11293641"/>
              <a:gd name="connsiteY6609" fmla="*/ 3947293 h 6828021"/>
              <a:gd name="connsiteX6610" fmla="*/ 9142590 w 11293641"/>
              <a:gd name="connsiteY6610" fmla="*/ 3937325 h 6828021"/>
              <a:gd name="connsiteX6611" fmla="*/ 9132620 w 11293641"/>
              <a:gd name="connsiteY6611" fmla="*/ 3927357 h 6828021"/>
              <a:gd name="connsiteX6612" fmla="*/ 9127635 w 11293641"/>
              <a:gd name="connsiteY6612" fmla="*/ 3917390 h 6828021"/>
              <a:gd name="connsiteX6613" fmla="*/ 9117665 w 11293641"/>
              <a:gd name="connsiteY6613" fmla="*/ 3897454 h 6828021"/>
              <a:gd name="connsiteX6614" fmla="*/ 9117665 w 11293641"/>
              <a:gd name="connsiteY6614" fmla="*/ 3887486 h 6828021"/>
              <a:gd name="connsiteX6615" fmla="*/ 9107695 w 11293641"/>
              <a:gd name="connsiteY6615" fmla="*/ 3882502 h 6828021"/>
              <a:gd name="connsiteX6616" fmla="*/ 9102710 w 11293641"/>
              <a:gd name="connsiteY6616" fmla="*/ 3877518 h 6828021"/>
              <a:gd name="connsiteX6617" fmla="*/ 9097725 w 11293641"/>
              <a:gd name="connsiteY6617" fmla="*/ 3877518 h 6828021"/>
              <a:gd name="connsiteX6618" fmla="*/ 9092740 w 11293641"/>
              <a:gd name="connsiteY6618" fmla="*/ 3877518 h 6828021"/>
              <a:gd name="connsiteX6619" fmla="*/ 9057844 w 11293641"/>
              <a:gd name="connsiteY6619" fmla="*/ 3877518 h 6828021"/>
              <a:gd name="connsiteX6620" fmla="*/ 9027934 w 11293641"/>
              <a:gd name="connsiteY6620" fmla="*/ 3877518 h 6828021"/>
              <a:gd name="connsiteX6621" fmla="*/ 9012979 w 11293641"/>
              <a:gd name="connsiteY6621" fmla="*/ 3877518 h 6828021"/>
              <a:gd name="connsiteX6622" fmla="*/ 8968113 w 11293641"/>
              <a:gd name="connsiteY6622" fmla="*/ 3867550 h 6828021"/>
              <a:gd name="connsiteX6623" fmla="*/ 8933218 w 11293641"/>
              <a:gd name="connsiteY6623" fmla="*/ 3852599 h 6828021"/>
              <a:gd name="connsiteX6624" fmla="*/ 8908293 w 11293641"/>
              <a:gd name="connsiteY6624" fmla="*/ 3842631 h 6828021"/>
              <a:gd name="connsiteX6625" fmla="*/ 8898322 w 11293641"/>
              <a:gd name="connsiteY6625" fmla="*/ 3837647 h 6828021"/>
              <a:gd name="connsiteX6626" fmla="*/ 8853457 w 11293641"/>
              <a:gd name="connsiteY6626" fmla="*/ 3837647 h 6828021"/>
              <a:gd name="connsiteX6627" fmla="*/ 8828532 w 11293641"/>
              <a:gd name="connsiteY6627" fmla="*/ 3817711 h 6828021"/>
              <a:gd name="connsiteX6628" fmla="*/ 8798621 w 11293641"/>
              <a:gd name="connsiteY6628" fmla="*/ 3797775 h 6828021"/>
              <a:gd name="connsiteX6629" fmla="*/ 8768711 w 11293641"/>
              <a:gd name="connsiteY6629" fmla="*/ 3787807 h 6828021"/>
              <a:gd name="connsiteX6630" fmla="*/ 8758741 w 11293641"/>
              <a:gd name="connsiteY6630" fmla="*/ 3787807 h 6828021"/>
              <a:gd name="connsiteX6631" fmla="*/ 8733816 w 11293641"/>
              <a:gd name="connsiteY6631" fmla="*/ 3782823 h 6828021"/>
              <a:gd name="connsiteX6632" fmla="*/ 8718860 w 11293641"/>
              <a:gd name="connsiteY6632" fmla="*/ 3777839 h 6828021"/>
              <a:gd name="connsiteX6633" fmla="*/ 8708890 w 11293641"/>
              <a:gd name="connsiteY6633" fmla="*/ 3772855 h 6828021"/>
              <a:gd name="connsiteX6634" fmla="*/ 8703905 w 11293641"/>
              <a:gd name="connsiteY6634" fmla="*/ 3772855 h 6828021"/>
              <a:gd name="connsiteX6635" fmla="*/ 8703905 w 11293641"/>
              <a:gd name="connsiteY6635" fmla="*/ 3718032 h 6828021"/>
              <a:gd name="connsiteX6636" fmla="*/ 8693935 w 11293641"/>
              <a:gd name="connsiteY6636" fmla="*/ 3678160 h 6828021"/>
              <a:gd name="connsiteX6637" fmla="*/ 8688950 w 11293641"/>
              <a:gd name="connsiteY6637" fmla="*/ 3648256 h 6828021"/>
              <a:gd name="connsiteX6638" fmla="*/ 8683965 w 11293641"/>
              <a:gd name="connsiteY6638" fmla="*/ 3633304 h 6828021"/>
              <a:gd name="connsiteX6639" fmla="*/ 8669010 w 11293641"/>
              <a:gd name="connsiteY6639" fmla="*/ 3618352 h 6828021"/>
              <a:gd name="connsiteX6640" fmla="*/ 8644085 w 11293641"/>
              <a:gd name="connsiteY6640" fmla="*/ 3593433 h 6828021"/>
              <a:gd name="connsiteX6641" fmla="*/ 8624144 w 11293641"/>
              <a:gd name="connsiteY6641" fmla="*/ 3568513 h 6828021"/>
              <a:gd name="connsiteX6642" fmla="*/ 8599219 w 11293641"/>
              <a:gd name="connsiteY6642" fmla="*/ 3543593 h 6828021"/>
              <a:gd name="connsiteX6643" fmla="*/ 8584264 w 11293641"/>
              <a:gd name="connsiteY6643" fmla="*/ 3523657 h 6828021"/>
              <a:gd name="connsiteX6644" fmla="*/ 8579279 w 11293641"/>
              <a:gd name="connsiteY6644" fmla="*/ 3518674 h 6828021"/>
              <a:gd name="connsiteX6645" fmla="*/ 8574294 w 11293641"/>
              <a:gd name="connsiteY6645" fmla="*/ 3503722 h 6828021"/>
              <a:gd name="connsiteX6646" fmla="*/ 8569309 w 11293641"/>
              <a:gd name="connsiteY6646" fmla="*/ 3493754 h 6828021"/>
              <a:gd name="connsiteX6647" fmla="*/ 8564324 w 11293641"/>
              <a:gd name="connsiteY6647" fmla="*/ 3488770 h 6828021"/>
              <a:gd name="connsiteX6648" fmla="*/ 8554354 w 11293641"/>
              <a:gd name="connsiteY6648" fmla="*/ 3478803 h 6828021"/>
              <a:gd name="connsiteX6649" fmla="*/ 8544383 w 11293641"/>
              <a:gd name="connsiteY6649" fmla="*/ 3478803 h 6828021"/>
              <a:gd name="connsiteX6650" fmla="*/ 8534413 w 11293641"/>
              <a:gd name="connsiteY6650" fmla="*/ 3473819 h 6828021"/>
              <a:gd name="connsiteX6651" fmla="*/ 8529428 w 11293641"/>
              <a:gd name="connsiteY6651" fmla="*/ 3473819 h 6828021"/>
              <a:gd name="connsiteX6652" fmla="*/ 8504503 w 11293641"/>
              <a:gd name="connsiteY6652" fmla="*/ 3443915 h 6828021"/>
              <a:gd name="connsiteX6653" fmla="*/ 8479578 w 11293641"/>
              <a:gd name="connsiteY6653" fmla="*/ 3409029 h 6828021"/>
              <a:gd name="connsiteX6654" fmla="*/ 8459637 w 11293641"/>
              <a:gd name="connsiteY6654" fmla="*/ 3369157 h 6828021"/>
              <a:gd name="connsiteX6655" fmla="*/ 8444682 w 11293641"/>
              <a:gd name="connsiteY6655" fmla="*/ 3339254 h 6828021"/>
              <a:gd name="connsiteX6656" fmla="*/ 8439697 w 11293641"/>
              <a:gd name="connsiteY6656" fmla="*/ 3324302 h 6828021"/>
              <a:gd name="connsiteX6657" fmla="*/ 8429727 w 11293641"/>
              <a:gd name="connsiteY6657" fmla="*/ 3319318 h 6828021"/>
              <a:gd name="connsiteX6658" fmla="*/ 8419757 w 11293641"/>
              <a:gd name="connsiteY6658" fmla="*/ 3314334 h 6828021"/>
              <a:gd name="connsiteX6659" fmla="*/ 8414772 w 11293641"/>
              <a:gd name="connsiteY6659" fmla="*/ 3314334 h 6828021"/>
              <a:gd name="connsiteX6660" fmla="*/ 8409787 w 11293641"/>
              <a:gd name="connsiteY6660" fmla="*/ 3319318 h 6828021"/>
              <a:gd name="connsiteX6661" fmla="*/ 8409787 w 11293641"/>
              <a:gd name="connsiteY6661" fmla="*/ 3324302 h 6828021"/>
              <a:gd name="connsiteX6662" fmla="*/ 8409787 w 11293641"/>
              <a:gd name="connsiteY6662" fmla="*/ 3329286 h 6828021"/>
              <a:gd name="connsiteX6663" fmla="*/ 8409787 w 11293641"/>
              <a:gd name="connsiteY6663" fmla="*/ 3334267 h 6828021"/>
              <a:gd name="connsiteX6664" fmla="*/ 8409787 w 11293641"/>
              <a:gd name="connsiteY6664" fmla="*/ 3339254 h 6828021"/>
              <a:gd name="connsiteX6665" fmla="*/ 8419757 w 11293641"/>
              <a:gd name="connsiteY6665" fmla="*/ 3384110 h 6828021"/>
              <a:gd name="connsiteX6666" fmla="*/ 8439697 w 11293641"/>
              <a:gd name="connsiteY6666" fmla="*/ 3423978 h 6828021"/>
              <a:gd name="connsiteX6667" fmla="*/ 8464622 w 11293641"/>
              <a:gd name="connsiteY6667" fmla="*/ 3458868 h 6828021"/>
              <a:gd name="connsiteX6668" fmla="*/ 8489548 w 11293641"/>
              <a:gd name="connsiteY6668" fmla="*/ 3483787 h 6828021"/>
              <a:gd name="connsiteX6669" fmla="*/ 8504503 w 11293641"/>
              <a:gd name="connsiteY6669" fmla="*/ 3513690 h 6828021"/>
              <a:gd name="connsiteX6670" fmla="*/ 8519458 w 11293641"/>
              <a:gd name="connsiteY6670" fmla="*/ 3548577 h 6828021"/>
              <a:gd name="connsiteX6671" fmla="*/ 8534413 w 11293641"/>
              <a:gd name="connsiteY6671" fmla="*/ 3568513 h 6828021"/>
              <a:gd name="connsiteX6672" fmla="*/ 8539398 w 11293641"/>
              <a:gd name="connsiteY6672" fmla="*/ 3578481 h 6828021"/>
              <a:gd name="connsiteX6673" fmla="*/ 8549368 w 11293641"/>
              <a:gd name="connsiteY6673" fmla="*/ 3593433 h 6828021"/>
              <a:gd name="connsiteX6674" fmla="*/ 8559339 w 11293641"/>
              <a:gd name="connsiteY6674" fmla="*/ 3613368 h 6828021"/>
              <a:gd name="connsiteX6675" fmla="*/ 8569309 w 11293641"/>
              <a:gd name="connsiteY6675" fmla="*/ 3628320 h 6828021"/>
              <a:gd name="connsiteX6676" fmla="*/ 8579279 w 11293641"/>
              <a:gd name="connsiteY6676" fmla="*/ 3638288 h 6828021"/>
              <a:gd name="connsiteX6677" fmla="*/ 8579279 w 11293641"/>
              <a:gd name="connsiteY6677" fmla="*/ 3648256 h 6828021"/>
              <a:gd name="connsiteX6678" fmla="*/ 8574294 w 11293641"/>
              <a:gd name="connsiteY6678" fmla="*/ 3648256 h 6828021"/>
              <a:gd name="connsiteX6679" fmla="*/ 8569309 w 11293641"/>
              <a:gd name="connsiteY6679" fmla="*/ 3648256 h 6828021"/>
              <a:gd name="connsiteX6680" fmla="*/ 8564324 w 11293641"/>
              <a:gd name="connsiteY6680" fmla="*/ 3648256 h 6828021"/>
              <a:gd name="connsiteX6681" fmla="*/ 8554354 w 11293641"/>
              <a:gd name="connsiteY6681" fmla="*/ 3643272 h 6828021"/>
              <a:gd name="connsiteX6682" fmla="*/ 8544383 w 11293641"/>
              <a:gd name="connsiteY6682" fmla="*/ 3638288 h 6828021"/>
              <a:gd name="connsiteX6683" fmla="*/ 8539398 w 11293641"/>
              <a:gd name="connsiteY6683" fmla="*/ 3633304 h 6828021"/>
              <a:gd name="connsiteX6684" fmla="*/ 8524443 w 11293641"/>
              <a:gd name="connsiteY6684" fmla="*/ 3618352 h 6828021"/>
              <a:gd name="connsiteX6685" fmla="*/ 8504503 w 11293641"/>
              <a:gd name="connsiteY6685" fmla="*/ 3598417 h 6828021"/>
              <a:gd name="connsiteX6686" fmla="*/ 8489548 w 11293641"/>
              <a:gd name="connsiteY6686" fmla="*/ 3573497 h 6828021"/>
              <a:gd name="connsiteX6687" fmla="*/ 8479578 w 11293641"/>
              <a:gd name="connsiteY6687" fmla="*/ 3548577 h 6828021"/>
              <a:gd name="connsiteX6688" fmla="*/ 8474593 w 11293641"/>
              <a:gd name="connsiteY6688" fmla="*/ 3543593 h 6828021"/>
              <a:gd name="connsiteX6689" fmla="*/ 8464622 w 11293641"/>
              <a:gd name="connsiteY6689" fmla="*/ 3523657 h 6828021"/>
              <a:gd name="connsiteX6690" fmla="*/ 8454652 w 11293641"/>
              <a:gd name="connsiteY6690" fmla="*/ 3508707 h 6828021"/>
              <a:gd name="connsiteX6691" fmla="*/ 8444682 w 11293641"/>
              <a:gd name="connsiteY6691" fmla="*/ 3498739 h 6828021"/>
              <a:gd name="connsiteX6692" fmla="*/ 8429727 w 11293641"/>
              <a:gd name="connsiteY6692" fmla="*/ 3488770 h 6828021"/>
              <a:gd name="connsiteX6693" fmla="*/ 8419757 w 11293641"/>
              <a:gd name="connsiteY6693" fmla="*/ 3483787 h 6828021"/>
              <a:gd name="connsiteX6694" fmla="*/ 8414772 w 11293641"/>
              <a:gd name="connsiteY6694" fmla="*/ 3483787 h 6828021"/>
              <a:gd name="connsiteX6695" fmla="*/ 8409787 w 11293641"/>
              <a:gd name="connsiteY6695" fmla="*/ 3478803 h 6828021"/>
              <a:gd name="connsiteX6696" fmla="*/ 8404802 w 11293641"/>
              <a:gd name="connsiteY6696" fmla="*/ 3463852 h 6828021"/>
              <a:gd name="connsiteX6697" fmla="*/ 8399817 w 11293641"/>
              <a:gd name="connsiteY6697" fmla="*/ 3448898 h 6828021"/>
              <a:gd name="connsiteX6698" fmla="*/ 8394832 w 11293641"/>
              <a:gd name="connsiteY6698" fmla="*/ 3433949 h 6828021"/>
              <a:gd name="connsiteX6699" fmla="*/ 8389847 w 11293641"/>
              <a:gd name="connsiteY6699" fmla="*/ 3423978 h 6828021"/>
              <a:gd name="connsiteX6700" fmla="*/ 8379877 w 11293641"/>
              <a:gd name="connsiteY6700" fmla="*/ 3399059 h 6828021"/>
              <a:gd name="connsiteX6701" fmla="*/ 8364921 w 11293641"/>
              <a:gd name="connsiteY6701" fmla="*/ 3369157 h 6828021"/>
              <a:gd name="connsiteX6702" fmla="*/ 8349966 w 11293641"/>
              <a:gd name="connsiteY6702" fmla="*/ 3334267 h 6828021"/>
              <a:gd name="connsiteX6703" fmla="*/ 8339996 w 11293641"/>
              <a:gd name="connsiteY6703" fmla="*/ 3314334 h 6828021"/>
              <a:gd name="connsiteX6704" fmla="*/ 8335011 w 11293641"/>
              <a:gd name="connsiteY6704" fmla="*/ 3304366 h 6828021"/>
              <a:gd name="connsiteX6705" fmla="*/ 8369906 w 11293641"/>
              <a:gd name="connsiteY6705" fmla="*/ 3284428 h 6828021"/>
              <a:gd name="connsiteX6706" fmla="*/ 8399817 w 11293641"/>
              <a:gd name="connsiteY6706" fmla="*/ 3279446 h 6828021"/>
              <a:gd name="connsiteX6707" fmla="*/ 8409787 w 11293641"/>
              <a:gd name="connsiteY6707" fmla="*/ 3284428 h 6828021"/>
              <a:gd name="connsiteX6708" fmla="*/ 8409786 w 11293641"/>
              <a:gd name="connsiteY6708" fmla="*/ 3284427 h 6828021"/>
              <a:gd name="connsiteX6709" fmla="*/ 8399816 w 11293641"/>
              <a:gd name="connsiteY6709" fmla="*/ 3279443 h 6828021"/>
              <a:gd name="connsiteX6710" fmla="*/ 8369906 w 11293641"/>
              <a:gd name="connsiteY6710" fmla="*/ 3284427 h 6828021"/>
              <a:gd name="connsiteX6711" fmla="*/ 8335011 w 11293641"/>
              <a:gd name="connsiteY6711" fmla="*/ 3304363 h 6828021"/>
              <a:gd name="connsiteX6712" fmla="*/ 8330026 w 11293641"/>
              <a:gd name="connsiteY6712" fmla="*/ 3299379 h 6828021"/>
              <a:gd name="connsiteX6713" fmla="*/ 8330026 w 11293641"/>
              <a:gd name="connsiteY6713" fmla="*/ 3294395 h 6828021"/>
              <a:gd name="connsiteX6714" fmla="*/ 8325041 w 11293641"/>
              <a:gd name="connsiteY6714" fmla="*/ 3284427 h 6828021"/>
              <a:gd name="connsiteX6715" fmla="*/ 8315070 w 11293641"/>
              <a:gd name="connsiteY6715" fmla="*/ 3269475 h 6828021"/>
              <a:gd name="connsiteX6716" fmla="*/ 8310085 w 11293641"/>
              <a:gd name="connsiteY6716" fmla="*/ 3254523 h 6828021"/>
              <a:gd name="connsiteX6717" fmla="*/ 8300115 w 11293641"/>
              <a:gd name="connsiteY6717" fmla="*/ 3244555 h 6828021"/>
              <a:gd name="connsiteX6718" fmla="*/ 8290145 w 11293641"/>
              <a:gd name="connsiteY6718" fmla="*/ 3234587 h 6828021"/>
              <a:gd name="connsiteX6719" fmla="*/ 8275190 w 11293641"/>
              <a:gd name="connsiteY6719" fmla="*/ 3229603 h 6828021"/>
              <a:gd name="connsiteX6720" fmla="*/ 8265220 w 11293641"/>
              <a:gd name="connsiteY6720" fmla="*/ 3224619 h 6828021"/>
              <a:gd name="connsiteX6721" fmla="*/ 8255250 w 11293641"/>
              <a:gd name="connsiteY6721" fmla="*/ 3219635 h 6828021"/>
              <a:gd name="connsiteX6722" fmla="*/ 8240295 w 11293641"/>
              <a:gd name="connsiteY6722" fmla="*/ 3209667 h 6828021"/>
              <a:gd name="connsiteX6723" fmla="*/ 8220354 w 11293641"/>
              <a:gd name="connsiteY6723" fmla="*/ 3194716 h 6828021"/>
              <a:gd name="connsiteX6724" fmla="*/ 8205399 w 11293641"/>
              <a:gd name="connsiteY6724" fmla="*/ 3169796 h 6828021"/>
              <a:gd name="connsiteX6725" fmla="*/ 8195429 w 11293641"/>
              <a:gd name="connsiteY6725" fmla="*/ 3164812 h 6828021"/>
              <a:gd name="connsiteX6726" fmla="*/ 8180474 w 11293641"/>
              <a:gd name="connsiteY6726" fmla="*/ 3139892 h 6828021"/>
              <a:gd name="connsiteX6727" fmla="*/ 8155549 w 11293641"/>
              <a:gd name="connsiteY6727" fmla="*/ 3105004 h 6828021"/>
              <a:gd name="connsiteX6728" fmla="*/ 8130623 w 11293641"/>
              <a:gd name="connsiteY6728" fmla="*/ 3065133 h 6828021"/>
              <a:gd name="connsiteX6729" fmla="*/ 8110683 w 11293641"/>
              <a:gd name="connsiteY6729" fmla="*/ 3015293 h 6828021"/>
              <a:gd name="connsiteX6730" fmla="*/ 8095728 w 11293641"/>
              <a:gd name="connsiteY6730" fmla="*/ 2955486 h 6828021"/>
              <a:gd name="connsiteX6731" fmla="*/ 8095728 w 11293641"/>
              <a:gd name="connsiteY6731" fmla="*/ 2945518 h 6828021"/>
              <a:gd name="connsiteX6732" fmla="*/ 8090743 w 11293641"/>
              <a:gd name="connsiteY6732" fmla="*/ 2915614 h 6828021"/>
              <a:gd name="connsiteX6733" fmla="*/ 8090743 w 11293641"/>
              <a:gd name="connsiteY6733" fmla="*/ 2875742 h 6828021"/>
              <a:gd name="connsiteX6734" fmla="*/ 8090743 w 11293641"/>
              <a:gd name="connsiteY6734" fmla="*/ 2840855 h 6828021"/>
              <a:gd name="connsiteX6735" fmla="*/ 8100713 w 11293641"/>
              <a:gd name="connsiteY6735" fmla="*/ 2825903 h 6828021"/>
              <a:gd name="connsiteX6736" fmla="*/ 8105698 w 11293641"/>
              <a:gd name="connsiteY6736" fmla="*/ 2820919 h 6828021"/>
              <a:gd name="connsiteX6737" fmla="*/ 8110683 w 11293641"/>
              <a:gd name="connsiteY6737" fmla="*/ 2815935 h 6828021"/>
              <a:gd name="connsiteX6738" fmla="*/ 8115668 w 11293641"/>
              <a:gd name="connsiteY6738" fmla="*/ 2805967 h 6828021"/>
              <a:gd name="connsiteX6739" fmla="*/ 8115668 w 11293641"/>
              <a:gd name="connsiteY6739" fmla="*/ 2795999 h 6828021"/>
              <a:gd name="connsiteX6740" fmla="*/ 8115668 w 11293641"/>
              <a:gd name="connsiteY6740" fmla="*/ 2781047 h 6828021"/>
              <a:gd name="connsiteX6741" fmla="*/ 8110683 w 11293641"/>
              <a:gd name="connsiteY6741" fmla="*/ 2766095 h 6828021"/>
              <a:gd name="connsiteX6742" fmla="*/ 8110683 w 11293641"/>
              <a:gd name="connsiteY6742" fmla="*/ 2756127 h 6828021"/>
              <a:gd name="connsiteX6743" fmla="*/ 8105698 w 11293641"/>
              <a:gd name="connsiteY6743" fmla="*/ 2721240 h 6828021"/>
              <a:gd name="connsiteX6744" fmla="*/ 8105698 w 11293641"/>
              <a:gd name="connsiteY6744" fmla="*/ 2681368 h 6828021"/>
              <a:gd name="connsiteX6745" fmla="*/ 8100713 w 11293641"/>
              <a:gd name="connsiteY6745" fmla="*/ 2641496 h 6828021"/>
              <a:gd name="connsiteX6746" fmla="*/ 8100713 w 11293641"/>
              <a:gd name="connsiteY6746" fmla="*/ 2616577 h 6828021"/>
              <a:gd name="connsiteX6747" fmla="*/ 8105698 w 11293641"/>
              <a:gd name="connsiteY6747" fmla="*/ 2616577 h 6828021"/>
              <a:gd name="connsiteX6748" fmla="*/ 8110683 w 11293641"/>
              <a:gd name="connsiteY6748" fmla="*/ 2616577 h 6828021"/>
              <a:gd name="connsiteX6749" fmla="*/ 8115668 w 11293641"/>
              <a:gd name="connsiteY6749" fmla="*/ 2621561 h 6828021"/>
              <a:gd name="connsiteX6750" fmla="*/ 8125638 w 11293641"/>
              <a:gd name="connsiteY6750" fmla="*/ 2621561 h 6828021"/>
              <a:gd name="connsiteX6751" fmla="*/ 8130623 w 11293641"/>
              <a:gd name="connsiteY6751" fmla="*/ 2616577 h 6828021"/>
              <a:gd name="connsiteX6752" fmla="*/ 8135608 w 11293641"/>
              <a:gd name="connsiteY6752" fmla="*/ 2611593 h 6828021"/>
              <a:gd name="connsiteX6753" fmla="*/ 8135608 w 11293641"/>
              <a:gd name="connsiteY6753" fmla="*/ 2601625 h 6828021"/>
              <a:gd name="connsiteX6754" fmla="*/ 8135608 w 11293641"/>
              <a:gd name="connsiteY6754" fmla="*/ 2566737 h 6828021"/>
              <a:gd name="connsiteX6755" fmla="*/ 8135608 w 11293641"/>
              <a:gd name="connsiteY6755" fmla="*/ 2556769 h 6828021"/>
              <a:gd name="connsiteX6756" fmla="*/ 8130623 w 11293641"/>
              <a:gd name="connsiteY6756" fmla="*/ 2546801 h 6828021"/>
              <a:gd name="connsiteX6757" fmla="*/ 8120653 w 11293641"/>
              <a:gd name="connsiteY6757" fmla="*/ 2531849 h 6828021"/>
              <a:gd name="connsiteX6758" fmla="*/ 8110683 w 11293641"/>
              <a:gd name="connsiteY6758" fmla="*/ 2516897 h 6828021"/>
              <a:gd name="connsiteX6759" fmla="*/ 8095728 w 11293641"/>
              <a:gd name="connsiteY6759" fmla="*/ 2501945 h 6828021"/>
              <a:gd name="connsiteX6760" fmla="*/ 8085758 w 11293641"/>
              <a:gd name="connsiteY6760" fmla="*/ 2496961 h 6828021"/>
              <a:gd name="connsiteX6761" fmla="*/ 8060832 w 11293641"/>
              <a:gd name="connsiteY6761" fmla="*/ 2486994 h 6828021"/>
              <a:gd name="connsiteX6762" fmla="*/ 8030922 w 11293641"/>
              <a:gd name="connsiteY6762" fmla="*/ 2462074 h 6828021"/>
              <a:gd name="connsiteX6763" fmla="*/ 7991042 w 11293641"/>
              <a:gd name="connsiteY6763" fmla="*/ 2432170 h 6828021"/>
              <a:gd name="connsiteX6764" fmla="*/ 7991042 w 11293641"/>
              <a:gd name="connsiteY6764" fmla="*/ 2427186 h 6828021"/>
              <a:gd name="connsiteX6765" fmla="*/ 7986057 w 11293641"/>
              <a:gd name="connsiteY6765" fmla="*/ 2422202 h 6828021"/>
              <a:gd name="connsiteX6766" fmla="*/ 7981072 w 11293641"/>
              <a:gd name="connsiteY6766" fmla="*/ 2407250 h 6828021"/>
              <a:gd name="connsiteX6767" fmla="*/ 7976087 w 11293641"/>
              <a:gd name="connsiteY6767" fmla="*/ 2397282 h 6828021"/>
              <a:gd name="connsiteX6768" fmla="*/ 7971102 w 11293641"/>
              <a:gd name="connsiteY6768" fmla="*/ 2382330 h 6828021"/>
              <a:gd name="connsiteX6769" fmla="*/ 7961131 w 11293641"/>
              <a:gd name="connsiteY6769" fmla="*/ 2372363 h 6828021"/>
              <a:gd name="connsiteX6770" fmla="*/ 7951161 w 11293641"/>
              <a:gd name="connsiteY6770" fmla="*/ 2357411 h 6828021"/>
              <a:gd name="connsiteX6771" fmla="*/ 7936206 w 11293641"/>
              <a:gd name="connsiteY6771" fmla="*/ 2352427 h 6828021"/>
              <a:gd name="connsiteX6772" fmla="*/ 7936206 w 11293641"/>
              <a:gd name="connsiteY6772" fmla="*/ 2347443 h 6828021"/>
              <a:gd name="connsiteX6773" fmla="*/ 7931221 w 11293641"/>
              <a:gd name="connsiteY6773" fmla="*/ 2342459 h 6828021"/>
              <a:gd name="connsiteX6774" fmla="*/ 7926236 w 11293641"/>
              <a:gd name="connsiteY6774" fmla="*/ 2332491 h 6828021"/>
              <a:gd name="connsiteX6775" fmla="*/ 7926236 w 11293641"/>
              <a:gd name="connsiteY6775" fmla="*/ 2317539 h 6828021"/>
              <a:gd name="connsiteX6776" fmla="*/ 7926236 w 11293641"/>
              <a:gd name="connsiteY6776" fmla="*/ 2302588 h 6828021"/>
              <a:gd name="connsiteX6777" fmla="*/ 7926236 w 11293641"/>
              <a:gd name="connsiteY6777" fmla="*/ 2302587 h 6828021"/>
              <a:gd name="connsiteX6778" fmla="*/ 7916267 w 11293641"/>
              <a:gd name="connsiteY6778" fmla="*/ 2297603 h 6828021"/>
              <a:gd name="connsiteX6779" fmla="*/ 7911282 w 11293641"/>
              <a:gd name="connsiteY6779" fmla="*/ 2292619 h 6828021"/>
              <a:gd name="connsiteX6780" fmla="*/ 7906296 w 11293641"/>
              <a:gd name="connsiteY6780" fmla="*/ 2277668 h 6828021"/>
              <a:gd name="connsiteX6781" fmla="*/ 7906296 w 11293641"/>
              <a:gd name="connsiteY6781" fmla="*/ 2267700 h 6828021"/>
              <a:gd name="connsiteX6782" fmla="*/ 7906296 w 11293641"/>
              <a:gd name="connsiteY6782" fmla="*/ 2257732 h 6828021"/>
              <a:gd name="connsiteX6783" fmla="*/ 7911282 w 11293641"/>
              <a:gd name="connsiteY6783" fmla="*/ 2247764 h 6828021"/>
              <a:gd name="connsiteX6784" fmla="*/ 7911282 w 11293641"/>
              <a:gd name="connsiteY6784" fmla="*/ 2242780 h 6828021"/>
              <a:gd name="connsiteX6785" fmla="*/ 7916267 w 11293641"/>
              <a:gd name="connsiteY6785" fmla="*/ 2242780 h 6828021"/>
              <a:gd name="connsiteX6786" fmla="*/ 7911282 w 11293641"/>
              <a:gd name="connsiteY6786" fmla="*/ 2227828 h 6828021"/>
              <a:gd name="connsiteX6787" fmla="*/ 7911282 w 11293641"/>
              <a:gd name="connsiteY6787" fmla="*/ 2217860 h 6828021"/>
              <a:gd name="connsiteX6788" fmla="*/ 7911282 w 11293641"/>
              <a:gd name="connsiteY6788" fmla="*/ 2207892 h 6828021"/>
              <a:gd name="connsiteX6789" fmla="*/ 7906296 w 11293641"/>
              <a:gd name="connsiteY6789" fmla="*/ 2207892 h 6828021"/>
              <a:gd name="connsiteX6790" fmla="*/ 7906296 w 11293641"/>
              <a:gd name="connsiteY6790" fmla="*/ 2202908 h 6828021"/>
              <a:gd name="connsiteX6791" fmla="*/ 7896326 w 11293641"/>
              <a:gd name="connsiteY6791" fmla="*/ 2212876 h 6828021"/>
              <a:gd name="connsiteX6792" fmla="*/ 7891341 w 11293641"/>
              <a:gd name="connsiteY6792" fmla="*/ 2212876 h 6828021"/>
              <a:gd name="connsiteX6793" fmla="*/ 7886356 w 11293641"/>
              <a:gd name="connsiteY6793" fmla="*/ 2212876 h 6828021"/>
              <a:gd name="connsiteX6794" fmla="*/ 7881371 w 11293641"/>
              <a:gd name="connsiteY6794" fmla="*/ 2212876 h 6828021"/>
              <a:gd name="connsiteX6795" fmla="*/ 7881371 w 11293641"/>
              <a:gd name="connsiteY6795" fmla="*/ 2207892 h 6828021"/>
              <a:gd name="connsiteX6796" fmla="*/ 7881371 w 11293641"/>
              <a:gd name="connsiteY6796" fmla="*/ 2202908 h 6828021"/>
              <a:gd name="connsiteX6797" fmla="*/ 7871401 w 11293641"/>
              <a:gd name="connsiteY6797" fmla="*/ 2192940 h 6828021"/>
              <a:gd name="connsiteX6798" fmla="*/ 7866416 w 11293641"/>
              <a:gd name="connsiteY6798" fmla="*/ 2182972 h 6828021"/>
              <a:gd name="connsiteX6799" fmla="*/ 7861431 w 11293641"/>
              <a:gd name="connsiteY6799" fmla="*/ 2168021 h 6828021"/>
              <a:gd name="connsiteX6800" fmla="*/ 7861431 w 11293641"/>
              <a:gd name="connsiteY6800" fmla="*/ 2158053 h 6828021"/>
              <a:gd name="connsiteX6801" fmla="*/ 7861431 w 11293641"/>
              <a:gd name="connsiteY6801" fmla="*/ 2148085 h 6828021"/>
              <a:gd name="connsiteX6802" fmla="*/ 7856446 w 11293641"/>
              <a:gd name="connsiteY6802" fmla="*/ 2138117 h 6828021"/>
              <a:gd name="connsiteX6803" fmla="*/ 7846476 w 11293641"/>
              <a:gd name="connsiteY6803" fmla="*/ 2128149 h 6828021"/>
              <a:gd name="connsiteX6804" fmla="*/ 7836506 w 11293641"/>
              <a:gd name="connsiteY6804" fmla="*/ 2118181 h 6828021"/>
              <a:gd name="connsiteX6805" fmla="*/ 7831521 w 11293641"/>
              <a:gd name="connsiteY6805" fmla="*/ 2108213 h 6828021"/>
              <a:gd name="connsiteX6806" fmla="*/ 7826536 w 11293641"/>
              <a:gd name="connsiteY6806" fmla="*/ 2103229 h 6828021"/>
              <a:gd name="connsiteX6807" fmla="*/ 7821551 w 11293641"/>
              <a:gd name="connsiteY6807" fmla="*/ 2103229 h 6828021"/>
              <a:gd name="connsiteX6808" fmla="*/ 7811580 w 11293641"/>
              <a:gd name="connsiteY6808" fmla="*/ 2078309 h 6828021"/>
              <a:gd name="connsiteX6809" fmla="*/ 7796625 w 11293641"/>
              <a:gd name="connsiteY6809" fmla="*/ 2053389 h 6828021"/>
              <a:gd name="connsiteX6810" fmla="*/ 7781670 w 11293641"/>
              <a:gd name="connsiteY6810" fmla="*/ 2028470 h 6828021"/>
              <a:gd name="connsiteX6811" fmla="*/ 7776685 w 11293641"/>
              <a:gd name="connsiteY6811" fmla="*/ 2023486 h 6828021"/>
              <a:gd name="connsiteX6812" fmla="*/ 7736805 w 11293641"/>
              <a:gd name="connsiteY6812" fmla="*/ 2083293 h 6828021"/>
              <a:gd name="connsiteX6813" fmla="*/ 7731820 w 11293641"/>
              <a:gd name="connsiteY6813" fmla="*/ 2078309 h 6828021"/>
              <a:gd name="connsiteX6814" fmla="*/ 7711879 w 11293641"/>
              <a:gd name="connsiteY6814" fmla="*/ 2063357 h 6828021"/>
              <a:gd name="connsiteX6815" fmla="*/ 7691939 w 11293641"/>
              <a:gd name="connsiteY6815" fmla="*/ 2038437 h 6828021"/>
              <a:gd name="connsiteX6816" fmla="*/ 7667014 w 11293641"/>
              <a:gd name="connsiteY6816" fmla="*/ 2013518 h 6828021"/>
              <a:gd name="connsiteX6817" fmla="*/ 7647074 w 11293641"/>
              <a:gd name="connsiteY6817" fmla="*/ 1988598 h 6828021"/>
              <a:gd name="connsiteX6818" fmla="*/ 7632118 w 11293641"/>
              <a:gd name="connsiteY6818" fmla="*/ 1973646 h 6828021"/>
              <a:gd name="connsiteX6819" fmla="*/ 7627133 w 11293641"/>
              <a:gd name="connsiteY6819" fmla="*/ 1963678 h 6828021"/>
              <a:gd name="connsiteX6820" fmla="*/ 7617163 w 11293641"/>
              <a:gd name="connsiteY6820" fmla="*/ 1963678 h 6828021"/>
              <a:gd name="connsiteX6821" fmla="*/ 7607193 w 11293641"/>
              <a:gd name="connsiteY6821" fmla="*/ 1963678 h 6828021"/>
              <a:gd name="connsiteX6822" fmla="*/ 7602208 w 11293641"/>
              <a:gd name="connsiteY6822" fmla="*/ 1968662 h 6828021"/>
              <a:gd name="connsiteX6823" fmla="*/ 7592238 w 11293641"/>
              <a:gd name="connsiteY6823" fmla="*/ 1973646 h 6828021"/>
              <a:gd name="connsiteX6824" fmla="*/ 7592238 w 11293641"/>
              <a:gd name="connsiteY6824" fmla="*/ 1978630 h 6828021"/>
              <a:gd name="connsiteX6825" fmla="*/ 7587253 w 11293641"/>
              <a:gd name="connsiteY6825" fmla="*/ 1983614 h 6828021"/>
              <a:gd name="connsiteX6826" fmla="*/ 7577283 w 11293641"/>
              <a:gd name="connsiteY6826" fmla="*/ 1968662 h 6828021"/>
              <a:gd name="connsiteX6827" fmla="*/ 7567313 w 11293641"/>
              <a:gd name="connsiteY6827" fmla="*/ 1963678 h 6828021"/>
              <a:gd name="connsiteX6828" fmla="*/ 7557343 w 11293641"/>
              <a:gd name="connsiteY6828" fmla="*/ 1953710 h 6828021"/>
              <a:gd name="connsiteX6829" fmla="*/ 7547372 w 11293641"/>
              <a:gd name="connsiteY6829" fmla="*/ 1953710 h 6828021"/>
              <a:gd name="connsiteX6830" fmla="*/ 7542387 w 11293641"/>
              <a:gd name="connsiteY6830" fmla="*/ 1953710 h 6828021"/>
              <a:gd name="connsiteX6831" fmla="*/ 7497522 w 11293641"/>
              <a:gd name="connsiteY6831" fmla="*/ 1943743 h 6828021"/>
              <a:gd name="connsiteX6832" fmla="*/ 7467612 w 11293641"/>
              <a:gd name="connsiteY6832" fmla="*/ 1938759 h 6828021"/>
              <a:gd name="connsiteX6833" fmla="*/ 7457641 w 11293641"/>
              <a:gd name="connsiteY6833" fmla="*/ 1933775 h 6828021"/>
              <a:gd name="connsiteX6834" fmla="*/ 7452656 w 11293641"/>
              <a:gd name="connsiteY6834" fmla="*/ 1923807 h 6828021"/>
              <a:gd name="connsiteX6835" fmla="*/ 7442686 w 11293641"/>
              <a:gd name="connsiteY6835" fmla="*/ 1913839 h 6828021"/>
              <a:gd name="connsiteX6836" fmla="*/ 7427731 w 11293641"/>
              <a:gd name="connsiteY6836" fmla="*/ 1908855 h 6828021"/>
              <a:gd name="connsiteX6837" fmla="*/ 7417761 w 11293641"/>
              <a:gd name="connsiteY6837" fmla="*/ 1903871 h 6828021"/>
              <a:gd name="connsiteX6838" fmla="*/ 7402806 w 11293641"/>
              <a:gd name="connsiteY6838" fmla="*/ 1903871 h 6828021"/>
              <a:gd name="connsiteX6839" fmla="*/ 7397821 w 11293641"/>
              <a:gd name="connsiteY6839" fmla="*/ 1903871 h 6828021"/>
              <a:gd name="connsiteX6840" fmla="*/ 7392836 w 11293641"/>
              <a:gd name="connsiteY6840" fmla="*/ 1903871 h 6828021"/>
              <a:gd name="connsiteX6841" fmla="*/ 7382866 w 11293641"/>
              <a:gd name="connsiteY6841" fmla="*/ 1893903 h 6828021"/>
              <a:gd name="connsiteX6842" fmla="*/ 7372895 w 11293641"/>
              <a:gd name="connsiteY6842" fmla="*/ 1888919 h 6828021"/>
              <a:gd name="connsiteX6843" fmla="*/ 7362925 w 11293641"/>
              <a:gd name="connsiteY6843" fmla="*/ 1893903 h 6828021"/>
              <a:gd name="connsiteX6844" fmla="*/ 7357940 w 11293641"/>
              <a:gd name="connsiteY6844" fmla="*/ 1893903 h 6828021"/>
              <a:gd name="connsiteX6845" fmla="*/ 7352955 w 11293641"/>
              <a:gd name="connsiteY6845" fmla="*/ 1903871 h 6828021"/>
              <a:gd name="connsiteX6846" fmla="*/ 7347970 w 11293641"/>
              <a:gd name="connsiteY6846" fmla="*/ 1908855 h 6828021"/>
              <a:gd name="connsiteX6847" fmla="*/ 7347970 w 11293641"/>
              <a:gd name="connsiteY6847" fmla="*/ 1918823 h 6828021"/>
              <a:gd name="connsiteX6848" fmla="*/ 7342985 w 11293641"/>
              <a:gd name="connsiteY6848" fmla="*/ 1923807 h 6828021"/>
              <a:gd name="connsiteX6849" fmla="*/ 7342985 w 11293641"/>
              <a:gd name="connsiteY6849" fmla="*/ 1928791 h 6828021"/>
              <a:gd name="connsiteX6850" fmla="*/ 7342985 w 11293641"/>
              <a:gd name="connsiteY6850" fmla="*/ 1933775 h 6828021"/>
              <a:gd name="connsiteX6851" fmla="*/ 7338000 w 11293641"/>
              <a:gd name="connsiteY6851" fmla="*/ 1943743 h 6828021"/>
              <a:gd name="connsiteX6852" fmla="*/ 7333015 w 11293641"/>
              <a:gd name="connsiteY6852" fmla="*/ 1948726 h 6828021"/>
              <a:gd name="connsiteX6853" fmla="*/ 7323045 w 11293641"/>
              <a:gd name="connsiteY6853" fmla="*/ 1958694 h 6828021"/>
              <a:gd name="connsiteX6854" fmla="*/ 7308090 w 11293641"/>
              <a:gd name="connsiteY6854" fmla="*/ 1968662 h 6828021"/>
              <a:gd name="connsiteX6855" fmla="*/ 7298120 w 11293641"/>
              <a:gd name="connsiteY6855" fmla="*/ 1978630 h 6828021"/>
              <a:gd name="connsiteX6856" fmla="*/ 7288150 w 11293641"/>
              <a:gd name="connsiteY6856" fmla="*/ 1983614 h 6828021"/>
              <a:gd name="connsiteX6857" fmla="*/ 7278179 w 11293641"/>
              <a:gd name="connsiteY6857" fmla="*/ 1988598 h 6828021"/>
              <a:gd name="connsiteX6858" fmla="*/ 7268209 w 11293641"/>
              <a:gd name="connsiteY6858" fmla="*/ 1993582 h 6828021"/>
              <a:gd name="connsiteX6859" fmla="*/ 7268209 w 11293641"/>
              <a:gd name="connsiteY6859" fmla="*/ 1998566 h 6828021"/>
              <a:gd name="connsiteX6860" fmla="*/ 7253254 w 11293641"/>
              <a:gd name="connsiteY6860" fmla="*/ 1998566 h 6828021"/>
              <a:gd name="connsiteX6861" fmla="*/ 7248269 w 11293641"/>
              <a:gd name="connsiteY6861" fmla="*/ 1998566 h 6828021"/>
              <a:gd name="connsiteX6862" fmla="*/ 7238299 w 11293641"/>
              <a:gd name="connsiteY6862" fmla="*/ 1998566 h 6828021"/>
              <a:gd name="connsiteX6863" fmla="*/ 7238299 w 11293641"/>
              <a:gd name="connsiteY6863" fmla="*/ 1988598 h 6828021"/>
              <a:gd name="connsiteX6864" fmla="*/ 7233314 w 11293641"/>
              <a:gd name="connsiteY6864" fmla="*/ 1983614 h 6828021"/>
              <a:gd name="connsiteX6865" fmla="*/ 7233314 w 11293641"/>
              <a:gd name="connsiteY6865" fmla="*/ 1973646 h 6828021"/>
              <a:gd name="connsiteX6866" fmla="*/ 7233314 w 11293641"/>
              <a:gd name="connsiteY6866" fmla="*/ 1968662 h 6828021"/>
              <a:gd name="connsiteX6867" fmla="*/ 7233314 w 11293641"/>
              <a:gd name="connsiteY6867" fmla="*/ 1963678 h 6828021"/>
              <a:gd name="connsiteX6868" fmla="*/ 7233314 w 11293641"/>
              <a:gd name="connsiteY6868" fmla="*/ 1958694 h 6828021"/>
              <a:gd name="connsiteX6869" fmla="*/ 7238299 w 11293641"/>
              <a:gd name="connsiteY6869" fmla="*/ 1953710 h 6828021"/>
              <a:gd name="connsiteX6870" fmla="*/ 7243284 w 11293641"/>
              <a:gd name="connsiteY6870" fmla="*/ 1943743 h 6828021"/>
              <a:gd name="connsiteX6871" fmla="*/ 7248269 w 11293641"/>
              <a:gd name="connsiteY6871" fmla="*/ 1933775 h 6828021"/>
              <a:gd name="connsiteX6872" fmla="*/ 7248269 w 11293641"/>
              <a:gd name="connsiteY6872" fmla="*/ 1928791 h 6828021"/>
              <a:gd name="connsiteX6873" fmla="*/ 7248269 w 11293641"/>
              <a:gd name="connsiteY6873" fmla="*/ 1923807 h 6828021"/>
              <a:gd name="connsiteX6874" fmla="*/ 7268209 w 11293641"/>
              <a:gd name="connsiteY6874" fmla="*/ 1898887 h 6828021"/>
              <a:gd name="connsiteX6875" fmla="*/ 7298120 w 11293641"/>
              <a:gd name="connsiteY6875" fmla="*/ 1888919 h 6828021"/>
              <a:gd name="connsiteX6876" fmla="*/ 7328030 w 11293641"/>
              <a:gd name="connsiteY6876" fmla="*/ 1878951 h 6828021"/>
              <a:gd name="connsiteX6877" fmla="*/ 7338000 w 11293641"/>
              <a:gd name="connsiteY6877" fmla="*/ 1878951 h 6828021"/>
              <a:gd name="connsiteX6878" fmla="*/ 7347970 w 11293641"/>
              <a:gd name="connsiteY6878" fmla="*/ 1873967 h 6828021"/>
              <a:gd name="connsiteX6879" fmla="*/ 7347970 w 11293641"/>
              <a:gd name="connsiteY6879" fmla="*/ 1868983 h 6828021"/>
              <a:gd name="connsiteX6880" fmla="*/ 7342985 w 11293641"/>
              <a:gd name="connsiteY6880" fmla="*/ 1863999 h 6828021"/>
              <a:gd name="connsiteX6881" fmla="*/ 7338000 w 11293641"/>
              <a:gd name="connsiteY6881" fmla="*/ 1863999 h 6828021"/>
              <a:gd name="connsiteX6882" fmla="*/ 7333015 w 11293641"/>
              <a:gd name="connsiteY6882" fmla="*/ 1859015 h 6828021"/>
              <a:gd name="connsiteX6883" fmla="*/ 7328030 w 11293641"/>
              <a:gd name="connsiteY6883" fmla="*/ 1854031 h 6828021"/>
              <a:gd name="connsiteX6884" fmla="*/ 7283164 w 11293641"/>
              <a:gd name="connsiteY6884" fmla="*/ 1854031 h 6828021"/>
              <a:gd name="connsiteX6885" fmla="*/ 7253254 w 11293641"/>
              <a:gd name="connsiteY6885" fmla="*/ 1863999 h 6828021"/>
              <a:gd name="connsiteX6886" fmla="*/ 7233314 w 11293641"/>
              <a:gd name="connsiteY6886" fmla="*/ 1873967 h 6828021"/>
              <a:gd name="connsiteX6887" fmla="*/ 7228329 w 11293641"/>
              <a:gd name="connsiteY6887" fmla="*/ 1878951 h 6828021"/>
              <a:gd name="connsiteX6888" fmla="*/ 7218359 w 11293641"/>
              <a:gd name="connsiteY6888" fmla="*/ 1908855 h 6828021"/>
              <a:gd name="connsiteX6889" fmla="*/ 7203404 w 11293641"/>
              <a:gd name="connsiteY6889" fmla="*/ 1933775 h 6828021"/>
              <a:gd name="connsiteX6890" fmla="*/ 7188448 w 11293641"/>
              <a:gd name="connsiteY6890" fmla="*/ 1958694 h 6828021"/>
              <a:gd name="connsiteX6891" fmla="*/ 7178478 w 11293641"/>
              <a:gd name="connsiteY6891" fmla="*/ 1978630 h 6828021"/>
              <a:gd name="connsiteX6892" fmla="*/ 7173493 w 11293641"/>
              <a:gd name="connsiteY6892" fmla="*/ 1988598 h 6828021"/>
              <a:gd name="connsiteX6893" fmla="*/ 7163523 w 11293641"/>
              <a:gd name="connsiteY6893" fmla="*/ 1993582 h 6828021"/>
              <a:gd name="connsiteX6894" fmla="*/ 7158538 w 11293641"/>
              <a:gd name="connsiteY6894" fmla="*/ 1998566 h 6828021"/>
              <a:gd name="connsiteX6895" fmla="*/ 7163523 w 11293641"/>
              <a:gd name="connsiteY6895" fmla="*/ 2003550 h 6828021"/>
              <a:gd name="connsiteX6896" fmla="*/ 7163523 w 11293641"/>
              <a:gd name="connsiteY6896" fmla="*/ 2008534 h 6828021"/>
              <a:gd name="connsiteX6897" fmla="*/ 7168508 w 11293641"/>
              <a:gd name="connsiteY6897" fmla="*/ 2013518 h 6828021"/>
              <a:gd name="connsiteX6898" fmla="*/ 7173493 w 11293641"/>
              <a:gd name="connsiteY6898" fmla="*/ 2013518 h 6828021"/>
              <a:gd name="connsiteX6899" fmla="*/ 7178478 w 11293641"/>
              <a:gd name="connsiteY6899" fmla="*/ 2023486 h 6828021"/>
              <a:gd name="connsiteX6900" fmla="*/ 7183463 w 11293641"/>
              <a:gd name="connsiteY6900" fmla="*/ 2033454 h 6828021"/>
              <a:gd name="connsiteX6901" fmla="*/ 7178478 w 11293641"/>
              <a:gd name="connsiteY6901" fmla="*/ 2043421 h 6828021"/>
              <a:gd name="connsiteX6902" fmla="*/ 7168508 w 11293641"/>
              <a:gd name="connsiteY6902" fmla="*/ 2053389 h 6828021"/>
              <a:gd name="connsiteX6903" fmla="*/ 7158538 w 11293641"/>
              <a:gd name="connsiteY6903" fmla="*/ 2063357 h 6828021"/>
              <a:gd name="connsiteX6904" fmla="*/ 7148568 w 11293641"/>
              <a:gd name="connsiteY6904" fmla="*/ 2068341 h 6828021"/>
              <a:gd name="connsiteX6905" fmla="*/ 7138598 w 11293641"/>
              <a:gd name="connsiteY6905" fmla="*/ 2078309 h 6828021"/>
              <a:gd name="connsiteX6906" fmla="*/ 7128628 w 11293641"/>
              <a:gd name="connsiteY6906" fmla="*/ 2083293 h 6828021"/>
              <a:gd name="connsiteX6907" fmla="*/ 7118658 w 11293641"/>
              <a:gd name="connsiteY6907" fmla="*/ 2088277 h 6828021"/>
              <a:gd name="connsiteX6908" fmla="*/ 7088747 w 11293641"/>
              <a:gd name="connsiteY6908" fmla="*/ 2118181 h 6828021"/>
              <a:gd name="connsiteX6909" fmla="*/ 7053852 w 11293641"/>
              <a:gd name="connsiteY6909" fmla="*/ 2148085 h 6828021"/>
              <a:gd name="connsiteX6910" fmla="*/ 7018956 w 11293641"/>
              <a:gd name="connsiteY6910" fmla="*/ 2182972 h 6828021"/>
              <a:gd name="connsiteX6911" fmla="*/ 6984061 w 11293641"/>
              <a:gd name="connsiteY6911" fmla="*/ 2202908 h 6828021"/>
              <a:gd name="connsiteX6912" fmla="*/ 6954151 w 11293641"/>
              <a:gd name="connsiteY6912" fmla="*/ 2217860 h 6828021"/>
              <a:gd name="connsiteX6913" fmla="*/ 6934210 w 11293641"/>
              <a:gd name="connsiteY6913" fmla="*/ 2222844 h 6828021"/>
              <a:gd name="connsiteX6914" fmla="*/ 6914270 w 11293641"/>
              <a:gd name="connsiteY6914" fmla="*/ 2227828 h 6828021"/>
              <a:gd name="connsiteX6915" fmla="*/ 6899315 w 11293641"/>
              <a:gd name="connsiteY6915" fmla="*/ 2232812 h 6828021"/>
              <a:gd name="connsiteX6916" fmla="*/ 6884360 w 11293641"/>
              <a:gd name="connsiteY6916" fmla="*/ 2237796 h 6828021"/>
              <a:gd name="connsiteX6917" fmla="*/ 6879375 w 11293641"/>
              <a:gd name="connsiteY6917" fmla="*/ 2242780 h 6828021"/>
              <a:gd name="connsiteX6918" fmla="*/ 6874390 w 11293641"/>
              <a:gd name="connsiteY6918" fmla="*/ 2242780 h 6828021"/>
              <a:gd name="connsiteX6919" fmla="*/ 6879375 w 11293641"/>
              <a:gd name="connsiteY6919" fmla="*/ 2232812 h 6828021"/>
              <a:gd name="connsiteX6920" fmla="*/ 6889345 w 11293641"/>
              <a:gd name="connsiteY6920" fmla="*/ 2217860 h 6828021"/>
              <a:gd name="connsiteX6921" fmla="*/ 6904300 w 11293641"/>
              <a:gd name="connsiteY6921" fmla="*/ 2212876 h 6828021"/>
              <a:gd name="connsiteX6922" fmla="*/ 6914270 w 11293641"/>
              <a:gd name="connsiteY6922" fmla="*/ 2202908 h 6828021"/>
              <a:gd name="connsiteX6923" fmla="*/ 6924240 w 11293641"/>
              <a:gd name="connsiteY6923" fmla="*/ 2197924 h 6828021"/>
              <a:gd name="connsiteX6924" fmla="*/ 6929225 w 11293641"/>
              <a:gd name="connsiteY6924" fmla="*/ 2197924 h 6828021"/>
              <a:gd name="connsiteX6925" fmla="*/ 6934210 w 11293641"/>
              <a:gd name="connsiteY6925" fmla="*/ 2192940 h 6828021"/>
              <a:gd name="connsiteX6926" fmla="*/ 6954151 w 11293641"/>
              <a:gd name="connsiteY6926" fmla="*/ 2168021 h 6828021"/>
              <a:gd name="connsiteX6927" fmla="*/ 6979076 w 11293641"/>
              <a:gd name="connsiteY6927" fmla="*/ 2143101 h 6828021"/>
              <a:gd name="connsiteX6928" fmla="*/ 7004001 w 11293641"/>
              <a:gd name="connsiteY6928" fmla="*/ 2123165 h 6828021"/>
              <a:gd name="connsiteX6929" fmla="*/ 7023941 w 11293641"/>
              <a:gd name="connsiteY6929" fmla="*/ 2108213 h 6828021"/>
              <a:gd name="connsiteX6930" fmla="*/ 7033912 w 11293641"/>
              <a:gd name="connsiteY6930" fmla="*/ 2103229 h 6828021"/>
              <a:gd name="connsiteX6931" fmla="*/ 7048867 w 11293641"/>
              <a:gd name="connsiteY6931" fmla="*/ 2078309 h 6828021"/>
              <a:gd name="connsiteX6932" fmla="*/ 7058837 w 11293641"/>
              <a:gd name="connsiteY6932" fmla="*/ 2048405 h 6828021"/>
              <a:gd name="connsiteX6933" fmla="*/ 7063822 w 11293641"/>
              <a:gd name="connsiteY6933" fmla="*/ 2028470 h 6828021"/>
              <a:gd name="connsiteX6934" fmla="*/ 7063822 w 11293641"/>
              <a:gd name="connsiteY6934" fmla="*/ 2018502 h 6828021"/>
              <a:gd name="connsiteX6935" fmla="*/ 7063822 w 11293641"/>
              <a:gd name="connsiteY6935" fmla="*/ 2008534 h 6828021"/>
              <a:gd name="connsiteX6936" fmla="*/ 7058837 w 11293641"/>
              <a:gd name="connsiteY6936" fmla="*/ 2008534 h 6828021"/>
              <a:gd name="connsiteX6937" fmla="*/ 7053852 w 11293641"/>
              <a:gd name="connsiteY6937" fmla="*/ 2008534 h 6828021"/>
              <a:gd name="connsiteX6938" fmla="*/ 7043882 w 11293641"/>
              <a:gd name="connsiteY6938" fmla="*/ 2013518 h 6828021"/>
              <a:gd name="connsiteX6939" fmla="*/ 7038897 w 11293641"/>
              <a:gd name="connsiteY6939" fmla="*/ 2018502 h 6828021"/>
              <a:gd name="connsiteX6940" fmla="*/ 7033912 w 11293641"/>
              <a:gd name="connsiteY6940" fmla="*/ 2028470 h 6828021"/>
              <a:gd name="connsiteX6941" fmla="*/ 7028927 w 11293641"/>
              <a:gd name="connsiteY6941" fmla="*/ 2033454 h 6828021"/>
              <a:gd name="connsiteX6942" fmla="*/ 7023941 w 11293641"/>
              <a:gd name="connsiteY6942" fmla="*/ 2038437 h 6828021"/>
              <a:gd name="connsiteX6943" fmla="*/ 7018956 w 11293641"/>
              <a:gd name="connsiteY6943" fmla="*/ 2038437 h 6828021"/>
              <a:gd name="connsiteX6944" fmla="*/ 7008986 w 11293641"/>
              <a:gd name="connsiteY6944" fmla="*/ 2048405 h 6828021"/>
              <a:gd name="connsiteX6945" fmla="*/ 6994031 w 11293641"/>
              <a:gd name="connsiteY6945" fmla="*/ 2053389 h 6828021"/>
              <a:gd name="connsiteX6946" fmla="*/ 6984061 w 11293641"/>
              <a:gd name="connsiteY6946" fmla="*/ 2053389 h 6828021"/>
              <a:gd name="connsiteX6947" fmla="*/ 6979076 w 11293641"/>
              <a:gd name="connsiteY6947" fmla="*/ 2048405 h 6828021"/>
              <a:gd name="connsiteX6948" fmla="*/ 6974091 w 11293641"/>
              <a:gd name="connsiteY6948" fmla="*/ 2043421 h 6828021"/>
              <a:gd name="connsiteX6949" fmla="*/ 6969106 w 11293641"/>
              <a:gd name="connsiteY6949" fmla="*/ 2038437 h 6828021"/>
              <a:gd name="connsiteX6950" fmla="*/ 6969106 w 11293641"/>
              <a:gd name="connsiteY6950" fmla="*/ 2033454 h 6828021"/>
              <a:gd name="connsiteX6951" fmla="*/ 6964121 w 11293641"/>
              <a:gd name="connsiteY6951" fmla="*/ 2028470 h 6828021"/>
              <a:gd name="connsiteX6952" fmla="*/ 6964121 w 11293641"/>
              <a:gd name="connsiteY6952" fmla="*/ 2018502 h 6828021"/>
              <a:gd name="connsiteX6953" fmla="*/ 6959136 w 11293641"/>
              <a:gd name="connsiteY6953" fmla="*/ 2013518 h 6828021"/>
              <a:gd name="connsiteX6954" fmla="*/ 6954151 w 11293641"/>
              <a:gd name="connsiteY6954" fmla="*/ 2013518 h 6828021"/>
              <a:gd name="connsiteX6955" fmla="*/ 6949166 w 11293641"/>
              <a:gd name="connsiteY6955" fmla="*/ 2013518 h 6828021"/>
              <a:gd name="connsiteX6956" fmla="*/ 6944181 w 11293641"/>
              <a:gd name="connsiteY6956" fmla="*/ 2013518 h 6828021"/>
              <a:gd name="connsiteX6957" fmla="*/ 6934210 w 11293641"/>
              <a:gd name="connsiteY6957" fmla="*/ 2023486 h 6828021"/>
              <a:gd name="connsiteX6958" fmla="*/ 6924240 w 11293641"/>
              <a:gd name="connsiteY6958" fmla="*/ 2028470 h 6828021"/>
              <a:gd name="connsiteX6959" fmla="*/ 6919255 w 11293641"/>
              <a:gd name="connsiteY6959" fmla="*/ 2028470 h 6828021"/>
              <a:gd name="connsiteX6960" fmla="*/ 6909285 w 11293641"/>
              <a:gd name="connsiteY6960" fmla="*/ 2028470 h 6828021"/>
              <a:gd name="connsiteX6961" fmla="*/ 6904300 w 11293641"/>
              <a:gd name="connsiteY6961" fmla="*/ 2023486 h 6828021"/>
              <a:gd name="connsiteX6962" fmla="*/ 6904300 w 11293641"/>
              <a:gd name="connsiteY6962" fmla="*/ 2008534 h 6828021"/>
              <a:gd name="connsiteX6963" fmla="*/ 6899315 w 11293641"/>
              <a:gd name="connsiteY6963" fmla="*/ 1993582 h 6828021"/>
              <a:gd name="connsiteX6964" fmla="*/ 6894330 w 11293641"/>
              <a:gd name="connsiteY6964" fmla="*/ 1983614 h 6828021"/>
              <a:gd name="connsiteX6965" fmla="*/ 6894330 w 11293641"/>
              <a:gd name="connsiteY6965" fmla="*/ 1973646 h 6828021"/>
              <a:gd name="connsiteX6966" fmla="*/ 6889345 w 11293641"/>
              <a:gd name="connsiteY6966" fmla="*/ 1968662 h 6828021"/>
              <a:gd name="connsiteX6967" fmla="*/ 6889345 w 11293641"/>
              <a:gd name="connsiteY6967" fmla="*/ 1963678 h 6828021"/>
              <a:gd name="connsiteX6968" fmla="*/ 6879375 w 11293641"/>
              <a:gd name="connsiteY6968" fmla="*/ 1963678 h 6828021"/>
              <a:gd name="connsiteX6969" fmla="*/ 6864420 w 11293641"/>
              <a:gd name="connsiteY6969" fmla="*/ 1963678 h 6828021"/>
              <a:gd name="connsiteX6970" fmla="*/ 6854450 w 11293641"/>
              <a:gd name="connsiteY6970" fmla="*/ 1963678 h 6828021"/>
              <a:gd name="connsiteX6971" fmla="*/ 6844479 w 11293641"/>
              <a:gd name="connsiteY6971" fmla="*/ 1963678 h 6828021"/>
              <a:gd name="connsiteX6972" fmla="*/ 6839494 w 11293641"/>
              <a:gd name="connsiteY6972" fmla="*/ 1963678 h 6828021"/>
              <a:gd name="connsiteX6973" fmla="*/ 6824539 w 11293641"/>
              <a:gd name="connsiteY6973" fmla="*/ 1953710 h 6828021"/>
              <a:gd name="connsiteX6974" fmla="*/ 6814569 w 11293641"/>
              <a:gd name="connsiteY6974" fmla="*/ 1938759 h 6828021"/>
              <a:gd name="connsiteX6975" fmla="*/ 6814569 w 11293641"/>
              <a:gd name="connsiteY6975" fmla="*/ 1923807 h 6828021"/>
              <a:gd name="connsiteX6976" fmla="*/ 6814569 w 11293641"/>
              <a:gd name="connsiteY6976" fmla="*/ 1908855 h 6828021"/>
              <a:gd name="connsiteX6977" fmla="*/ 6814569 w 11293641"/>
              <a:gd name="connsiteY6977" fmla="*/ 1898887 h 6828021"/>
              <a:gd name="connsiteX6978" fmla="*/ 6814569 w 11293641"/>
              <a:gd name="connsiteY6978" fmla="*/ 1888919 h 6828021"/>
              <a:gd name="connsiteX6979" fmla="*/ 6804599 w 11293641"/>
              <a:gd name="connsiteY6979" fmla="*/ 1883935 h 6828021"/>
              <a:gd name="connsiteX6980" fmla="*/ 6789644 w 11293641"/>
              <a:gd name="connsiteY6980" fmla="*/ 1878951 h 6828021"/>
              <a:gd name="connsiteX6981" fmla="*/ 6779674 w 11293641"/>
              <a:gd name="connsiteY6981" fmla="*/ 1873967 h 6828021"/>
              <a:gd name="connsiteX6982" fmla="*/ 6774689 w 11293641"/>
              <a:gd name="connsiteY6982" fmla="*/ 1873967 h 6828021"/>
              <a:gd name="connsiteX6983" fmla="*/ 6774689 w 11293641"/>
              <a:gd name="connsiteY6983" fmla="*/ 1868983 h 6828021"/>
              <a:gd name="connsiteX6984" fmla="*/ 6759733 w 11293641"/>
              <a:gd name="connsiteY6984" fmla="*/ 1859015 h 6828021"/>
              <a:gd name="connsiteX6985" fmla="*/ 6754748 w 11293641"/>
              <a:gd name="connsiteY6985" fmla="*/ 1849047 h 6828021"/>
              <a:gd name="connsiteX6986" fmla="*/ 6759733 w 11293641"/>
              <a:gd name="connsiteY6986" fmla="*/ 1839079 h 6828021"/>
              <a:gd name="connsiteX6987" fmla="*/ 6764719 w 11293641"/>
              <a:gd name="connsiteY6987" fmla="*/ 1829112 h 6828021"/>
              <a:gd name="connsiteX6988" fmla="*/ 6774689 w 11293641"/>
              <a:gd name="connsiteY6988" fmla="*/ 1819144 h 6828021"/>
              <a:gd name="connsiteX6989" fmla="*/ 6789644 w 11293641"/>
              <a:gd name="connsiteY6989" fmla="*/ 1809176 h 6828021"/>
              <a:gd name="connsiteX6990" fmla="*/ 6809584 w 11293641"/>
              <a:gd name="connsiteY6990" fmla="*/ 1799208 h 6828021"/>
              <a:gd name="connsiteX6991" fmla="*/ 6829524 w 11293641"/>
              <a:gd name="connsiteY6991" fmla="*/ 1784256 h 6828021"/>
              <a:gd name="connsiteX6992" fmla="*/ 6839494 w 11293641"/>
              <a:gd name="connsiteY6992" fmla="*/ 1779272 h 6828021"/>
              <a:gd name="connsiteX6993" fmla="*/ 6849464 w 11293641"/>
              <a:gd name="connsiteY6993" fmla="*/ 1774288 h 6828021"/>
              <a:gd name="connsiteX6994" fmla="*/ 6849464 w 11293641"/>
              <a:gd name="connsiteY6994" fmla="*/ 1769304 h 6828021"/>
              <a:gd name="connsiteX6995" fmla="*/ 6859435 w 11293641"/>
              <a:gd name="connsiteY6995" fmla="*/ 1744384 h 6828021"/>
              <a:gd name="connsiteX6996" fmla="*/ 6879375 w 11293641"/>
              <a:gd name="connsiteY6996" fmla="*/ 1724448 h 6828021"/>
              <a:gd name="connsiteX6997" fmla="*/ 6909285 w 11293641"/>
              <a:gd name="connsiteY6997" fmla="*/ 1709497 h 6828021"/>
              <a:gd name="connsiteX6998" fmla="*/ 6934210 w 11293641"/>
              <a:gd name="connsiteY6998" fmla="*/ 1699529 h 6828021"/>
              <a:gd name="connsiteX6999" fmla="*/ 6944181 w 11293641"/>
              <a:gd name="connsiteY6999" fmla="*/ 1689561 h 6828021"/>
              <a:gd name="connsiteX7000" fmla="*/ 6949166 w 11293641"/>
              <a:gd name="connsiteY7000" fmla="*/ 1679593 h 6828021"/>
              <a:gd name="connsiteX7001" fmla="*/ 6949166 w 11293641"/>
              <a:gd name="connsiteY7001" fmla="*/ 1674609 h 6828021"/>
              <a:gd name="connsiteX7002" fmla="*/ 6944181 w 11293641"/>
              <a:gd name="connsiteY7002" fmla="*/ 1664641 h 6828021"/>
              <a:gd name="connsiteX7003" fmla="*/ 6939196 w 11293641"/>
              <a:gd name="connsiteY7003" fmla="*/ 1659657 h 6828021"/>
              <a:gd name="connsiteX7004" fmla="*/ 6934210 w 11293641"/>
              <a:gd name="connsiteY7004" fmla="*/ 1649689 h 6828021"/>
              <a:gd name="connsiteX7005" fmla="*/ 6929225 w 11293641"/>
              <a:gd name="connsiteY7005" fmla="*/ 1644705 h 6828021"/>
              <a:gd name="connsiteX7006" fmla="*/ 6934210 w 11293641"/>
              <a:gd name="connsiteY7006" fmla="*/ 1634737 h 6828021"/>
              <a:gd name="connsiteX7007" fmla="*/ 6934210 w 11293641"/>
              <a:gd name="connsiteY7007" fmla="*/ 1629753 h 6828021"/>
              <a:gd name="connsiteX7008" fmla="*/ 6939196 w 11293641"/>
              <a:gd name="connsiteY7008" fmla="*/ 1624769 h 6828021"/>
              <a:gd name="connsiteX7009" fmla="*/ 6944181 w 11293641"/>
              <a:gd name="connsiteY7009" fmla="*/ 1619785 h 6828021"/>
              <a:gd name="connsiteX7010" fmla="*/ 6939196 w 11293641"/>
              <a:gd name="connsiteY7010" fmla="*/ 1614801 h 6828021"/>
              <a:gd name="connsiteX7011" fmla="*/ 6934210 w 11293641"/>
              <a:gd name="connsiteY7011" fmla="*/ 1609817 h 6828021"/>
              <a:gd name="connsiteX7012" fmla="*/ 6924240 w 11293641"/>
              <a:gd name="connsiteY7012" fmla="*/ 1609817 h 6828021"/>
              <a:gd name="connsiteX7013" fmla="*/ 6914270 w 11293641"/>
              <a:gd name="connsiteY7013" fmla="*/ 1614801 h 6828021"/>
              <a:gd name="connsiteX7014" fmla="*/ 6904300 w 11293641"/>
              <a:gd name="connsiteY7014" fmla="*/ 1614801 h 6828021"/>
              <a:gd name="connsiteX7015" fmla="*/ 6894330 w 11293641"/>
              <a:gd name="connsiteY7015" fmla="*/ 1619785 h 6828021"/>
              <a:gd name="connsiteX7016" fmla="*/ 6884360 w 11293641"/>
              <a:gd name="connsiteY7016" fmla="*/ 1624769 h 6828021"/>
              <a:gd name="connsiteX7017" fmla="*/ 6879375 w 11293641"/>
              <a:gd name="connsiteY7017" fmla="*/ 1629753 h 6828021"/>
              <a:gd name="connsiteX7018" fmla="*/ 6874390 w 11293641"/>
              <a:gd name="connsiteY7018" fmla="*/ 1629753 h 6828021"/>
              <a:gd name="connsiteX7019" fmla="*/ 6829524 w 11293641"/>
              <a:gd name="connsiteY7019" fmla="*/ 1639721 h 6828021"/>
              <a:gd name="connsiteX7020" fmla="*/ 6784659 w 11293641"/>
              <a:gd name="connsiteY7020" fmla="*/ 1624769 h 6828021"/>
              <a:gd name="connsiteX7021" fmla="*/ 6739793 w 11293641"/>
              <a:gd name="connsiteY7021" fmla="*/ 1599849 h 6828021"/>
              <a:gd name="connsiteX7022" fmla="*/ 6719853 w 11293641"/>
              <a:gd name="connsiteY7022" fmla="*/ 1579914 h 6828021"/>
              <a:gd name="connsiteX7023" fmla="*/ 6719853 w 11293641"/>
              <a:gd name="connsiteY7023" fmla="*/ 1559978 h 6828021"/>
              <a:gd name="connsiteX7024" fmla="*/ 6724838 w 11293641"/>
              <a:gd name="connsiteY7024" fmla="*/ 1540042 h 6828021"/>
              <a:gd name="connsiteX7025" fmla="*/ 6739793 w 11293641"/>
              <a:gd name="connsiteY7025" fmla="*/ 1515122 h 6828021"/>
              <a:gd name="connsiteX7026" fmla="*/ 6769704 w 11293641"/>
              <a:gd name="connsiteY7026" fmla="*/ 1490202 h 6828021"/>
              <a:gd name="connsiteX7027" fmla="*/ 6804599 w 11293641"/>
              <a:gd name="connsiteY7027" fmla="*/ 1480234 h 6828021"/>
              <a:gd name="connsiteX7028" fmla="*/ 6834509 w 11293641"/>
              <a:gd name="connsiteY7028" fmla="*/ 1480234 h 6828021"/>
              <a:gd name="connsiteX7029" fmla="*/ 6844479 w 11293641"/>
              <a:gd name="connsiteY7029" fmla="*/ 1485218 h 6828021"/>
              <a:gd name="connsiteX7030" fmla="*/ 6849464 w 11293641"/>
              <a:gd name="connsiteY7030" fmla="*/ 1490202 h 6828021"/>
              <a:gd name="connsiteX7031" fmla="*/ 6854450 w 11293641"/>
              <a:gd name="connsiteY7031" fmla="*/ 1500170 h 6828021"/>
              <a:gd name="connsiteX7032" fmla="*/ 6864420 w 11293641"/>
              <a:gd name="connsiteY7032" fmla="*/ 1505154 h 6828021"/>
              <a:gd name="connsiteX7033" fmla="*/ 6874390 w 11293641"/>
              <a:gd name="connsiteY7033" fmla="*/ 1510138 h 6828021"/>
              <a:gd name="connsiteX7034" fmla="*/ 6879375 w 11293641"/>
              <a:gd name="connsiteY7034" fmla="*/ 1510138 h 6828021"/>
              <a:gd name="connsiteX7035" fmla="*/ 6889345 w 11293641"/>
              <a:gd name="connsiteY7035" fmla="*/ 1510138 h 6828021"/>
              <a:gd name="connsiteX7036" fmla="*/ 6899315 w 11293641"/>
              <a:gd name="connsiteY7036" fmla="*/ 1505154 h 6828021"/>
              <a:gd name="connsiteX7037" fmla="*/ 6909285 w 11293641"/>
              <a:gd name="connsiteY7037" fmla="*/ 1480234 h 6828021"/>
              <a:gd name="connsiteX7038" fmla="*/ 6894330 w 11293641"/>
              <a:gd name="connsiteY7038" fmla="*/ 1450331 h 6828021"/>
              <a:gd name="connsiteX7039" fmla="*/ 6869405 w 11293641"/>
              <a:gd name="connsiteY7039" fmla="*/ 1420427 h 6828021"/>
              <a:gd name="connsiteX7040" fmla="*/ 6839494 w 11293641"/>
              <a:gd name="connsiteY7040" fmla="*/ 1385539 h 6828021"/>
              <a:gd name="connsiteX7041" fmla="*/ 6814569 w 11293641"/>
              <a:gd name="connsiteY7041" fmla="*/ 1360619 h 6828021"/>
              <a:gd name="connsiteX7042" fmla="*/ 6799614 w 11293641"/>
              <a:gd name="connsiteY7042" fmla="*/ 1345668 h 6828021"/>
              <a:gd name="connsiteX7043" fmla="*/ 6784659 w 11293641"/>
              <a:gd name="connsiteY7043" fmla="*/ 1335700 h 6828021"/>
              <a:gd name="connsiteX7044" fmla="*/ 6774689 w 11293641"/>
              <a:gd name="connsiteY7044" fmla="*/ 1325732 h 6828021"/>
              <a:gd name="connsiteX7045" fmla="*/ 6769704 w 11293641"/>
              <a:gd name="connsiteY7045" fmla="*/ 1315764 h 6828021"/>
              <a:gd name="connsiteX7046" fmla="*/ 6764719 w 11293641"/>
              <a:gd name="connsiteY7046" fmla="*/ 1305796 h 6828021"/>
              <a:gd name="connsiteX7047" fmla="*/ 6764719 w 11293641"/>
              <a:gd name="connsiteY7047" fmla="*/ 1290844 h 6828021"/>
              <a:gd name="connsiteX7048" fmla="*/ 6769704 w 11293641"/>
              <a:gd name="connsiteY7048" fmla="*/ 1270908 h 6828021"/>
              <a:gd name="connsiteX7049" fmla="*/ 6789644 w 11293641"/>
              <a:gd name="connsiteY7049" fmla="*/ 1255956 h 6828021"/>
              <a:gd name="connsiteX7050" fmla="*/ 6814569 w 11293641"/>
              <a:gd name="connsiteY7050" fmla="*/ 1250973 h 6828021"/>
              <a:gd name="connsiteX7051" fmla="*/ 6844479 w 11293641"/>
              <a:gd name="connsiteY7051" fmla="*/ 1245989 h 6828021"/>
              <a:gd name="connsiteX7052" fmla="*/ 6864420 w 11293641"/>
              <a:gd name="connsiteY7052" fmla="*/ 1236021 h 6828021"/>
              <a:gd name="connsiteX7053" fmla="*/ 6889345 w 11293641"/>
              <a:gd name="connsiteY7053" fmla="*/ 1211101 h 6828021"/>
              <a:gd name="connsiteX7054" fmla="*/ 6904300 w 11293641"/>
              <a:gd name="connsiteY7054" fmla="*/ 1181197 h 6828021"/>
              <a:gd name="connsiteX7055" fmla="*/ 6919255 w 11293641"/>
              <a:gd name="connsiteY7055" fmla="*/ 1151293 h 6828021"/>
              <a:gd name="connsiteX7056" fmla="*/ 6929225 w 11293641"/>
              <a:gd name="connsiteY7056" fmla="*/ 1131358 h 6828021"/>
              <a:gd name="connsiteX7057" fmla="*/ 6934210 w 11293641"/>
              <a:gd name="connsiteY7057" fmla="*/ 1116406 h 6828021"/>
              <a:gd name="connsiteX7058" fmla="*/ 6939196 w 11293641"/>
              <a:gd name="connsiteY7058" fmla="*/ 1111422 h 6828021"/>
              <a:gd name="connsiteX7059" fmla="*/ 6954151 w 11293641"/>
              <a:gd name="connsiteY7059" fmla="*/ 1101454 h 6828021"/>
              <a:gd name="connsiteX7060" fmla="*/ 6969106 w 11293641"/>
              <a:gd name="connsiteY7060" fmla="*/ 1096470 h 6828021"/>
              <a:gd name="connsiteX7061" fmla="*/ 6979076 w 11293641"/>
              <a:gd name="connsiteY7061" fmla="*/ 1091486 h 6828021"/>
              <a:gd name="connsiteX7062" fmla="*/ 6989046 w 11293641"/>
              <a:gd name="connsiteY7062" fmla="*/ 1091486 h 6828021"/>
              <a:gd name="connsiteX7063" fmla="*/ 6994031 w 11293641"/>
              <a:gd name="connsiteY7063" fmla="*/ 1091486 h 6828021"/>
              <a:gd name="connsiteX7064" fmla="*/ 6999016 w 11293641"/>
              <a:gd name="connsiteY7064" fmla="*/ 1091486 h 6828021"/>
              <a:gd name="connsiteX7065" fmla="*/ 7004001 w 11293641"/>
              <a:gd name="connsiteY7065" fmla="*/ 1091486 h 6828021"/>
              <a:gd name="connsiteX7066" fmla="*/ 7008986 w 11293641"/>
              <a:gd name="connsiteY7066" fmla="*/ 1091486 h 6828021"/>
              <a:gd name="connsiteX7067" fmla="*/ 7013971 w 11293641"/>
              <a:gd name="connsiteY7067" fmla="*/ 1091486 h 6828021"/>
              <a:gd name="connsiteX7068" fmla="*/ 7023941 w 11293641"/>
              <a:gd name="connsiteY7068" fmla="*/ 1086502 h 6828021"/>
              <a:gd name="connsiteX7069" fmla="*/ 7038897 w 11293641"/>
              <a:gd name="connsiteY7069" fmla="*/ 1081518 h 6828021"/>
              <a:gd name="connsiteX7070" fmla="*/ 7053852 w 11293641"/>
              <a:gd name="connsiteY7070" fmla="*/ 1071550 h 6828021"/>
              <a:gd name="connsiteX7071" fmla="*/ 7093732 w 11293641"/>
              <a:gd name="connsiteY7071" fmla="*/ 1061582 h 6828021"/>
              <a:gd name="connsiteX7072" fmla="*/ 7128628 w 11293641"/>
              <a:gd name="connsiteY7072" fmla="*/ 1061582 h 6828021"/>
              <a:gd name="connsiteX7073" fmla="*/ 7148568 w 11293641"/>
              <a:gd name="connsiteY7073" fmla="*/ 1071550 h 6828021"/>
              <a:gd name="connsiteX7074" fmla="*/ 7158538 w 11293641"/>
              <a:gd name="connsiteY7074" fmla="*/ 1071550 h 6828021"/>
              <a:gd name="connsiteX7075" fmla="*/ 7168508 w 11293641"/>
              <a:gd name="connsiteY7075" fmla="*/ 1076534 h 6828021"/>
              <a:gd name="connsiteX7076" fmla="*/ 7188448 w 11293641"/>
              <a:gd name="connsiteY7076" fmla="*/ 1086502 h 6828021"/>
              <a:gd name="connsiteX7077" fmla="*/ 7213374 w 11293641"/>
              <a:gd name="connsiteY7077" fmla="*/ 1101454 h 6828021"/>
              <a:gd name="connsiteX7078" fmla="*/ 7238299 w 11293641"/>
              <a:gd name="connsiteY7078" fmla="*/ 1111422 h 6828021"/>
              <a:gd name="connsiteX7079" fmla="*/ 7248269 w 11293641"/>
              <a:gd name="connsiteY7079" fmla="*/ 1121390 h 6828021"/>
              <a:gd name="connsiteX7080" fmla="*/ 7258239 w 11293641"/>
              <a:gd name="connsiteY7080" fmla="*/ 1131358 h 6828021"/>
              <a:gd name="connsiteX7081" fmla="*/ 7268209 w 11293641"/>
              <a:gd name="connsiteY7081" fmla="*/ 1141325 h 6828021"/>
              <a:gd name="connsiteX7082" fmla="*/ 7278179 w 11293641"/>
              <a:gd name="connsiteY7082" fmla="*/ 1151293 h 6828021"/>
              <a:gd name="connsiteX7083" fmla="*/ 7288150 w 11293641"/>
              <a:gd name="connsiteY7083" fmla="*/ 1151293 h 6828021"/>
              <a:gd name="connsiteX7084" fmla="*/ 7293135 w 11293641"/>
              <a:gd name="connsiteY7084" fmla="*/ 1151293 h 6828021"/>
              <a:gd name="connsiteX7085" fmla="*/ 7293135 w 11293641"/>
              <a:gd name="connsiteY7085" fmla="*/ 1146309 h 6828021"/>
              <a:gd name="connsiteX7086" fmla="*/ 7293135 w 11293641"/>
              <a:gd name="connsiteY7086" fmla="*/ 1136342 h 6828021"/>
              <a:gd name="connsiteX7087" fmla="*/ 7293135 w 11293641"/>
              <a:gd name="connsiteY7087" fmla="*/ 1131358 h 6828021"/>
              <a:gd name="connsiteX7088" fmla="*/ 7288150 w 11293641"/>
              <a:gd name="connsiteY7088" fmla="*/ 1126374 h 6828021"/>
              <a:gd name="connsiteX7089" fmla="*/ 7293135 w 11293641"/>
              <a:gd name="connsiteY7089" fmla="*/ 1116406 h 6828021"/>
              <a:gd name="connsiteX7090" fmla="*/ 7303105 w 11293641"/>
              <a:gd name="connsiteY7090" fmla="*/ 1111422 h 6828021"/>
              <a:gd name="connsiteX7091" fmla="*/ 7308090 w 11293641"/>
              <a:gd name="connsiteY7091" fmla="*/ 1116406 h 6828021"/>
              <a:gd name="connsiteX7092" fmla="*/ 7318060 w 11293641"/>
              <a:gd name="connsiteY7092" fmla="*/ 1121390 h 6828021"/>
              <a:gd name="connsiteX7093" fmla="*/ 7323045 w 11293641"/>
              <a:gd name="connsiteY7093" fmla="*/ 1121390 h 6828021"/>
              <a:gd name="connsiteX7094" fmla="*/ 7328030 w 11293641"/>
              <a:gd name="connsiteY7094" fmla="*/ 1126374 h 6828021"/>
              <a:gd name="connsiteX7095" fmla="*/ 7333015 w 11293641"/>
              <a:gd name="connsiteY7095" fmla="*/ 1126374 h 6828021"/>
              <a:gd name="connsiteX7096" fmla="*/ 7342985 w 11293641"/>
              <a:gd name="connsiteY7096" fmla="*/ 1126374 h 6828021"/>
              <a:gd name="connsiteX7097" fmla="*/ 7352955 w 11293641"/>
              <a:gd name="connsiteY7097" fmla="*/ 1131358 h 6828021"/>
              <a:gd name="connsiteX7098" fmla="*/ 7362925 w 11293641"/>
              <a:gd name="connsiteY7098" fmla="*/ 1136342 h 6828021"/>
              <a:gd name="connsiteX7099" fmla="*/ 7367910 w 11293641"/>
              <a:gd name="connsiteY7099" fmla="*/ 1136342 h 6828021"/>
              <a:gd name="connsiteX7100" fmla="*/ 7372895 w 11293641"/>
              <a:gd name="connsiteY7100" fmla="*/ 1141325 h 6828021"/>
              <a:gd name="connsiteX7101" fmla="*/ 7377880 w 11293641"/>
              <a:gd name="connsiteY7101" fmla="*/ 1151293 h 6828021"/>
              <a:gd name="connsiteX7102" fmla="*/ 7387851 w 11293641"/>
              <a:gd name="connsiteY7102" fmla="*/ 1156277 h 6828021"/>
              <a:gd name="connsiteX7103" fmla="*/ 7397821 w 11293641"/>
              <a:gd name="connsiteY7103" fmla="*/ 1161261 h 6828021"/>
              <a:gd name="connsiteX7104" fmla="*/ 7407791 w 11293641"/>
              <a:gd name="connsiteY7104" fmla="*/ 1161261 h 6828021"/>
              <a:gd name="connsiteX7105" fmla="*/ 7417761 w 11293641"/>
              <a:gd name="connsiteY7105" fmla="*/ 1161261 h 6828021"/>
              <a:gd name="connsiteX7106" fmla="*/ 7422746 w 11293641"/>
              <a:gd name="connsiteY7106" fmla="*/ 1161261 h 6828021"/>
              <a:gd name="connsiteX7107" fmla="*/ 7437701 w 11293641"/>
              <a:gd name="connsiteY7107" fmla="*/ 1171229 h 6828021"/>
              <a:gd name="connsiteX7108" fmla="*/ 7452656 w 11293641"/>
              <a:gd name="connsiteY7108" fmla="*/ 1176213 h 6828021"/>
              <a:gd name="connsiteX7109" fmla="*/ 7467612 w 11293641"/>
              <a:gd name="connsiteY7109" fmla="*/ 1181197 h 6828021"/>
              <a:gd name="connsiteX7110" fmla="*/ 7482567 w 11293641"/>
              <a:gd name="connsiteY7110" fmla="*/ 1181197 h 6828021"/>
              <a:gd name="connsiteX7111" fmla="*/ 7492537 w 11293641"/>
              <a:gd name="connsiteY7111" fmla="*/ 1181197 h 6828021"/>
              <a:gd name="connsiteX7112" fmla="*/ 7512477 w 11293641"/>
              <a:gd name="connsiteY7112" fmla="*/ 1171229 h 6828021"/>
              <a:gd name="connsiteX7113" fmla="*/ 7527432 w 11293641"/>
              <a:gd name="connsiteY7113" fmla="*/ 1171229 h 6828021"/>
              <a:gd name="connsiteX7114" fmla="*/ 7537402 w 11293641"/>
              <a:gd name="connsiteY7114" fmla="*/ 1171229 h 6828021"/>
              <a:gd name="connsiteX7115" fmla="*/ 7547372 w 11293641"/>
              <a:gd name="connsiteY7115" fmla="*/ 1176213 h 6828021"/>
              <a:gd name="connsiteX7116" fmla="*/ 7552358 w 11293641"/>
              <a:gd name="connsiteY7116" fmla="*/ 1176213 h 6828021"/>
              <a:gd name="connsiteX7117" fmla="*/ 7557343 w 11293641"/>
              <a:gd name="connsiteY7117" fmla="*/ 1181197 h 6828021"/>
              <a:gd name="connsiteX7118" fmla="*/ 7562328 w 11293641"/>
              <a:gd name="connsiteY7118" fmla="*/ 1186181 h 6828021"/>
              <a:gd name="connsiteX7119" fmla="*/ 7567312 w 11293641"/>
              <a:gd name="connsiteY7119" fmla="*/ 1186181 h 6828021"/>
              <a:gd name="connsiteX7120" fmla="*/ 7592237 w 11293641"/>
              <a:gd name="connsiteY7120" fmla="*/ 1196149 h 6828021"/>
              <a:gd name="connsiteX7121" fmla="*/ 7617163 w 11293641"/>
              <a:gd name="connsiteY7121" fmla="*/ 1206117 h 6828021"/>
              <a:gd name="connsiteX7122" fmla="*/ 7642088 w 11293641"/>
              <a:gd name="connsiteY7122" fmla="*/ 1211101 h 6828021"/>
              <a:gd name="connsiteX7123" fmla="*/ 7647073 w 11293641"/>
              <a:gd name="connsiteY7123" fmla="*/ 1216085 h 6828021"/>
              <a:gd name="connsiteX7124" fmla="*/ 7667013 w 11293641"/>
              <a:gd name="connsiteY7124" fmla="*/ 1226052 h 6828021"/>
              <a:gd name="connsiteX7125" fmla="*/ 7691938 w 11293641"/>
              <a:gd name="connsiteY7125" fmla="*/ 1241004 h 6828021"/>
              <a:gd name="connsiteX7126" fmla="*/ 7711879 w 11293641"/>
              <a:gd name="connsiteY7126" fmla="*/ 1255956 h 6828021"/>
              <a:gd name="connsiteX7127" fmla="*/ 7726834 w 11293641"/>
              <a:gd name="connsiteY7127" fmla="*/ 1270908 h 6828021"/>
              <a:gd name="connsiteX7128" fmla="*/ 7731819 w 11293641"/>
              <a:gd name="connsiteY7128" fmla="*/ 1275892 h 6828021"/>
              <a:gd name="connsiteX7129" fmla="*/ 7741789 w 11293641"/>
              <a:gd name="connsiteY7129" fmla="*/ 1275892 h 6828021"/>
              <a:gd name="connsiteX7130" fmla="*/ 7751759 w 11293641"/>
              <a:gd name="connsiteY7130" fmla="*/ 1275892 h 6828021"/>
              <a:gd name="connsiteX7131" fmla="*/ 7761729 w 11293641"/>
              <a:gd name="connsiteY7131" fmla="*/ 1275892 h 6828021"/>
              <a:gd name="connsiteX7132" fmla="*/ 7776684 w 11293641"/>
              <a:gd name="connsiteY7132" fmla="*/ 1265924 h 6828021"/>
              <a:gd name="connsiteX7133" fmla="*/ 7791640 w 11293641"/>
              <a:gd name="connsiteY7133" fmla="*/ 1255956 h 6828021"/>
              <a:gd name="connsiteX7134" fmla="*/ 7801610 w 11293641"/>
              <a:gd name="connsiteY7134" fmla="*/ 1250972 h 6828021"/>
              <a:gd name="connsiteX7135" fmla="*/ 7816565 w 11293641"/>
              <a:gd name="connsiteY7135" fmla="*/ 1236020 h 6828021"/>
              <a:gd name="connsiteX7136" fmla="*/ 7841490 w 11293641"/>
              <a:gd name="connsiteY7136" fmla="*/ 1216085 h 6828021"/>
              <a:gd name="connsiteX7137" fmla="*/ 7871400 w 11293641"/>
              <a:gd name="connsiteY7137" fmla="*/ 1201133 h 6828021"/>
              <a:gd name="connsiteX7138" fmla="*/ 7896326 w 11293641"/>
              <a:gd name="connsiteY7138" fmla="*/ 1196149 h 6828021"/>
              <a:gd name="connsiteX7139" fmla="*/ 7901311 w 11293641"/>
              <a:gd name="connsiteY7139" fmla="*/ 1196149 h 6828021"/>
              <a:gd name="connsiteX7140" fmla="*/ 7906296 w 11293641"/>
              <a:gd name="connsiteY7140" fmla="*/ 1191165 h 6828021"/>
              <a:gd name="connsiteX7141" fmla="*/ 7916266 w 11293641"/>
              <a:gd name="connsiteY7141" fmla="*/ 1186181 h 6828021"/>
              <a:gd name="connsiteX7142" fmla="*/ 7921251 w 11293641"/>
              <a:gd name="connsiteY7142" fmla="*/ 1176213 h 6828021"/>
              <a:gd name="connsiteX7143" fmla="*/ 7931221 w 11293641"/>
              <a:gd name="connsiteY7143" fmla="*/ 1171229 h 6828021"/>
              <a:gd name="connsiteX7144" fmla="*/ 7936206 w 11293641"/>
              <a:gd name="connsiteY7144" fmla="*/ 1166245 h 6828021"/>
              <a:gd name="connsiteX7145" fmla="*/ 7936206 w 11293641"/>
              <a:gd name="connsiteY7145" fmla="*/ 1161261 h 6828021"/>
              <a:gd name="connsiteX7146" fmla="*/ 7941191 w 11293641"/>
              <a:gd name="connsiteY7146" fmla="*/ 1156277 h 6828021"/>
              <a:gd name="connsiteX7147" fmla="*/ 7951161 w 11293641"/>
              <a:gd name="connsiteY7147" fmla="*/ 1151293 h 6828021"/>
              <a:gd name="connsiteX7148" fmla="*/ 7956146 w 11293641"/>
              <a:gd name="connsiteY7148" fmla="*/ 1151293 h 6828021"/>
              <a:gd name="connsiteX7149" fmla="*/ 7966116 w 11293641"/>
              <a:gd name="connsiteY7149" fmla="*/ 1151293 h 6828021"/>
              <a:gd name="connsiteX7150" fmla="*/ 7976087 w 11293641"/>
              <a:gd name="connsiteY7150" fmla="*/ 1156277 h 6828021"/>
              <a:gd name="connsiteX7151" fmla="*/ 7976087 w 11293641"/>
              <a:gd name="connsiteY7151" fmla="*/ 1161261 h 6828021"/>
              <a:gd name="connsiteX7152" fmla="*/ 7981072 w 11293641"/>
              <a:gd name="connsiteY7152" fmla="*/ 1166245 h 6828021"/>
              <a:gd name="connsiteX7153" fmla="*/ 7986057 w 11293641"/>
              <a:gd name="connsiteY7153" fmla="*/ 1171229 h 6828021"/>
              <a:gd name="connsiteX7154" fmla="*/ 7996027 w 11293641"/>
              <a:gd name="connsiteY7154" fmla="*/ 1176213 h 6828021"/>
              <a:gd name="connsiteX7155" fmla="*/ 8001012 w 11293641"/>
              <a:gd name="connsiteY7155" fmla="*/ 1176213 h 6828021"/>
              <a:gd name="connsiteX7156" fmla="*/ 8005997 w 11293641"/>
              <a:gd name="connsiteY7156" fmla="*/ 1171229 h 6828021"/>
              <a:gd name="connsiteX7157" fmla="*/ 8010982 w 11293641"/>
              <a:gd name="connsiteY7157" fmla="*/ 1161261 h 6828021"/>
              <a:gd name="connsiteX7158" fmla="*/ 8015967 w 11293641"/>
              <a:gd name="connsiteY7158" fmla="*/ 1146309 h 6828021"/>
              <a:gd name="connsiteX7159" fmla="*/ 8015967 w 11293641"/>
              <a:gd name="connsiteY7159" fmla="*/ 1141325 h 6828021"/>
              <a:gd name="connsiteX7160" fmla="*/ 8010982 w 11293641"/>
              <a:gd name="connsiteY7160" fmla="*/ 1136341 h 6828021"/>
              <a:gd name="connsiteX7161" fmla="*/ 8010982 w 11293641"/>
              <a:gd name="connsiteY7161" fmla="*/ 1131357 h 6828021"/>
              <a:gd name="connsiteX7162" fmla="*/ 8010982 w 11293641"/>
              <a:gd name="connsiteY7162" fmla="*/ 1126373 h 6828021"/>
              <a:gd name="connsiteX7163" fmla="*/ 8005997 w 11293641"/>
              <a:gd name="connsiteY7163" fmla="*/ 1121389 h 6828021"/>
              <a:gd name="connsiteX7164" fmla="*/ 8010982 w 11293641"/>
              <a:gd name="connsiteY7164" fmla="*/ 1116405 h 6828021"/>
              <a:gd name="connsiteX7165" fmla="*/ 8015967 w 11293641"/>
              <a:gd name="connsiteY7165" fmla="*/ 1116405 h 6828021"/>
              <a:gd name="connsiteX7166" fmla="*/ 8025937 w 11293641"/>
              <a:gd name="connsiteY7166" fmla="*/ 1116405 h 6828021"/>
              <a:gd name="connsiteX7167" fmla="*/ 8035907 w 11293641"/>
              <a:gd name="connsiteY7167" fmla="*/ 1126373 h 6828021"/>
              <a:gd name="connsiteX7168" fmla="*/ 8045877 w 11293641"/>
              <a:gd name="connsiteY7168" fmla="*/ 1136341 h 6828021"/>
              <a:gd name="connsiteX7169" fmla="*/ 8060832 w 11293641"/>
              <a:gd name="connsiteY7169" fmla="*/ 1156277 h 6828021"/>
              <a:gd name="connsiteX7170" fmla="*/ 8080773 w 11293641"/>
              <a:gd name="connsiteY7170" fmla="*/ 1186181 h 6828021"/>
              <a:gd name="connsiteX7171" fmla="*/ 8090743 w 11293641"/>
              <a:gd name="connsiteY7171" fmla="*/ 1206117 h 6828021"/>
              <a:gd name="connsiteX7172" fmla="*/ 8090743 w 11293641"/>
              <a:gd name="connsiteY7172" fmla="*/ 1211101 h 6828021"/>
              <a:gd name="connsiteX7173" fmla="*/ 8095728 w 11293641"/>
              <a:gd name="connsiteY7173" fmla="*/ 1211101 h 6828021"/>
              <a:gd name="connsiteX7174" fmla="*/ 8100713 w 11293641"/>
              <a:gd name="connsiteY7174" fmla="*/ 1216085 h 6828021"/>
              <a:gd name="connsiteX7175" fmla="*/ 8105698 w 11293641"/>
              <a:gd name="connsiteY7175" fmla="*/ 1211101 h 6828021"/>
              <a:gd name="connsiteX7176" fmla="*/ 8110683 w 11293641"/>
              <a:gd name="connsiteY7176" fmla="*/ 1206117 h 6828021"/>
              <a:gd name="connsiteX7177" fmla="*/ 8115668 w 11293641"/>
              <a:gd name="connsiteY7177" fmla="*/ 1196149 h 6828021"/>
              <a:gd name="connsiteX7178" fmla="*/ 8115668 w 11293641"/>
              <a:gd name="connsiteY7178" fmla="*/ 1191165 h 6828021"/>
              <a:gd name="connsiteX7179" fmla="*/ 8110683 w 11293641"/>
              <a:gd name="connsiteY7179" fmla="*/ 1186181 h 6828021"/>
              <a:gd name="connsiteX7180" fmla="*/ 8110683 w 11293641"/>
              <a:gd name="connsiteY7180" fmla="*/ 1176213 h 6828021"/>
              <a:gd name="connsiteX7181" fmla="*/ 8110683 w 11293641"/>
              <a:gd name="connsiteY7181" fmla="*/ 1171229 h 6828021"/>
              <a:gd name="connsiteX7182" fmla="*/ 8115668 w 11293641"/>
              <a:gd name="connsiteY7182" fmla="*/ 1166245 h 6828021"/>
              <a:gd name="connsiteX7183" fmla="*/ 8115668 w 11293641"/>
              <a:gd name="connsiteY7183" fmla="*/ 1161261 h 6828021"/>
              <a:gd name="connsiteX7184" fmla="*/ 8120653 w 11293641"/>
              <a:gd name="connsiteY7184" fmla="*/ 1161261 h 6828021"/>
              <a:gd name="connsiteX7185" fmla="*/ 8130623 w 11293641"/>
              <a:gd name="connsiteY7185" fmla="*/ 1161261 h 6828021"/>
              <a:gd name="connsiteX7186" fmla="*/ 8140593 w 11293641"/>
              <a:gd name="connsiteY7186" fmla="*/ 1171229 h 6828021"/>
              <a:gd name="connsiteX7187" fmla="*/ 8145578 w 11293641"/>
              <a:gd name="connsiteY7187" fmla="*/ 1171229 h 6828021"/>
              <a:gd name="connsiteX7188" fmla="*/ 8150564 w 11293641"/>
              <a:gd name="connsiteY7188" fmla="*/ 1176213 h 6828021"/>
              <a:gd name="connsiteX7189" fmla="*/ 8160534 w 11293641"/>
              <a:gd name="connsiteY7189" fmla="*/ 1181197 h 6828021"/>
              <a:gd name="connsiteX7190" fmla="*/ 8170504 w 11293641"/>
              <a:gd name="connsiteY7190" fmla="*/ 1186181 h 6828021"/>
              <a:gd name="connsiteX7191" fmla="*/ 8190444 w 11293641"/>
              <a:gd name="connsiteY7191" fmla="*/ 1191165 h 6828021"/>
              <a:gd name="connsiteX7192" fmla="*/ 8215369 w 11293641"/>
              <a:gd name="connsiteY7192" fmla="*/ 1196149 h 6828021"/>
              <a:gd name="connsiteX7193" fmla="*/ 8230324 w 11293641"/>
              <a:gd name="connsiteY7193" fmla="*/ 1201133 h 6828021"/>
              <a:gd name="connsiteX7194" fmla="*/ 8265220 w 11293641"/>
              <a:gd name="connsiteY7194" fmla="*/ 1216085 h 6828021"/>
              <a:gd name="connsiteX7195" fmla="*/ 8305100 w 11293641"/>
              <a:gd name="connsiteY7195" fmla="*/ 1241004 h 6828021"/>
              <a:gd name="connsiteX7196" fmla="*/ 8349966 w 11293641"/>
              <a:gd name="connsiteY7196" fmla="*/ 1275892 h 6828021"/>
              <a:gd name="connsiteX7197" fmla="*/ 8354951 w 11293641"/>
              <a:gd name="connsiteY7197" fmla="*/ 1280876 h 6828021"/>
              <a:gd name="connsiteX7198" fmla="*/ 8359936 w 11293641"/>
              <a:gd name="connsiteY7198" fmla="*/ 1285860 h 6828021"/>
              <a:gd name="connsiteX7199" fmla="*/ 8364921 w 11293641"/>
              <a:gd name="connsiteY7199" fmla="*/ 1285860 h 6828021"/>
              <a:gd name="connsiteX7200" fmla="*/ 8369906 w 11293641"/>
              <a:gd name="connsiteY7200" fmla="*/ 1290844 h 6828021"/>
              <a:gd name="connsiteX7201" fmla="*/ 8374891 w 11293641"/>
              <a:gd name="connsiteY7201" fmla="*/ 1290844 h 6828021"/>
              <a:gd name="connsiteX7202" fmla="*/ 8374891 w 11293641"/>
              <a:gd name="connsiteY7202" fmla="*/ 1285860 h 6828021"/>
              <a:gd name="connsiteX7203" fmla="*/ 8379876 w 11293641"/>
              <a:gd name="connsiteY7203" fmla="*/ 1280876 h 6828021"/>
              <a:gd name="connsiteX7204" fmla="*/ 8379876 w 11293641"/>
              <a:gd name="connsiteY7204" fmla="*/ 1270908 h 6828021"/>
              <a:gd name="connsiteX7205" fmla="*/ 8379876 w 11293641"/>
              <a:gd name="connsiteY7205" fmla="*/ 1265924 h 6828021"/>
              <a:gd name="connsiteX7206" fmla="*/ 8374891 w 11293641"/>
              <a:gd name="connsiteY7206" fmla="*/ 1265924 h 6828021"/>
              <a:gd name="connsiteX7207" fmla="*/ 8374891 w 11293641"/>
              <a:gd name="connsiteY7207" fmla="*/ 1260940 h 6828021"/>
              <a:gd name="connsiteX7208" fmla="*/ 8374891 w 11293641"/>
              <a:gd name="connsiteY7208" fmla="*/ 1255956 h 6828021"/>
              <a:gd name="connsiteX7209" fmla="*/ 8379876 w 11293641"/>
              <a:gd name="connsiteY7209" fmla="*/ 1255956 h 6828021"/>
              <a:gd name="connsiteX7210" fmla="*/ 8379876 w 11293641"/>
              <a:gd name="connsiteY7210" fmla="*/ 1250972 h 6828021"/>
              <a:gd name="connsiteX7211" fmla="*/ 8384861 w 11293641"/>
              <a:gd name="connsiteY7211" fmla="*/ 1250972 h 6828021"/>
              <a:gd name="connsiteX7212" fmla="*/ 8389846 w 11293641"/>
              <a:gd name="connsiteY7212" fmla="*/ 1255956 h 6828021"/>
              <a:gd name="connsiteX7213" fmla="*/ 8394831 w 11293641"/>
              <a:gd name="connsiteY7213" fmla="*/ 1260940 h 6828021"/>
              <a:gd name="connsiteX7214" fmla="*/ 8409786 w 11293641"/>
              <a:gd name="connsiteY7214" fmla="*/ 1270908 h 6828021"/>
              <a:gd name="connsiteX7215" fmla="*/ 8414771 w 11293641"/>
              <a:gd name="connsiteY7215" fmla="*/ 1275892 h 6828021"/>
              <a:gd name="connsiteX7216" fmla="*/ 8419756 w 11293641"/>
              <a:gd name="connsiteY7216" fmla="*/ 1275892 h 6828021"/>
              <a:gd name="connsiteX7217" fmla="*/ 8424742 w 11293641"/>
              <a:gd name="connsiteY7217" fmla="*/ 1280876 h 6828021"/>
              <a:gd name="connsiteX7218" fmla="*/ 8429727 w 11293641"/>
              <a:gd name="connsiteY7218" fmla="*/ 1285860 h 6828021"/>
              <a:gd name="connsiteX7219" fmla="*/ 8434712 w 11293641"/>
              <a:gd name="connsiteY7219" fmla="*/ 1295828 h 6828021"/>
              <a:gd name="connsiteX7220" fmla="*/ 8434712 w 11293641"/>
              <a:gd name="connsiteY7220" fmla="*/ 1305796 h 6828021"/>
              <a:gd name="connsiteX7221" fmla="*/ 8434712 w 11293641"/>
              <a:gd name="connsiteY7221" fmla="*/ 1315764 h 6828021"/>
              <a:gd name="connsiteX7222" fmla="*/ 8424742 w 11293641"/>
              <a:gd name="connsiteY7222" fmla="*/ 1330715 h 6828021"/>
              <a:gd name="connsiteX7223" fmla="*/ 8414771 w 11293641"/>
              <a:gd name="connsiteY7223" fmla="*/ 1350651 h 6828021"/>
              <a:gd name="connsiteX7224" fmla="*/ 8409786 w 11293641"/>
              <a:gd name="connsiteY7224" fmla="*/ 1355635 h 6828021"/>
              <a:gd name="connsiteX7225" fmla="*/ 8404801 w 11293641"/>
              <a:gd name="connsiteY7225" fmla="*/ 1355635 h 6828021"/>
              <a:gd name="connsiteX7226" fmla="*/ 8399816 w 11293641"/>
              <a:gd name="connsiteY7226" fmla="*/ 1360619 h 6828021"/>
              <a:gd name="connsiteX7227" fmla="*/ 8399816 w 11293641"/>
              <a:gd name="connsiteY7227" fmla="*/ 1365603 h 6828021"/>
              <a:gd name="connsiteX7228" fmla="*/ 8404801 w 11293641"/>
              <a:gd name="connsiteY7228" fmla="*/ 1370587 h 6828021"/>
              <a:gd name="connsiteX7229" fmla="*/ 8409786 w 11293641"/>
              <a:gd name="connsiteY7229" fmla="*/ 1375571 h 6828021"/>
              <a:gd name="connsiteX7230" fmla="*/ 8414771 w 11293641"/>
              <a:gd name="connsiteY7230" fmla="*/ 1375571 h 6828021"/>
              <a:gd name="connsiteX7231" fmla="*/ 8429727 w 11293641"/>
              <a:gd name="connsiteY7231" fmla="*/ 1380555 h 6828021"/>
              <a:gd name="connsiteX7232" fmla="*/ 8454652 w 11293641"/>
              <a:gd name="connsiteY7232" fmla="*/ 1380555 h 6828021"/>
              <a:gd name="connsiteX7233" fmla="*/ 8464622 w 11293641"/>
              <a:gd name="connsiteY7233" fmla="*/ 1375571 h 6828021"/>
              <a:gd name="connsiteX7234" fmla="*/ 8474592 w 11293641"/>
              <a:gd name="connsiteY7234" fmla="*/ 1375571 h 6828021"/>
              <a:gd name="connsiteX7235" fmla="*/ 8484562 w 11293641"/>
              <a:gd name="connsiteY7235" fmla="*/ 1375571 h 6828021"/>
              <a:gd name="connsiteX7236" fmla="*/ 8499517 w 11293641"/>
              <a:gd name="connsiteY7236" fmla="*/ 1375571 h 6828021"/>
              <a:gd name="connsiteX7237" fmla="*/ 8509487 w 11293641"/>
              <a:gd name="connsiteY7237" fmla="*/ 1375571 h 6828021"/>
              <a:gd name="connsiteX7238" fmla="*/ 8519458 w 11293641"/>
              <a:gd name="connsiteY7238" fmla="*/ 1385539 h 6828021"/>
              <a:gd name="connsiteX7239" fmla="*/ 8519458 w 11293641"/>
              <a:gd name="connsiteY7239" fmla="*/ 1380555 h 6828021"/>
              <a:gd name="connsiteX7240" fmla="*/ 8524443 w 11293641"/>
              <a:gd name="connsiteY7240" fmla="*/ 1375571 h 6828021"/>
              <a:gd name="connsiteX7241" fmla="*/ 8524443 w 11293641"/>
              <a:gd name="connsiteY7241" fmla="*/ 1365603 h 6828021"/>
              <a:gd name="connsiteX7242" fmla="*/ 8529428 w 11293641"/>
              <a:gd name="connsiteY7242" fmla="*/ 1355635 h 6828021"/>
              <a:gd name="connsiteX7243" fmla="*/ 8534413 w 11293641"/>
              <a:gd name="connsiteY7243" fmla="*/ 1350651 h 6828021"/>
              <a:gd name="connsiteX7244" fmla="*/ 8539398 w 11293641"/>
              <a:gd name="connsiteY7244" fmla="*/ 1345667 h 6828021"/>
              <a:gd name="connsiteX7245" fmla="*/ 8544383 w 11293641"/>
              <a:gd name="connsiteY7245" fmla="*/ 1350651 h 6828021"/>
              <a:gd name="connsiteX7246" fmla="*/ 8559338 w 11293641"/>
              <a:gd name="connsiteY7246" fmla="*/ 1365603 h 6828021"/>
              <a:gd name="connsiteX7247" fmla="*/ 8574293 w 11293641"/>
              <a:gd name="connsiteY7247" fmla="*/ 1400491 h 6828021"/>
              <a:gd name="connsiteX7248" fmla="*/ 8594233 w 11293641"/>
              <a:gd name="connsiteY7248" fmla="*/ 1435378 h 6828021"/>
              <a:gd name="connsiteX7249" fmla="*/ 8609188 w 11293641"/>
              <a:gd name="connsiteY7249" fmla="*/ 1470266 h 6828021"/>
              <a:gd name="connsiteX7250" fmla="*/ 8614174 w 11293641"/>
              <a:gd name="connsiteY7250" fmla="*/ 1470266 h 6828021"/>
              <a:gd name="connsiteX7251" fmla="*/ 8614174 w 11293641"/>
              <a:gd name="connsiteY7251" fmla="*/ 1460298 h 6828021"/>
              <a:gd name="connsiteX7252" fmla="*/ 8619159 w 11293641"/>
              <a:gd name="connsiteY7252" fmla="*/ 1450330 h 6828021"/>
              <a:gd name="connsiteX7253" fmla="*/ 8619159 w 11293641"/>
              <a:gd name="connsiteY7253" fmla="*/ 1385539 h 6828021"/>
              <a:gd name="connsiteX7254" fmla="*/ 8624144 w 11293641"/>
              <a:gd name="connsiteY7254" fmla="*/ 1385539 h 6828021"/>
              <a:gd name="connsiteX7255" fmla="*/ 8624144 w 11293641"/>
              <a:gd name="connsiteY7255" fmla="*/ 1380555 h 6828021"/>
              <a:gd name="connsiteX7256" fmla="*/ 8629129 w 11293641"/>
              <a:gd name="connsiteY7256" fmla="*/ 1375571 h 6828021"/>
              <a:gd name="connsiteX7257" fmla="*/ 8634114 w 11293641"/>
              <a:gd name="connsiteY7257" fmla="*/ 1365603 h 6828021"/>
              <a:gd name="connsiteX7258" fmla="*/ 8634114 w 11293641"/>
              <a:gd name="connsiteY7258" fmla="*/ 1360619 h 6828021"/>
              <a:gd name="connsiteX7259" fmla="*/ 8629129 w 11293641"/>
              <a:gd name="connsiteY7259" fmla="*/ 1350651 h 6828021"/>
              <a:gd name="connsiteX7260" fmla="*/ 8619159 w 11293641"/>
              <a:gd name="connsiteY7260" fmla="*/ 1345667 h 6828021"/>
              <a:gd name="connsiteX7261" fmla="*/ 8619159 w 11293641"/>
              <a:gd name="connsiteY7261" fmla="*/ 1340683 h 6828021"/>
              <a:gd name="connsiteX7262" fmla="*/ 8619159 w 11293641"/>
              <a:gd name="connsiteY7262" fmla="*/ 1330715 h 6828021"/>
              <a:gd name="connsiteX7263" fmla="*/ 8619159 w 11293641"/>
              <a:gd name="connsiteY7263" fmla="*/ 1325731 h 6828021"/>
              <a:gd name="connsiteX7264" fmla="*/ 8619159 w 11293641"/>
              <a:gd name="connsiteY7264" fmla="*/ 1315764 h 6828021"/>
              <a:gd name="connsiteX7265" fmla="*/ 8619159 w 11293641"/>
              <a:gd name="connsiteY7265" fmla="*/ 1305796 h 6828021"/>
              <a:gd name="connsiteX7266" fmla="*/ 8624144 w 11293641"/>
              <a:gd name="connsiteY7266" fmla="*/ 1295828 h 6828021"/>
              <a:gd name="connsiteX7267" fmla="*/ 8634114 w 11293641"/>
              <a:gd name="connsiteY7267" fmla="*/ 1290844 h 6828021"/>
              <a:gd name="connsiteX7268" fmla="*/ 8644084 w 11293641"/>
              <a:gd name="connsiteY7268" fmla="*/ 1285860 h 6828021"/>
              <a:gd name="connsiteX7269" fmla="*/ 8659039 w 11293641"/>
              <a:gd name="connsiteY7269" fmla="*/ 1280876 h 6828021"/>
              <a:gd name="connsiteX7270" fmla="*/ 8678979 w 11293641"/>
              <a:gd name="connsiteY7270" fmla="*/ 1280876 h 6828021"/>
              <a:gd name="connsiteX7271" fmla="*/ 8683964 w 11293641"/>
              <a:gd name="connsiteY7271" fmla="*/ 1280876 h 6828021"/>
              <a:gd name="connsiteX7272" fmla="*/ 8688949 w 11293641"/>
              <a:gd name="connsiteY7272" fmla="*/ 1275892 h 6828021"/>
              <a:gd name="connsiteX7273" fmla="*/ 8698920 w 11293641"/>
              <a:gd name="connsiteY7273" fmla="*/ 1275892 h 6828021"/>
              <a:gd name="connsiteX7274" fmla="*/ 8703904 w 11293641"/>
              <a:gd name="connsiteY7274" fmla="*/ 1275892 h 6828021"/>
              <a:gd name="connsiteX7275" fmla="*/ 8708890 w 11293641"/>
              <a:gd name="connsiteY7275" fmla="*/ 1280876 h 6828021"/>
              <a:gd name="connsiteX7276" fmla="*/ 8713875 w 11293641"/>
              <a:gd name="connsiteY7276" fmla="*/ 1290844 h 6828021"/>
              <a:gd name="connsiteX7277" fmla="*/ 8718860 w 11293641"/>
              <a:gd name="connsiteY7277" fmla="*/ 1305796 h 6828021"/>
              <a:gd name="connsiteX7278" fmla="*/ 8718860 w 11293641"/>
              <a:gd name="connsiteY7278" fmla="*/ 1310780 h 6828021"/>
              <a:gd name="connsiteX7279" fmla="*/ 8718860 w 11293641"/>
              <a:gd name="connsiteY7279" fmla="*/ 1315764 h 6828021"/>
              <a:gd name="connsiteX7280" fmla="*/ 8723845 w 11293641"/>
              <a:gd name="connsiteY7280" fmla="*/ 1320747 h 6828021"/>
              <a:gd name="connsiteX7281" fmla="*/ 8728830 w 11293641"/>
              <a:gd name="connsiteY7281" fmla="*/ 1330715 h 6828021"/>
              <a:gd name="connsiteX7282" fmla="*/ 8743785 w 11293641"/>
              <a:gd name="connsiteY7282" fmla="*/ 1335699 h 6828021"/>
              <a:gd name="connsiteX7283" fmla="*/ 8763725 w 11293641"/>
              <a:gd name="connsiteY7283" fmla="*/ 1345667 h 6828021"/>
              <a:gd name="connsiteX7284" fmla="*/ 8768710 w 11293641"/>
              <a:gd name="connsiteY7284" fmla="*/ 1340683 h 6828021"/>
              <a:gd name="connsiteX7285" fmla="*/ 8773695 w 11293641"/>
              <a:gd name="connsiteY7285" fmla="*/ 1340683 h 6828021"/>
              <a:gd name="connsiteX7286" fmla="*/ 8778680 w 11293641"/>
              <a:gd name="connsiteY7286" fmla="*/ 1340683 h 6828021"/>
              <a:gd name="connsiteX7287" fmla="*/ 8788650 w 11293641"/>
              <a:gd name="connsiteY7287" fmla="*/ 1340683 h 6828021"/>
              <a:gd name="connsiteX7288" fmla="*/ 8793636 w 11293641"/>
              <a:gd name="connsiteY7288" fmla="*/ 1345667 h 6828021"/>
              <a:gd name="connsiteX7289" fmla="*/ 8803606 w 11293641"/>
              <a:gd name="connsiteY7289" fmla="*/ 1355635 h 6828021"/>
              <a:gd name="connsiteX7290" fmla="*/ 8808591 w 11293641"/>
              <a:gd name="connsiteY7290" fmla="*/ 1370587 h 6828021"/>
              <a:gd name="connsiteX7291" fmla="*/ 8808591 w 11293641"/>
              <a:gd name="connsiteY7291" fmla="*/ 1375571 h 6828021"/>
              <a:gd name="connsiteX7292" fmla="*/ 8813576 w 11293641"/>
              <a:gd name="connsiteY7292" fmla="*/ 1380555 h 6828021"/>
              <a:gd name="connsiteX7293" fmla="*/ 8818561 w 11293641"/>
              <a:gd name="connsiteY7293" fmla="*/ 1385539 h 6828021"/>
              <a:gd name="connsiteX7294" fmla="*/ 8823546 w 11293641"/>
              <a:gd name="connsiteY7294" fmla="*/ 1390523 h 6828021"/>
              <a:gd name="connsiteX7295" fmla="*/ 8828531 w 11293641"/>
              <a:gd name="connsiteY7295" fmla="*/ 1390523 h 6828021"/>
              <a:gd name="connsiteX7296" fmla="*/ 8838501 w 11293641"/>
              <a:gd name="connsiteY7296" fmla="*/ 1390523 h 6828021"/>
              <a:gd name="connsiteX7297" fmla="*/ 8848471 w 11293641"/>
              <a:gd name="connsiteY7297" fmla="*/ 1385539 h 6828021"/>
              <a:gd name="connsiteX7298" fmla="*/ 8863426 w 11293641"/>
              <a:gd name="connsiteY7298" fmla="*/ 1375571 h 6828021"/>
              <a:gd name="connsiteX7299" fmla="*/ 8868411 w 11293641"/>
              <a:gd name="connsiteY7299" fmla="*/ 1370587 h 6828021"/>
              <a:gd name="connsiteX7300" fmla="*/ 8873396 w 11293641"/>
              <a:gd name="connsiteY7300" fmla="*/ 1365603 h 6828021"/>
              <a:gd name="connsiteX7301" fmla="*/ 8878382 w 11293641"/>
              <a:gd name="connsiteY7301" fmla="*/ 1365603 h 6828021"/>
              <a:gd name="connsiteX7302" fmla="*/ 8888352 w 11293641"/>
              <a:gd name="connsiteY7302" fmla="*/ 1365603 h 6828021"/>
              <a:gd name="connsiteX7303" fmla="*/ 8898322 w 11293641"/>
              <a:gd name="connsiteY7303" fmla="*/ 1370587 h 6828021"/>
              <a:gd name="connsiteX7304" fmla="*/ 8913277 w 11293641"/>
              <a:gd name="connsiteY7304" fmla="*/ 1380555 h 6828021"/>
              <a:gd name="connsiteX7305" fmla="*/ 8918262 w 11293641"/>
              <a:gd name="connsiteY7305" fmla="*/ 1380555 h 6828021"/>
              <a:gd name="connsiteX7306" fmla="*/ 8918262 w 11293641"/>
              <a:gd name="connsiteY7306" fmla="*/ 1385539 h 6828021"/>
              <a:gd name="connsiteX7307" fmla="*/ 8923247 w 11293641"/>
              <a:gd name="connsiteY7307" fmla="*/ 1385539 h 6828021"/>
              <a:gd name="connsiteX7308" fmla="*/ 8928232 w 11293641"/>
              <a:gd name="connsiteY7308" fmla="*/ 1385539 h 6828021"/>
              <a:gd name="connsiteX7309" fmla="*/ 8933217 w 11293641"/>
              <a:gd name="connsiteY7309" fmla="*/ 1385539 h 6828021"/>
              <a:gd name="connsiteX7310" fmla="*/ 8938202 w 11293641"/>
              <a:gd name="connsiteY7310" fmla="*/ 1385539 h 6828021"/>
              <a:gd name="connsiteX7311" fmla="*/ 8938202 w 11293641"/>
              <a:gd name="connsiteY7311" fmla="*/ 1375571 h 6828021"/>
              <a:gd name="connsiteX7312" fmla="*/ 8943187 w 11293641"/>
              <a:gd name="connsiteY7312" fmla="*/ 1365603 h 6828021"/>
              <a:gd name="connsiteX7313" fmla="*/ 8943187 w 11293641"/>
              <a:gd name="connsiteY7313" fmla="*/ 1350651 h 6828021"/>
              <a:gd name="connsiteX7314" fmla="*/ 8938202 w 11293641"/>
              <a:gd name="connsiteY7314" fmla="*/ 1325731 h 6828021"/>
              <a:gd name="connsiteX7315" fmla="*/ 8943187 w 11293641"/>
              <a:gd name="connsiteY7315" fmla="*/ 1320747 h 6828021"/>
              <a:gd name="connsiteX7316" fmla="*/ 8948172 w 11293641"/>
              <a:gd name="connsiteY7316" fmla="*/ 1315764 h 6828021"/>
              <a:gd name="connsiteX7317" fmla="*/ 8953157 w 11293641"/>
              <a:gd name="connsiteY7317" fmla="*/ 1315764 h 6828021"/>
              <a:gd name="connsiteX7318" fmla="*/ 8963127 w 11293641"/>
              <a:gd name="connsiteY7318" fmla="*/ 1315764 h 6828021"/>
              <a:gd name="connsiteX7319" fmla="*/ 8978083 w 11293641"/>
              <a:gd name="connsiteY7319" fmla="*/ 1315764 h 6828021"/>
              <a:gd name="connsiteX7320" fmla="*/ 9017963 w 11293641"/>
              <a:gd name="connsiteY7320" fmla="*/ 1315764 h 6828021"/>
              <a:gd name="connsiteX7321" fmla="*/ 9012978 w 11293641"/>
              <a:gd name="connsiteY7321" fmla="*/ 1375571 h 6828021"/>
              <a:gd name="connsiteX7322" fmla="*/ 9012978 w 11293641"/>
              <a:gd name="connsiteY7322" fmla="*/ 1380555 h 6828021"/>
              <a:gd name="connsiteX7323" fmla="*/ 9017963 w 11293641"/>
              <a:gd name="connsiteY7323" fmla="*/ 1380555 h 6828021"/>
              <a:gd name="connsiteX7324" fmla="*/ 9027933 w 11293641"/>
              <a:gd name="connsiteY7324" fmla="*/ 1380555 h 6828021"/>
              <a:gd name="connsiteX7325" fmla="*/ 9042888 w 11293641"/>
              <a:gd name="connsiteY7325" fmla="*/ 1385539 h 6828021"/>
              <a:gd name="connsiteX7326" fmla="*/ 9052858 w 11293641"/>
              <a:gd name="connsiteY7326" fmla="*/ 1380555 h 6828021"/>
              <a:gd name="connsiteX7327" fmla="*/ 9072799 w 11293641"/>
              <a:gd name="connsiteY7327" fmla="*/ 1370587 h 6828021"/>
              <a:gd name="connsiteX7328" fmla="*/ 9092739 w 11293641"/>
              <a:gd name="connsiteY7328" fmla="*/ 1355635 h 6828021"/>
              <a:gd name="connsiteX7329" fmla="*/ 9117664 w 11293641"/>
              <a:gd name="connsiteY7329" fmla="*/ 1340683 h 6828021"/>
              <a:gd name="connsiteX7330" fmla="*/ 9127634 w 11293641"/>
              <a:gd name="connsiteY7330" fmla="*/ 1330715 h 6828021"/>
              <a:gd name="connsiteX7331" fmla="*/ 9132619 w 11293641"/>
              <a:gd name="connsiteY7331" fmla="*/ 1325731 h 6828021"/>
              <a:gd name="connsiteX7332" fmla="*/ 9132619 w 11293641"/>
              <a:gd name="connsiteY7332" fmla="*/ 1315764 h 6828021"/>
              <a:gd name="connsiteX7333" fmla="*/ 9132619 w 11293641"/>
              <a:gd name="connsiteY7333" fmla="*/ 1310780 h 6828021"/>
              <a:gd name="connsiteX7334" fmla="*/ 9132619 w 11293641"/>
              <a:gd name="connsiteY7334" fmla="*/ 1305796 h 6828021"/>
              <a:gd name="connsiteX7335" fmla="*/ 9127634 w 11293641"/>
              <a:gd name="connsiteY7335" fmla="*/ 1300812 h 6828021"/>
              <a:gd name="connsiteX7336" fmla="*/ 9117664 w 11293641"/>
              <a:gd name="connsiteY7336" fmla="*/ 1295828 h 6828021"/>
              <a:gd name="connsiteX7337" fmla="*/ 9112679 w 11293641"/>
              <a:gd name="connsiteY7337" fmla="*/ 1290844 h 6828021"/>
              <a:gd name="connsiteX7338" fmla="*/ 9102709 w 11293641"/>
              <a:gd name="connsiteY7338" fmla="*/ 1290844 h 6828021"/>
              <a:gd name="connsiteX7339" fmla="*/ 9097724 w 11293641"/>
              <a:gd name="connsiteY7339" fmla="*/ 1285860 h 6828021"/>
              <a:gd name="connsiteX7340" fmla="*/ 9087754 w 11293641"/>
              <a:gd name="connsiteY7340" fmla="*/ 1275892 h 6828021"/>
              <a:gd name="connsiteX7341" fmla="*/ 9082769 w 11293641"/>
              <a:gd name="connsiteY7341" fmla="*/ 1270908 h 6828021"/>
              <a:gd name="connsiteX7342" fmla="*/ 9077784 w 11293641"/>
              <a:gd name="connsiteY7342" fmla="*/ 1260940 h 6828021"/>
              <a:gd name="connsiteX7343" fmla="*/ 9077784 w 11293641"/>
              <a:gd name="connsiteY7343" fmla="*/ 1250972 h 6828021"/>
              <a:gd name="connsiteX7344" fmla="*/ 9082769 w 11293641"/>
              <a:gd name="connsiteY7344" fmla="*/ 1236020 h 6828021"/>
              <a:gd name="connsiteX7345" fmla="*/ 9097724 w 11293641"/>
              <a:gd name="connsiteY7345" fmla="*/ 1226052 h 6828021"/>
              <a:gd name="connsiteX7346" fmla="*/ 9087754 w 11293641"/>
              <a:gd name="connsiteY7346" fmla="*/ 1221068 h 6828021"/>
              <a:gd name="connsiteX7347" fmla="*/ 9072799 w 11293641"/>
              <a:gd name="connsiteY7347" fmla="*/ 1216085 h 6828021"/>
              <a:gd name="connsiteX7348" fmla="*/ 9052858 w 11293641"/>
              <a:gd name="connsiteY7348" fmla="*/ 1201133 h 6828021"/>
              <a:gd name="connsiteX7349" fmla="*/ 9032918 w 11293641"/>
              <a:gd name="connsiteY7349" fmla="*/ 1176213 h 6828021"/>
              <a:gd name="connsiteX7350" fmla="*/ 9027933 w 11293641"/>
              <a:gd name="connsiteY7350" fmla="*/ 1136341 h 6828021"/>
              <a:gd name="connsiteX7351" fmla="*/ 9027933 w 11293641"/>
              <a:gd name="connsiteY7351" fmla="*/ 1131357 h 6828021"/>
              <a:gd name="connsiteX7352" fmla="*/ 9027933 w 11293641"/>
              <a:gd name="connsiteY7352" fmla="*/ 1126373 h 6828021"/>
              <a:gd name="connsiteX7353" fmla="*/ 9027933 w 11293641"/>
              <a:gd name="connsiteY7353" fmla="*/ 1116405 h 6828021"/>
              <a:gd name="connsiteX7354" fmla="*/ 9027933 w 11293641"/>
              <a:gd name="connsiteY7354" fmla="*/ 1106437 h 6828021"/>
              <a:gd name="connsiteX7355" fmla="*/ 9032918 w 11293641"/>
              <a:gd name="connsiteY7355" fmla="*/ 1091486 h 6828021"/>
              <a:gd name="connsiteX7356" fmla="*/ 9042888 w 11293641"/>
              <a:gd name="connsiteY7356" fmla="*/ 1076534 h 6828021"/>
              <a:gd name="connsiteX7357" fmla="*/ 9057844 w 11293641"/>
              <a:gd name="connsiteY7357" fmla="*/ 1066566 h 6828021"/>
              <a:gd name="connsiteX7358" fmla="*/ 9057844 w 11293641"/>
              <a:gd name="connsiteY7358" fmla="*/ 1061582 h 6828021"/>
              <a:gd name="connsiteX7359" fmla="*/ 9062828 w 11293641"/>
              <a:gd name="connsiteY7359" fmla="*/ 1056598 h 6828021"/>
              <a:gd name="connsiteX7360" fmla="*/ 9062828 w 11293641"/>
              <a:gd name="connsiteY7360" fmla="*/ 1041646 h 6828021"/>
              <a:gd name="connsiteX7361" fmla="*/ 9067814 w 11293641"/>
              <a:gd name="connsiteY7361" fmla="*/ 1031678 h 6828021"/>
              <a:gd name="connsiteX7362" fmla="*/ 9067814 w 11293641"/>
              <a:gd name="connsiteY7362" fmla="*/ 1021710 h 6828021"/>
              <a:gd name="connsiteX7363" fmla="*/ 9077784 w 11293641"/>
              <a:gd name="connsiteY7363" fmla="*/ 1016726 h 6828021"/>
              <a:gd name="connsiteX7364" fmla="*/ 9082769 w 11293641"/>
              <a:gd name="connsiteY7364" fmla="*/ 1016726 h 6828021"/>
              <a:gd name="connsiteX7365" fmla="*/ 9087754 w 11293641"/>
              <a:gd name="connsiteY7365" fmla="*/ 1011742 h 6828021"/>
              <a:gd name="connsiteX7366" fmla="*/ 9566319 w 11293641"/>
              <a:gd name="connsiteY7366" fmla="*/ 956922 h 6828021"/>
              <a:gd name="connsiteX7367" fmla="*/ 9586259 w 11293641"/>
              <a:gd name="connsiteY7367" fmla="*/ 956922 h 6828021"/>
              <a:gd name="connsiteX7368" fmla="*/ 9596230 w 11293641"/>
              <a:gd name="connsiteY7368" fmla="*/ 961906 h 6828021"/>
              <a:gd name="connsiteX7369" fmla="*/ 9596230 w 11293641"/>
              <a:gd name="connsiteY7369" fmla="*/ 966890 h 6828021"/>
              <a:gd name="connsiteX7370" fmla="*/ 9581274 w 11293641"/>
              <a:gd name="connsiteY7370" fmla="*/ 1006761 h 6828021"/>
              <a:gd name="connsiteX7371" fmla="*/ 9576289 w 11293641"/>
              <a:gd name="connsiteY7371" fmla="*/ 1036665 h 6828021"/>
              <a:gd name="connsiteX7372" fmla="*/ 9576289 w 11293641"/>
              <a:gd name="connsiteY7372" fmla="*/ 1051617 h 6828021"/>
              <a:gd name="connsiteX7373" fmla="*/ 9586259 w 11293641"/>
              <a:gd name="connsiteY7373" fmla="*/ 1106441 h 6828021"/>
              <a:gd name="connsiteX7374" fmla="*/ 9606200 w 11293641"/>
              <a:gd name="connsiteY7374" fmla="*/ 1146312 h 6828021"/>
              <a:gd name="connsiteX7375" fmla="*/ 9626140 w 11293641"/>
              <a:gd name="connsiteY7375" fmla="*/ 1171232 h 6828021"/>
              <a:gd name="connsiteX7376" fmla="*/ 9636110 w 11293641"/>
              <a:gd name="connsiteY7376" fmla="*/ 1181200 h 6828021"/>
              <a:gd name="connsiteX7377" fmla="*/ 9641095 w 11293641"/>
              <a:gd name="connsiteY7377" fmla="*/ 1186184 h 6828021"/>
              <a:gd name="connsiteX7378" fmla="*/ 9646080 w 11293641"/>
              <a:gd name="connsiteY7378" fmla="*/ 1186184 h 6828021"/>
              <a:gd name="connsiteX7379" fmla="*/ 9646080 w 11293641"/>
              <a:gd name="connsiteY7379" fmla="*/ 1181200 h 6828021"/>
              <a:gd name="connsiteX7380" fmla="*/ 9646080 w 11293641"/>
              <a:gd name="connsiteY7380" fmla="*/ 1171232 h 6828021"/>
              <a:gd name="connsiteX7381" fmla="*/ 9646080 w 11293641"/>
              <a:gd name="connsiteY7381" fmla="*/ 1166248 h 6828021"/>
              <a:gd name="connsiteX7382" fmla="*/ 9646080 w 11293641"/>
              <a:gd name="connsiteY7382" fmla="*/ 1156280 h 6828021"/>
              <a:gd name="connsiteX7383" fmla="*/ 9646080 w 11293641"/>
              <a:gd name="connsiteY7383" fmla="*/ 1151296 h 6828021"/>
              <a:gd name="connsiteX7384" fmla="*/ 9606200 w 11293641"/>
              <a:gd name="connsiteY7384" fmla="*/ 1101457 h 6828021"/>
              <a:gd name="connsiteX7385" fmla="*/ 9601215 w 11293641"/>
              <a:gd name="connsiteY7385" fmla="*/ 1071553 h 6828021"/>
              <a:gd name="connsiteX7386" fmla="*/ 9601215 w 11293641"/>
              <a:gd name="connsiteY7386" fmla="*/ 1046633 h 6828021"/>
              <a:gd name="connsiteX7387" fmla="*/ 9606200 w 11293641"/>
              <a:gd name="connsiteY7387" fmla="*/ 1026697 h 6828021"/>
              <a:gd name="connsiteX7388" fmla="*/ 9606200 w 11293641"/>
              <a:gd name="connsiteY7388" fmla="*/ 1016729 h 6828021"/>
              <a:gd name="connsiteX7389" fmla="*/ 9616170 w 11293641"/>
              <a:gd name="connsiteY7389" fmla="*/ 996794 h 6828021"/>
              <a:gd name="connsiteX7390" fmla="*/ 9626140 w 11293641"/>
              <a:gd name="connsiteY7390" fmla="*/ 986825 h 6828021"/>
              <a:gd name="connsiteX7391" fmla="*/ 9636110 w 11293641"/>
              <a:gd name="connsiteY7391" fmla="*/ 976858 h 6828021"/>
              <a:gd name="connsiteX7392" fmla="*/ 9646080 w 11293641"/>
              <a:gd name="connsiteY7392" fmla="*/ 971874 h 6828021"/>
              <a:gd name="connsiteX7393" fmla="*/ 9656050 w 11293641"/>
              <a:gd name="connsiteY7393" fmla="*/ 966890 h 6828021"/>
              <a:gd name="connsiteX7394" fmla="*/ 9661035 w 11293641"/>
              <a:gd name="connsiteY7394" fmla="*/ 966890 h 6828021"/>
              <a:gd name="connsiteX7395" fmla="*/ 9666020 w 11293641"/>
              <a:gd name="connsiteY7395" fmla="*/ 966890 h 6828021"/>
              <a:gd name="connsiteX7396" fmla="*/ 9671005 w 11293641"/>
              <a:gd name="connsiteY7396" fmla="*/ 971874 h 6828021"/>
              <a:gd name="connsiteX7397" fmla="*/ 9675990 w 11293641"/>
              <a:gd name="connsiteY7397" fmla="*/ 976858 h 6828021"/>
              <a:gd name="connsiteX7398" fmla="*/ 9680975 w 11293641"/>
              <a:gd name="connsiteY7398" fmla="*/ 986825 h 6828021"/>
              <a:gd name="connsiteX7399" fmla="*/ 9675990 w 11293641"/>
              <a:gd name="connsiteY7399" fmla="*/ 996794 h 6828021"/>
              <a:gd name="connsiteX7400" fmla="*/ 9675990 w 11293641"/>
              <a:gd name="connsiteY7400" fmla="*/ 1006761 h 6828021"/>
              <a:gd name="connsiteX7401" fmla="*/ 9675990 w 11293641"/>
              <a:gd name="connsiteY7401" fmla="*/ 1016729 h 6828021"/>
              <a:gd name="connsiteX7402" fmla="*/ 9671005 w 11293641"/>
              <a:gd name="connsiteY7402" fmla="*/ 1021713 h 6828021"/>
              <a:gd name="connsiteX7403" fmla="*/ 9671005 w 11293641"/>
              <a:gd name="connsiteY7403" fmla="*/ 1026697 h 6828021"/>
              <a:gd name="connsiteX7404" fmla="*/ 9671005 w 11293641"/>
              <a:gd name="connsiteY7404" fmla="*/ 1041649 h 6828021"/>
              <a:gd name="connsiteX7405" fmla="*/ 9666020 w 11293641"/>
              <a:gd name="connsiteY7405" fmla="*/ 1056601 h 6828021"/>
              <a:gd name="connsiteX7406" fmla="*/ 9661035 w 11293641"/>
              <a:gd name="connsiteY7406" fmla="*/ 1061585 h 6828021"/>
              <a:gd name="connsiteX7407" fmla="*/ 9661035 w 11293641"/>
              <a:gd name="connsiteY7407" fmla="*/ 1066569 h 6828021"/>
              <a:gd name="connsiteX7408" fmla="*/ 9700916 w 11293641"/>
              <a:gd name="connsiteY7408" fmla="*/ 1051617 h 6828021"/>
              <a:gd name="connsiteX7409" fmla="*/ 9705901 w 11293641"/>
              <a:gd name="connsiteY7409" fmla="*/ 1066569 h 6828021"/>
              <a:gd name="connsiteX7410" fmla="*/ 9710886 w 11293641"/>
              <a:gd name="connsiteY7410" fmla="*/ 1076537 h 6828021"/>
              <a:gd name="connsiteX7411" fmla="*/ 9720856 w 11293641"/>
              <a:gd name="connsiteY7411" fmla="*/ 1076537 h 6828021"/>
              <a:gd name="connsiteX7412" fmla="*/ 9730826 w 11293641"/>
              <a:gd name="connsiteY7412" fmla="*/ 1076537 h 6828021"/>
              <a:gd name="connsiteX7413" fmla="*/ 9735811 w 11293641"/>
              <a:gd name="connsiteY7413" fmla="*/ 1076537 h 6828021"/>
              <a:gd name="connsiteX7414" fmla="*/ 9745781 w 11293641"/>
              <a:gd name="connsiteY7414" fmla="*/ 1071553 h 6828021"/>
              <a:gd name="connsiteX7415" fmla="*/ 9750766 w 11293641"/>
              <a:gd name="connsiteY7415" fmla="*/ 1071553 h 6828021"/>
              <a:gd name="connsiteX7416" fmla="*/ 9795632 w 11293641"/>
              <a:gd name="connsiteY7416" fmla="*/ 1076537 h 6828021"/>
              <a:gd name="connsiteX7417" fmla="*/ 9825542 w 11293641"/>
              <a:gd name="connsiteY7417" fmla="*/ 1091489 h 6828021"/>
              <a:gd name="connsiteX7418" fmla="*/ 9840497 w 11293641"/>
              <a:gd name="connsiteY7418" fmla="*/ 1101457 h 6828021"/>
              <a:gd name="connsiteX7419" fmla="*/ 9845482 w 11293641"/>
              <a:gd name="connsiteY7419" fmla="*/ 1111425 h 6828021"/>
              <a:gd name="connsiteX7420" fmla="*/ 9855452 w 11293641"/>
              <a:gd name="connsiteY7420" fmla="*/ 1131361 h 6828021"/>
              <a:gd name="connsiteX7421" fmla="*/ 9865423 w 11293641"/>
              <a:gd name="connsiteY7421" fmla="*/ 1141328 h 6828021"/>
              <a:gd name="connsiteX7422" fmla="*/ 9875393 w 11293641"/>
              <a:gd name="connsiteY7422" fmla="*/ 1146312 h 6828021"/>
              <a:gd name="connsiteX7423" fmla="*/ 9880378 w 11293641"/>
              <a:gd name="connsiteY7423" fmla="*/ 1151296 h 6828021"/>
              <a:gd name="connsiteX7424" fmla="*/ 9885363 w 11293641"/>
              <a:gd name="connsiteY7424" fmla="*/ 1151296 h 6828021"/>
              <a:gd name="connsiteX7425" fmla="*/ 9890348 w 11293641"/>
              <a:gd name="connsiteY7425" fmla="*/ 1151296 h 6828021"/>
              <a:gd name="connsiteX7426" fmla="*/ 9895333 w 11293641"/>
              <a:gd name="connsiteY7426" fmla="*/ 1146312 h 6828021"/>
              <a:gd name="connsiteX7427" fmla="*/ 9905303 w 11293641"/>
              <a:gd name="connsiteY7427" fmla="*/ 1151296 h 6828021"/>
              <a:gd name="connsiteX7428" fmla="*/ 9910288 w 11293641"/>
              <a:gd name="connsiteY7428" fmla="*/ 1151296 h 6828021"/>
              <a:gd name="connsiteX7429" fmla="*/ 9915273 w 11293641"/>
              <a:gd name="connsiteY7429" fmla="*/ 1161264 h 6828021"/>
              <a:gd name="connsiteX7430" fmla="*/ 9915273 w 11293641"/>
              <a:gd name="connsiteY7430" fmla="*/ 1166248 h 6828021"/>
              <a:gd name="connsiteX7431" fmla="*/ 9915273 w 11293641"/>
              <a:gd name="connsiteY7431" fmla="*/ 1171232 h 6828021"/>
              <a:gd name="connsiteX7432" fmla="*/ 9910288 w 11293641"/>
              <a:gd name="connsiteY7432" fmla="*/ 1176216 h 6828021"/>
              <a:gd name="connsiteX7433" fmla="*/ 9910288 w 11293641"/>
              <a:gd name="connsiteY7433" fmla="*/ 1181200 h 6828021"/>
              <a:gd name="connsiteX7434" fmla="*/ 9905303 w 11293641"/>
              <a:gd name="connsiteY7434" fmla="*/ 1191168 h 6828021"/>
              <a:gd name="connsiteX7435" fmla="*/ 9905303 w 11293641"/>
              <a:gd name="connsiteY7435" fmla="*/ 1196152 h 6828021"/>
              <a:gd name="connsiteX7436" fmla="*/ 9910288 w 11293641"/>
              <a:gd name="connsiteY7436" fmla="*/ 1196152 h 6828021"/>
              <a:gd name="connsiteX7437" fmla="*/ 9915273 w 11293641"/>
              <a:gd name="connsiteY7437" fmla="*/ 1196152 h 6828021"/>
              <a:gd name="connsiteX7438" fmla="*/ 9920258 w 11293641"/>
              <a:gd name="connsiteY7438" fmla="*/ 1196152 h 6828021"/>
              <a:gd name="connsiteX7439" fmla="*/ 9925243 w 11293641"/>
              <a:gd name="connsiteY7439" fmla="*/ 1191168 h 6828021"/>
              <a:gd name="connsiteX7440" fmla="*/ 9930228 w 11293641"/>
              <a:gd name="connsiteY7440" fmla="*/ 1191168 h 6828021"/>
              <a:gd name="connsiteX7441" fmla="*/ 9940198 w 11293641"/>
              <a:gd name="connsiteY7441" fmla="*/ 1186184 h 6828021"/>
              <a:gd name="connsiteX7442" fmla="*/ 9945184 w 11293641"/>
              <a:gd name="connsiteY7442" fmla="*/ 1186184 h 6828021"/>
              <a:gd name="connsiteX7443" fmla="*/ 9950169 w 11293641"/>
              <a:gd name="connsiteY7443" fmla="*/ 1191168 h 6828021"/>
              <a:gd name="connsiteX7444" fmla="*/ 9955154 w 11293641"/>
              <a:gd name="connsiteY7444" fmla="*/ 1196152 h 6828021"/>
              <a:gd name="connsiteX7445" fmla="*/ 9955154 w 11293641"/>
              <a:gd name="connsiteY7445" fmla="*/ 1201136 h 6828021"/>
              <a:gd name="connsiteX7446" fmla="*/ 9965124 w 11293641"/>
              <a:gd name="connsiteY7446" fmla="*/ 1211104 h 6828021"/>
              <a:gd name="connsiteX7447" fmla="*/ 9975094 w 11293641"/>
              <a:gd name="connsiteY7447" fmla="*/ 1211104 h 6828021"/>
              <a:gd name="connsiteX7448" fmla="*/ 9980079 w 11293641"/>
              <a:gd name="connsiteY7448" fmla="*/ 1216088 h 6828021"/>
              <a:gd name="connsiteX7449" fmla="*/ 9985064 w 11293641"/>
              <a:gd name="connsiteY7449" fmla="*/ 1216088 h 6828021"/>
              <a:gd name="connsiteX7450" fmla="*/ 9985064 w 11293641"/>
              <a:gd name="connsiteY7450" fmla="*/ 1245992 h 6828021"/>
              <a:gd name="connsiteX7451" fmla="*/ 10000019 w 11293641"/>
              <a:gd name="connsiteY7451" fmla="*/ 1245992 h 6828021"/>
              <a:gd name="connsiteX7452" fmla="*/ 10009989 w 11293641"/>
              <a:gd name="connsiteY7452" fmla="*/ 1250975 h 6828021"/>
              <a:gd name="connsiteX7453" fmla="*/ 10009989 w 11293641"/>
              <a:gd name="connsiteY7453" fmla="*/ 1255959 h 6828021"/>
              <a:gd name="connsiteX7454" fmla="*/ 10014974 w 11293641"/>
              <a:gd name="connsiteY7454" fmla="*/ 1260943 h 6828021"/>
              <a:gd name="connsiteX7455" fmla="*/ 10014974 w 11293641"/>
              <a:gd name="connsiteY7455" fmla="*/ 1265927 h 6828021"/>
              <a:gd name="connsiteX7456" fmla="*/ 10009989 w 11293641"/>
              <a:gd name="connsiteY7456" fmla="*/ 1270911 h 6828021"/>
              <a:gd name="connsiteX7457" fmla="*/ 10005004 w 11293641"/>
              <a:gd name="connsiteY7457" fmla="*/ 1280879 h 6828021"/>
              <a:gd name="connsiteX7458" fmla="*/ 10009989 w 11293641"/>
              <a:gd name="connsiteY7458" fmla="*/ 1285863 h 6828021"/>
              <a:gd name="connsiteX7459" fmla="*/ 10009989 w 11293641"/>
              <a:gd name="connsiteY7459" fmla="*/ 1295831 h 6828021"/>
              <a:gd name="connsiteX7460" fmla="*/ 10019959 w 11293641"/>
              <a:gd name="connsiteY7460" fmla="*/ 1305799 h 6828021"/>
              <a:gd name="connsiteX7461" fmla="*/ 10019959 w 11293641"/>
              <a:gd name="connsiteY7461" fmla="*/ 1315767 h 6828021"/>
              <a:gd name="connsiteX7462" fmla="*/ 10014974 w 11293641"/>
              <a:gd name="connsiteY7462" fmla="*/ 1320751 h 6828021"/>
              <a:gd name="connsiteX7463" fmla="*/ 10014974 w 11293641"/>
              <a:gd name="connsiteY7463" fmla="*/ 1325735 h 6828021"/>
              <a:gd name="connsiteX7464" fmla="*/ 10009989 w 11293641"/>
              <a:gd name="connsiteY7464" fmla="*/ 1325735 h 6828021"/>
              <a:gd name="connsiteX7465" fmla="*/ 9985064 w 11293641"/>
              <a:gd name="connsiteY7465" fmla="*/ 1330719 h 6828021"/>
              <a:gd name="connsiteX7466" fmla="*/ 9990049 w 11293641"/>
              <a:gd name="connsiteY7466" fmla="*/ 1335703 h 6828021"/>
              <a:gd name="connsiteX7467" fmla="*/ 9985064 w 11293641"/>
              <a:gd name="connsiteY7467" fmla="*/ 1345671 h 6828021"/>
              <a:gd name="connsiteX7468" fmla="*/ 9985064 w 11293641"/>
              <a:gd name="connsiteY7468" fmla="*/ 1350655 h 6828021"/>
              <a:gd name="connsiteX7469" fmla="*/ 9980079 w 11293641"/>
              <a:gd name="connsiteY7469" fmla="*/ 1360623 h 6828021"/>
              <a:gd name="connsiteX7470" fmla="*/ 9980079 w 11293641"/>
              <a:gd name="connsiteY7470" fmla="*/ 1370590 h 6828021"/>
              <a:gd name="connsiteX7471" fmla="*/ 9980079 w 11293641"/>
              <a:gd name="connsiteY7471" fmla="*/ 1375574 h 6828021"/>
              <a:gd name="connsiteX7472" fmla="*/ 9985064 w 11293641"/>
              <a:gd name="connsiteY7472" fmla="*/ 1375574 h 6828021"/>
              <a:gd name="connsiteX7473" fmla="*/ 9990049 w 11293641"/>
              <a:gd name="connsiteY7473" fmla="*/ 1375574 h 6828021"/>
              <a:gd name="connsiteX7474" fmla="*/ 9995034 w 11293641"/>
              <a:gd name="connsiteY7474" fmla="*/ 1375574 h 6828021"/>
              <a:gd name="connsiteX7475" fmla="*/ 10000019 w 11293641"/>
              <a:gd name="connsiteY7475" fmla="*/ 1370590 h 6828021"/>
              <a:gd name="connsiteX7476" fmla="*/ 10005004 w 11293641"/>
              <a:gd name="connsiteY7476" fmla="*/ 1370590 h 6828021"/>
              <a:gd name="connsiteX7477" fmla="*/ 10034915 w 11293641"/>
              <a:gd name="connsiteY7477" fmla="*/ 1395510 h 6828021"/>
              <a:gd name="connsiteX7478" fmla="*/ 10074795 w 11293641"/>
              <a:gd name="connsiteY7478" fmla="*/ 1410462 h 6828021"/>
              <a:gd name="connsiteX7479" fmla="*/ 10084765 w 11293641"/>
              <a:gd name="connsiteY7479" fmla="*/ 1420430 h 6828021"/>
              <a:gd name="connsiteX7480" fmla="*/ 10094735 w 11293641"/>
              <a:gd name="connsiteY7480" fmla="*/ 1430398 h 6828021"/>
              <a:gd name="connsiteX7481" fmla="*/ 10094735 w 11293641"/>
              <a:gd name="connsiteY7481" fmla="*/ 1440366 h 6828021"/>
              <a:gd name="connsiteX7482" fmla="*/ 10099720 w 11293641"/>
              <a:gd name="connsiteY7482" fmla="*/ 1445350 h 6828021"/>
              <a:gd name="connsiteX7483" fmla="*/ 10099720 w 11293641"/>
              <a:gd name="connsiteY7483" fmla="*/ 1450334 h 6828021"/>
              <a:gd name="connsiteX7484" fmla="*/ 10099720 w 11293641"/>
              <a:gd name="connsiteY7484" fmla="*/ 1455318 h 6828021"/>
              <a:gd name="connsiteX7485" fmla="*/ 10099720 w 11293641"/>
              <a:gd name="connsiteY7485" fmla="*/ 1460302 h 6828021"/>
              <a:gd name="connsiteX7486" fmla="*/ 10104705 w 11293641"/>
              <a:gd name="connsiteY7486" fmla="*/ 1460302 h 6828021"/>
              <a:gd name="connsiteX7487" fmla="*/ 10109690 w 11293641"/>
              <a:gd name="connsiteY7487" fmla="*/ 1455318 h 6828021"/>
              <a:gd name="connsiteX7488" fmla="*/ 10114676 w 11293641"/>
              <a:gd name="connsiteY7488" fmla="*/ 1455318 h 6828021"/>
              <a:gd name="connsiteX7489" fmla="*/ 10119661 w 11293641"/>
              <a:gd name="connsiteY7489" fmla="*/ 1455318 h 6828021"/>
              <a:gd name="connsiteX7490" fmla="*/ 10119661 w 11293641"/>
              <a:gd name="connsiteY7490" fmla="*/ 1450334 h 6828021"/>
              <a:gd name="connsiteX7491" fmla="*/ 10129631 w 11293641"/>
              <a:gd name="connsiteY7491" fmla="*/ 1450334 h 6828021"/>
              <a:gd name="connsiteX7492" fmla="*/ 10134616 w 11293641"/>
              <a:gd name="connsiteY7492" fmla="*/ 1450334 h 6828021"/>
              <a:gd name="connsiteX7493" fmla="*/ 10139601 w 11293641"/>
              <a:gd name="connsiteY7493" fmla="*/ 1455318 h 6828021"/>
              <a:gd name="connsiteX7494" fmla="*/ 10139601 w 11293641"/>
              <a:gd name="connsiteY7494" fmla="*/ 1460302 h 6828021"/>
              <a:gd name="connsiteX7495" fmla="*/ 10144586 w 11293641"/>
              <a:gd name="connsiteY7495" fmla="*/ 1465286 h 6828021"/>
              <a:gd name="connsiteX7496" fmla="*/ 10149571 w 11293641"/>
              <a:gd name="connsiteY7496" fmla="*/ 1470270 h 6828021"/>
              <a:gd name="connsiteX7497" fmla="*/ 10154556 w 11293641"/>
              <a:gd name="connsiteY7497" fmla="*/ 1475254 h 6828021"/>
              <a:gd name="connsiteX7498" fmla="*/ 10154556 w 11293641"/>
              <a:gd name="connsiteY7498" fmla="*/ 1480238 h 6828021"/>
              <a:gd name="connsiteX7499" fmla="*/ 10154556 w 11293641"/>
              <a:gd name="connsiteY7499" fmla="*/ 1485221 h 6828021"/>
              <a:gd name="connsiteX7500" fmla="*/ 10129631 w 11293641"/>
              <a:gd name="connsiteY7500" fmla="*/ 1490205 h 6828021"/>
              <a:gd name="connsiteX7501" fmla="*/ 10129631 w 11293641"/>
              <a:gd name="connsiteY7501" fmla="*/ 1500173 h 6828021"/>
              <a:gd name="connsiteX7502" fmla="*/ 10134616 w 11293641"/>
              <a:gd name="connsiteY7502" fmla="*/ 1500173 h 6828021"/>
              <a:gd name="connsiteX7503" fmla="*/ 10139601 w 11293641"/>
              <a:gd name="connsiteY7503" fmla="*/ 1505157 h 6828021"/>
              <a:gd name="connsiteX7504" fmla="*/ 10144586 w 11293641"/>
              <a:gd name="connsiteY7504" fmla="*/ 1505157 h 6828021"/>
              <a:gd name="connsiteX7505" fmla="*/ 10149571 w 11293641"/>
              <a:gd name="connsiteY7505" fmla="*/ 1505157 h 6828021"/>
              <a:gd name="connsiteX7506" fmla="*/ 10154556 w 11293641"/>
              <a:gd name="connsiteY7506" fmla="*/ 1515125 h 6828021"/>
              <a:gd name="connsiteX7507" fmla="*/ 10159541 w 11293641"/>
              <a:gd name="connsiteY7507" fmla="*/ 1525093 h 6828021"/>
              <a:gd name="connsiteX7508" fmla="*/ 10154556 w 11293641"/>
              <a:gd name="connsiteY7508" fmla="*/ 1530077 h 6828021"/>
              <a:gd name="connsiteX7509" fmla="*/ 10149571 w 11293641"/>
              <a:gd name="connsiteY7509" fmla="*/ 1535061 h 6828021"/>
              <a:gd name="connsiteX7510" fmla="*/ 10144586 w 11293641"/>
              <a:gd name="connsiteY7510" fmla="*/ 1540045 h 6828021"/>
              <a:gd name="connsiteX7511" fmla="*/ 10139601 w 11293641"/>
              <a:gd name="connsiteY7511" fmla="*/ 1540045 h 6828021"/>
              <a:gd name="connsiteX7512" fmla="*/ 10134616 w 11293641"/>
              <a:gd name="connsiteY7512" fmla="*/ 1540045 h 6828021"/>
              <a:gd name="connsiteX7513" fmla="*/ 10129631 w 11293641"/>
              <a:gd name="connsiteY7513" fmla="*/ 1540045 h 6828021"/>
              <a:gd name="connsiteX7514" fmla="*/ 10124646 w 11293641"/>
              <a:gd name="connsiteY7514" fmla="*/ 1540045 h 6828021"/>
              <a:gd name="connsiteX7515" fmla="*/ 10114676 w 11293641"/>
              <a:gd name="connsiteY7515" fmla="*/ 1545029 h 6828021"/>
              <a:gd name="connsiteX7516" fmla="*/ 10104705 w 11293641"/>
              <a:gd name="connsiteY7516" fmla="*/ 1550013 h 6828021"/>
              <a:gd name="connsiteX7517" fmla="*/ 10094735 w 11293641"/>
              <a:gd name="connsiteY7517" fmla="*/ 1554997 h 6828021"/>
              <a:gd name="connsiteX7518" fmla="*/ 10089750 w 11293641"/>
              <a:gd name="connsiteY7518" fmla="*/ 1559981 h 6828021"/>
              <a:gd name="connsiteX7519" fmla="*/ 10084765 w 11293641"/>
              <a:gd name="connsiteY7519" fmla="*/ 1564965 h 6828021"/>
              <a:gd name="connsiteX7520" fmla="*/ 10079780 w 11293641"/>
              <a:gd name="connsiteY7520" fmla="*/ 1564965 h 6828021"/>
              <a:gd name="connsiteX7521" fmla="*/ 10069810 w 11293641"/>
              <a:gd name="connsiteY7521" fmla="*/ 1574932 h 6828021"/>
              <a:gd name="connsiteX7522" fmla="*/ 10059840 w 11293641"/>
              <a:gd name="connsiteY7522" fmla="*/ 1579917 h 6828021"/>
              <a:gd name="connsiteX7523" fmla="*/ 10054855 w 11293641"/>
              <a:gd name="connsiteY7523" fmla="*/ 1579917 h 6828021"/>
              <a:gd name="connsiteX7524" fmla="*/ 10049870 w 11293641"/>
              <a:gd name="connsiteY7524" fmla="*/ 1579917 h 6828021"/>
              <a:gd name="connsiteX7525" fmla="*/ 10044885 w 11293641"/>
              <a:gd name="connsiteY7525" fmla="*/ 1574932 h 6828021"/>
              <a:gd name="connsiteX7526" fmla="*/ 10044885 w 11293641"/>
              <a:gd name="connsiteY7526" fmla="*/ 1569949 h 6828021"/>
              <a:gd name="connsiteX7527" fmla="*/ 10039900 w 11293641"/>
              <a:gd name="connsiteY7527" fmla="*/ 1564965 h 6828021"/>
              <a:gd name="connsiteX7528" fmla="*/ 10039900 w 11293641"/>
              <a:gd name="connsiteY7528" fmla="*/ 1554997 h 6828021"/>
              <a:gd name="connsiteX7529" fmla="*/ 10034915 w 11293641"/>
              <a:gd name="connsiteY7529" fmla="*/ 1540045 h 6828021"/>
              <a:gd name="connsiteX7530" fmla="*/ 10029930 w 11293641"/>
              <a:gd name="connsiteY7530" fmla="*/ 1530077 h 6828021"/>
              <a:gd name="connsiteX7531" fmla="*/ 10024944 w 11293641"/>
              <a:gd name="connsiteY7531" fmla="*/ 1525093 h 6828021"/>
              <a:gd name="connsiteX7532" fmla="*/ 10024944 w 11293641"/>
              <a:gd name="connsiteY7532" fmla="*/ 1520109 h 6828021"/>
              <a:gd name="connsiteX7533" fmla="*/ 10019959 w 11293641"/>
              <a:gd name="connsiteY7533" fmla="*/ 1505157 h 6828021"/>
              <a:gd name="connsiteX7534" fmla="*/ 10019959 w 11293641"/>
              <a:gd name="connsiteY7534" fmla="*/ 1495189 h 6828021"/>
              <a:gd name="connsiteX7535" fmla="*/ 10014974 w 11293641"/>
              <a:gd name="connsiteY7535" fmla="*/ 1485221 h 6828021"/>
              <a:gd name="connsiteX7536" fmla="*/ 10005004 w 11293641"/>
              <a:gd name="connsiteY7536" fmla="*/ 1480238 h 6828021"/>
              <a:gd name="connsiteX7537" fmla="*/ 10000019 w 11293641"/>
              <a:gd name="connsiteY7537" fmla="*/ 1475254 h 6828021"/>
              <a:gd name="connsiteX7538" fmla="*/ 9995034 w 11293641"/>
              <a:gd name="connsiteY7538" fmla="*/ 1475254 h 6828021"/>
              <a:gd name="connsiteX7539" fmla="*/ 9990049 w 11293641"/>
              <a:gd name="connsiteY7539" fmla="*/ 1475254 h 6828021"/>
              <a:gd name="connsiteX7540" fmla="*/ 9985064 w 11293641"/>
              <a:gd name="connsiteY7540" fmla="*/ 1485221 h 6828021"/>
              <a:gd name="connsiteX7541" fmla="*/ 9980079 w 11293641"/>
              <a:gd name="connsiteY7541" fmla="*/ 1495189 h 6828021"/>
              <a:gd name="connsiteX7542" fmla="*/ 9980079 w 11293641"/>
              <a:gd name="connsiteY7542" fmla="*/ 1505157 h 6828021"/>
              <a:gd name="connsiteX7543" fmla="*/ 9980079 w 11293641"/>
              <a:gd name="connsiteY7543" fmla="*/ 1515125 h 6828021"/>
              <a:gd name="connsiteX7544" fmla="*/ 9980079 w 11293641"/>
              <a:gd name="connsiteY7544" fmla="*/ 1520109 h 6828021"/>
              <a:gd name="connsiteX7545" fmla="*/ 9985064 w 11293641"/>
              <a:gd name="connsiteY7545" fmla="*/ 1530077 h 6828021"/>
              <a:gd name="connsiteX7546" fmla="*/ 9985064 w 11293641"/>
              <a:gd name="connsiteY7546" fmla="*/ 1550013 h 6828021"/>
              <a:gd name="connsiteX7547" fmla="*/ 9990049 w 11293641"/>
              <a:gd name="connsiteY7547" fmla="*/ 1559981 h 6828021"/>
              <a:gd name="connsiteX7548" fmla="*/ 9995034 w 11293641"/>
              <a:gd name="connsiteY7548" fmla="*/ 1569949 h 6828021"/>
              <a:gd name="connsiteX7549" fmla="*/ 10000019 w 11293641"/>
              <a:gd name="connsiteY7549" fmla="*/ 1574932 h 6828021"/>
              <a:gd name="connsiteX7550" fmla="*/ 10005004 w 11293641"/>
              <a:gd name="connsiteY7550" fmla="*/ 1579917 h 6828021"/>
              <a:gd name="connsiteX7551" fmla="*/ 10009989 w 11293641"/>
              <a:gd name="connsiteY7551" fmla="*/ 1579917 h 6828021"/>
              <a:gd name="connsiteX7552" fmla="*/ 10009989 w 11293641"/>
              <a:gd name="connsiteY7552" fmla="*/ 1584901 h 6828021"/>
              <a:gd name="connsiteX7553" fmla="*/ 10014974 w 11293641"/>
              <a:gd name="connsiteY7553" fmla="*/ 1594868 h 6828021"/>
              <a:gd name="connsiteX7554" fmla="*/ 10019959 w 11293641"/>
              <a:gd name="connsiteY7554" fmla="*/ 1599852 h 6828021"/>
              <a:gd name="connsiteX7555" fmla="*/ 10024944 w 11293641"/>
              <a:gd name="connsiteY7555" fmla="*/ 1599852 h 6828021"/>
              <a:gd name="connsiteX7556" fmla="*/ 10029930 w 11293641"/>
              <a:gd name="connsiteY7556" fmla="*/ 1604836 h 6828021"/>
              <a:gd name="connsiteX7557" fmla="*/ 10039900 w 11293641"/>
              <a:gd name="connsiteY7557" fmla="*/ 1609821 h 6828021"/>
              <a:gd name="connsiteX7558" fmla="*/ 10044885 w 11293641"/>
              <a:gd name="connsiteY7558" fmla="*/ 1614805 h 6828021"/>
              <a:gd name="connsiteX7559" fmla="*/ 10054855 w 11293641"/>
              <a:gd name="connsiteY7559" fmla="*/ 1624772 h 6828021"/>
              <a:gd name="connsiteX7560" fmla="*/ 10064825 w 11293641"/>
              <a:gd name="connsiteY7560" fmla="*/ 1634740 h 6828021"/>
              <a:gd name="connsiteX7561" fmla="*/ 10069810 w 11293641"/>
              <a:gd name="connsiteY7561" fmla="*/ 1639724 h 6828021"/>
              <a:gd name="connsiteX7562" fmla="*/ 10074795 w 11293641"/>
              <a:gd name="connsiteY7562" fmla="*/ 1644708 h 6828021"/>
              <a:gd name="connsiteX7563" fmla="*/ 10079780 w 11293641"/>
              <a:gd name="connsiteY7563" fmla="*/ 1649692 h 6828021"/>
              <a:gd name="connsiteX7564" fmla="*/ 10084765 w 11293641"/>
              <a:gd name="connsiteY7564" fmla="*/ 1659660 h 6828021"/>
              <a:gd name="connsiteX7565" fmla="*/ 10089750 w 11293641"/>
              <a:gd name="connsiteY7565" fmla="*/ 1669628 h 6828021"/>
              <a:gd name="connsiteX7566" fmla="*/ 10089750 w 11293641"/>
              <a:gd name="connsiteY7566" fmla="*/ 1679596 h 6828021"/>
              <a:gd name="connsiteX7567" fmla="*/ 10084765 w 11293641"/>
              <a:gd name="connsiteY7567" fmla="*/ 1694548 h 6828021"/>
              <a:gd name="connsiteX7568" fmla="*/ 10084765 w 11293641"/>
              <a:gd name="connsiteY7568" fmla="*/ 1704516 h 6828021"/>
              <a:gd name="connsiteX7569" fmla="*/ 10079780 w 11293641"/>
              <a:gd name="connsiteY7569" fmla="*/ 1709499 h 6828021"/>
              <a:gd name="connsiteX7570" fmla="*/ 10079780 w 11293641"/>
              <a:gd name="connsiteY7570" fmla="*/ 1714484 h 6828021"/>
              <a:gd name="connsiteX7571" fmla="*/ 10074795 w 11293641"/>
              <a:gd name="connsiteY7571" fmla="*/ 1719468 h 6828021"/>
              <a:gd name="connsiteX7572" fmla="*/ 10069810 w 11293641"/>
              <a:gd name="connsiteY7572" fmla="*/ 1724452 h 6828021"/>
              <a:gd name="connsiteX7573" fmla="*/ 10064825 w 11293641"/>
              <a:gd name="connsiteY7573" fmla="*/ 1724452 h 6828021"/>
              <a:gd name="connsiteX7574" fmla="*/ 10064825 w 11293641"/>
              <a:gd name="connsiteY7574" fmla="*/ 1719468 h 6828021"/>
              <a:gd name="connsiteX7575" fmla="*/ 10059840 w 11293641"/>
              <a:gd name="connsiteY7575" fmla="*/ 1714484 h 6828021"/>
              <a:gd name="connsiteX7576" fmla="*/ 10054855 w 11293641"/>
              <a:gd name="connsiteY7576" fmla="*/ 1704516 h 6828021"/>
              <a:gd name="connsiteX7577" fmla="*/ 10044885 w 11293641"/>
              <a:gd name="connsiteY7577" fmla="*/ 1694548 h 6828021"/>
              <a:gd name="connsiteX7578" fmla="*/ 10034915 w 11293641"/>
              <a:gd name="connsiteY7578" fmla="*/ 1684580 h 6828021"/>
              <a:gd name="connsiteX7579" fmla="*/ 10019959 w 11293641"/>
              <a:gd name="connsiteY7579" fmla="*/ 1679596 h 6828021"/>
              <a:gd name="connsiteX7580" fmla="*/ 10009989 w 11293641"/>
              <a:gd name="connsiteY7580" fmla="*/ 1674612 h 6828021"/>
              <a:gd name="connsiteX7581" fmla="*/ 10000019 w 11293641"/>
              <a:gd name="connsiteY7581" fmla="*/ 1669628 h 6828021"/>
              <a:gd name="connsiteX7582" fmla="*/ 9990049 w 11293641"/>
              <a:gd name="connsiteY7582" fmla="*/ 1664644 h 6828021"/>
              <a:gd name="connsiteX7583" fmla="*/ 9985064 w 11293641"/>
              <a:gd name="connsiteY7583" fmla="*/ 1664644 h 6828021"/>
              <a:gd name="connsiteX7584" fmla="*/ 9980079 w 11293641"/>
              <a:gd name="connsiteY7584" fmla="*/ 1664644 h 6828021"/>
              <a:gd name="connsiteX7585" fmla="*/ 9975094 w 11293641"/>
              <a:gd name="connsiteY7585" fmla="*/ 1669628 h 6828021"/>
              <a:gd name="connsiteX7586" fmla="*/ 9980079 w 11293641"/>
              <a:gd name="connsiteY7586" fmla="*/ 1674612 h 6828021"/>
              <a:gd name="connsiteX7587" fmla="*/ 9980079 w 11293641"/>
              <a:gd name="connsiteY7587" fmla="*/ 1679596 h 6828021"/>
              <a:gd name="connsiteX7588" fmla="*/ 9990049 w 11293641"/>
              <a:gd name="connsiteY7588" fmla="*/ 1679596 h 6828021"/>
              <a:gd name="connsiteX7589" fmla="*/ 9995034 w 11293641"/>
              <a:gd name="connsiteY7589" fmla="*/ 1689564 h 6828021"/>
              <a:gd name="connsiteX7590" fmla="*/ 10005004 w 11293641"/>
              <a:gd name="connsiteY7590" fmla="*/ 1699532 h 6828021"/>
              <a:gd name="connsiteX7591" fmla="*/ 10009989 w 11293641"/>
              <a:gd name="connsiteY7591" fmla="*/ 1709499 h 6828021"/>
              <a:gd name="connsiteX7592" fmla="*/ 10014974 w 11293641"/>
              <a:gd name="connsiteY7592" fmla="*/ 1719468 h 6828021"/>
              <a:gd name="connsiteX7593" fmla="*/ 10019959 w 11293641"/>
              <a:gd name="connsiteY7593" fmla="*/ 1729435 h 6828021"/>
              <a:gd name="connsiteX7594" fmla="*/ 10019959 w 11293641"/>
              <a:gd name="connsiteY7594" fmla="*/ 1744387 h 6828021"/>
              <a:gd name="connsiteX7595" fmla="*/ 10019959 w 11293641"/>
              <a:gd name="connsiteY7595" fmla="*/ 1749371 h 6828021"/>
              <a:gd name="connsiteX7596" fmla="*/ 10014974 w 11293641"/>
              <a:gd name="connsiteY7596" fmla="*/ 1754355 h 6828021"/>
              <a:gd name="connsiteX7597" fmla="*/ 10009989 w 11293641"/>
              <a:gd name="connsiteY7597" fmla="*/ 1754355 h 6828021"/>
              <a:gd name="connsiteX7598" fmla="*/ 10000019 w 11293641"/>
              <a:gd name="connsiteY7598" fmla="*/ 1749371 h 6828021"/>
              <a:gd name="connsiteX7599" fmla="*/ 9995034 w 11293641"/>
              <a:gd name="connsiteY7599" fmla="*/ 1744387 h 6828021"/>
              <a:gd name="connsiteX7600" fmla="*/ 9990049 w 11293641"/>
              <a:gd name="connsiteY7600" fmla="*/ 1739403 h 6828021"/>
              <a:gd name="connsiteX7601" fmla="*/ 9985064 w 11293641"/>
              <a:gd name="connsiteY7601" fmla="*/ 1734419 h 6828021"/>
              <a:gd name="connsiteX7602" fmla="*/ 9980079 w 11293641"/>
              <a:gd name="connsiteY7602" fmla="*/ 1734419 h 6828021"/>
              <a:gd name="connsiteX7603" fmla="*/ 9980079 w 11293641"/>
              <a:gd name="connsiteY7603" fmla="*/ 1729435 h 6828021"/>
              <a:gd name="connsiteX7604" fmla="*/ 9970109 w 11293641"/>
              <a:gd name="connsiteY7604" fmla="*/ 1719468 h 6828021"/>
              <a:gd name="connsiteX7605" fmla="*/ 9965124 w 11293641"/>
              <a:gd name="connsiteY7605" fmla="*/ 1709499 h 6828021"/>
              <a:gd name="connsiteX7606" fmla="*/ 9955154 w 11293641"/>
              <a:gd name="connsiteY7606" fmla="*/ 1704516 h 6828021"/>
              <a:gd name="connsiteX7607" fmla="*/ 9945184 w 11293641"/>
              <a:gd name="connsiteY7607" fmla="*/ 1704516 h 6828021"/>
              <a:gd name="connsiteX7608" fmla="*/ 9945184 w 11293641"/>
              <a:gd name="connsiteY7608" fmla="*/ 1699532 h 6828021"/>
              <a:gd name="connsiteX7609" fmla="*/ 9925243 w 11293641"/>
              <a:gd name="connsiteY7609" fmla="*/ 1694548 h 6828021"/>
              <a:gd name="connsiteX7610" fmla="*/ 9915273 w 11293641"/>
              <a:gd name="connsiteY7610" fmla="*/ 1684580 h 6828021"/>
              <a:gd name="connsiteX7611" fmla="*/ 9905303 w 11293641"/>
              <a:gd name="connsiteY7611" fmla="*/ 1674612 h 6828021"/>
              <a:gd name="connsiteX7612" fmla="*/ 9900318 w 11293641"/>
              <a:gd name="connsiteY7612" fmla="*/ 1664644 h 6828021"/>
              <a:gd name="connsiteX7613" fmla="*/ 9900318 w 11293641"/>
              <a:gd name="connsiteY7613" fmla="*/ 1659660 h 6828021"/>
              <a:gd name="connsiteX7614" fmla="*/ 9900318 w 11293641"/>
              <a:gd name="connsiteY7614" fmla="*/ 1649692 h 6828021"/>
              <a:gd name="connsiteX7615" fmla="*/ 9900318 w 11293641"/>
              <a:gd name="connsiteY7615" fmla="*/ 1644708 h 6828021"/>
              <a:gd name="connsiteX7616" fmla="*/ 9870408 w 11293641"/>
              <a:gd name="connsiteY7616" fmla="*/ 1639724 h 6828021"/>
              <a:gd name="connsiteX7617" fmla="*/ 9830527 w 11293641"/>
              <a:gd name="connsiteY7617" fmla="*/ 1599852 h 6828021"/>
              <a:gd name="connsiteX7618" fmla="*/ 9830527 w 11293641"/>
              <a:gd name="connsiteY7618" fmla="*/ 1604836 h 6828021"/>
              <a:gd name="connsiteX7619" fmla="*/ 9825542 w 11293641"/>
              <a:gd name="connsiteY7619" fmla="*/ 1609821 h 6828021"/>
              <a:gd name="connsiteX7620" fmla="*/ 9815572 w 11293641"/>
              <a:gd name="connsiteY7620" fmla="*/ 1609821 h 6828021"/>
              <a:gd name="connsiteX7621" fmla="*/ 9810587 w 11293641"/>
              <a:gd name="connsiteY7621" fmla="*/ 1614805 h 6828021"/>
              <a:gd name="connsiteX7622" fmla="*/ 9805602 w 11293641"/>
              <a:gd name="connsiteY7622" fmla="*/ 1619789 h 6828021"/>
              <a:gd name="connsiteX7623" fmla="*/ 9800617 w 11293641"/>
              <a:gd name="connsiteY7623" fmla="*/ 1619789 h 6828021"/>
              <a:gd name="connsiteX7624" fmla="*/ 9780677 w 11293641"/>
              <a:gd name="connsiteY7624" fmla="*/ 1619789 h 6828021"/>
              <a:gd name="connsiteX7625" fmla="*/ 9770706 w 11293641"/>
              <a:gd name="connsiteY7625" fmla="*/ 1614805 h 6828021"/>
              <a:gd name="connsiteX7626" fmla="*/ 9755751 w 11293641"/>
              <a:gd name="connsiteY7626" fmla="*/ 1609821 h 6828021"/>
              <a:gd name="connsiteX7627" fmla="*/ 9750766 w 11293641"/>
              <a:gd name="connsiteY7627" fmla="*/ 1604836 h 6828021"/>
              <a:gd name="connsiteX7628" fmla="*/ 9745781 w 11293641"/>
              <a:gd name="connsiteY7628" fmla="*/ 1594868 h 6828021"/>
              <a:gd name="connsiteX7629" fmla="*/ 9740796 w 11293641"/>
              <a:gd name="connsiteY7629" fmla="*/ 1589885 h 6828021"/>
              <a:gd name="connsiteX7630" fmla="*/ 9740796 w 11293641"/>
              <a:gd name="connsiteY7630" fmla="*/ 1584901 h 6828021"/>
              <a:gd name="connsiteX7631" fmla="*/ 9740796 w 11293641"/>
              <a:gd name="connsiteY7631" fmla="*/ 1579917 h 6828021"/>
              <a:gd name="connsiteX7632" fmla="*/ 9745781 w 11293641"/>
              <a:gd name="connsiteY7632" fmla="*/ 1564965 h 6828021"/>
              <a:gd name="connsiteX7633" fmla="*/ 9755751 w 11293641"/>
              <a:gd name="connsiteY7633" fmla="*/ 1554997 h 6828021"/>
              <a:gd name="connsiteX7634" fmla="*/ 9760736 w 11293641"/>
              <a:gd name="connsiteY7634" fmla="*/ 1550013 h 6828021"/>
              <a:gd name="connsiteX7635" fmla="*/ 9765721 w 11293641"/>
              <a:gd name="connsiteY7635" fmla="*/ 1545029 h 6828021"/>
              <a:gd name="connsiteX7636" fmla="*/ 9775692 w 11293641"/>
              <a:gd name="connsiteY7636" fmla="*/ 1545029 h 6828021"/>
              <a:gd name="connsiteX7637" fmla="*/ 9775692 w 11293641"/>
              <a:gd name="connsiteY7637" fmla="*/ 1550013 h 6828021"/>
              <a:gd name="connsiteX7638" fmla="*/ 9780677 w 11293641"/>
              <a:gd name="connsiteY7638" fmla="*/ 1550013 h 6828021"/>
              <a:gd name="connsiteX7639" fmla="*/ 9785662 w 11293641"/>
              <a:gd name="connsiteY7639" fmla="*/ 1550013 h 6828021"/>
              <a:gd name="connsiteX7640" fmla="*/ 9795632 w 11293641"/>
              <a:gd name="connsiteY7640" fmla="*/ 1550013 h 6828021"/>
              <a:gd name="connsiteX7641" fmla="*/ 9805602 w 11293641"/>
              <a:gd name="connsiteY7641" fmla="*/ 1550013 h 6828021"/>
              <a:gd name="connsiteX7642" fmla="*/ 9810587 w 11293641"/>
              <a:gd name="connsiteY7642" fmla="*/ 1545029 h 6828021"/>
              <a:gd name="connsiteX7643" fmla="*/ 9815572 w 11293641"/>
              <a:gd name="connsiteY7643" fmla="*/ 1545029 h 6828021"/>
              <a:gd name="connsiteX7644" fmla="*/ 9815572 w 11293641"/>
              <a:gd name="connsiteY7644" fmla="*/ 1540045 h 6828021"/>
              <a:gd name="connsiteX7645" fmla="*/ 9830527 w 11293641"/>
              <a:gd name="connsiteY7645" fmla="*/ 1530077 h 6828021"/>
              <a:gd name="connsiteX7646" fmla="*/ 9835512 w 11293641"/>
              <a:gd name="connsiteY7646" fmla="*/ 1515125 h 6828021"/>
              <a:gd name="connsiteX7647" fmla="*/ 9840497 w 11293641"/>
              <a:gd name="connsiteY7647" fmla="*/ 1500173 h 6828021"/>
              <a:gd name="connsiteX7648" fmla="*/ 9840497 w 11293641"/>
              <a:gd name="connsiteY7648" fmla="*/ 1490205 h 6828021"/>
              <a:gd name="connsiteX7649" fmla="*/ 9840497 w 11293641"/>
              <a:gd name="connsiteY7649" fmla="*/ 1480238 h 6828021"/>
              <a:gd name="connsiteX7650" fmla="*/ 9855452 w 11293641"/>
              <a:gd name="connsiteY7650" fmla="*/ 1445350 h 6828021"/>
              <a:gd name="connsiteX7651" fmla="*/ 9855452 w 11293641"/>
              <a:gd name="connsiteY7651" fmla="*/ 1410462 h 6828021"/>
              <a:gd name="connsiteX7652" fmla="*/ 9855452 w 11293641"/>
              <a:gd name="connsiteY7652" fmla="*/ 1380558 h 6828021"/>
              <a:gd name="connsiteX7653" fmla="*/ 9850467 w 11293641"/>
              <a:gd name="connsiteY7653" fmla="*/ 1355638 h 6828021"/>
              <a:gd name="connsiteX7654" fmla="*/ 9845482 w 11293641"/>
              <a:gd name="connsiteY7654" fmla="*/ 1345671 h 6828021"/>
              <a:gd name="connsiteX7655" fmla="*/ 9845482 w 11293641"/>
              <a:gd name="connsiteY7655" fmla="*/ 1335703 h 6828021"/>
              <a:gd name="connsiteX7656" fmla="*/ 9835512 w 11293641"/>
              <a:gd name="connsiteY7656" fmla="*/ 1330719 h 6828021"/>
              <a:gd name="connsiteX7657" fmla="*/ 9830527 w 11293641"/>
              <a:gd name="connsiteY7657" fmla="*/ 1325735 h 6828021"/>
              <a:gd name="connsiteX7658" fmla="*/ 9820557 w 11293641"/>
              <a:gd name="connsiteY7658" fmla="*/ 1325735 h 6828021"/>
              <a:gd name="connsiteX7659" fmla="*/ 9810587 w 11293641"/>
              <a:gd name="connsiteY7659" fmla="*/ 1325735 h 6828021"/>
              <a:gd name="connsiteX7660" fmla="*/ 9808094 w 11293641"/>
              <a:gd name="connsiteY7660" fmla="*/ 1325735 h 6828021"/>
              <a:gd name="connsiteX7661" fmla="*/ 9810587 w 11293641"/>
              <a:gd name="connsiteY7661" fmla="*/ 1320751 h 6828021"/>
              <a:gd name="connsiteX7662" fmla="*/ 9810587 w 11293641"/>
              <a:gd name="connsiteY7662" fmla="*/ 1315767 h 6828021"/>
              <a:gd name="connsiteX7663" fmla="*/ 9810587 w 11293641"/>
              <a:gd name="connsiteY7663" fmla="*/ 1310783 h 6828021"/>
              <a:gd name="connsiteX7664" fmla="*/ 9805602 w 11293641"/>
              <a:gd name="connsiteY7664" fmla="*/ 1305799 h 6828021"/>
              <a:gd name="connsiteX7665" fmla="*/ 9800617 w 11293641"/>
              <a:gd name="connsiteY7665" fmla="*/ 1300815 h 6828021"/>
              <a:gd name="connsiteX7666" fmla="*/ 9755751 w 11293641"/>
              <a:gd name="connsiteY7666" fmla="*/ 1280879 h 6828021"/>
              <a:gd name="connsiteX7667" fmla="*/ 9740796 w 11293641"/>
              <a:gd name="connsiteY7667" fmla="*/ 1275895 h 6828021"/>
              <a:gd name="connsiteX7668" fmla="*/ 9730826 w 11293641"/>
              <a:gd name="connsiteY7668" fmla="*/ 1275895 h 6828021"/>
              <a:gd name="connsiteX7669" fmla="*/ 9720856 w 11293641"/>
              <a:gd name="connsiteY7669" fmla="*/ 1270911 h 6828021"/>
              <a:gd name="connsiteX7670" fmla="*/ 9710886 w 11293641"/>
              <a:gd name="connsiteY7670" fmla="*/ 1265927 h 6828021"/>
              <a:gd name="connsiteX7671" fmla="*/ 9700916 w 11293641"/>
              <a:gd name="connsiteY7671" fmla="*/ 1260943 h 6828021"/>
              <a:gd name="connsiteX7672" fmla="*/ 9695931 w 11293641"/>
              <a:gd name="connsiteY7672" fmla="*/ 1260943 h 6828021"/>
              <a:gd name="connsiteX7673" fmla="*/ 9695931 w 11293641"/>
              <a:gd name="connsiteY7673" fmla="*/ 1265927 h 6828021"/>
              <a:gd name="connsiteX7674" fmla="*/ 9695931 w 11293641"/>
              <a:gd name="connsiteY7674" fmla="*/ 1270911 h 6828021"/>
              <a:gd name="connsiteX7675" fmla="*/ 9666020 w 11293641"/>
              <a:gd name="connsiteY7675" fmla="*/ 1265927 h 6828021"/>
              <a:gd name="connsiteX7676" fmla="*/ 9621155 w 11293641"/>
              <a:gd name="connsiteY7676" fmla="*/ 1260943 h 6828021"/>
              <a:gd name="connsiteX7677" fmla="*/ 9586259 w 11293641"/>
              <a:gd name="connsiteY7677" fmla="*/ 1250975 h 6828021"/>
              <a:gd name="connsiteX7678" fmla="*/ 9566319 w 11293641"/>
              <a:gd name="connsiteY7678" fmla="*/ 1236023 h 6828021"/>
              <a:gd name="connsiteX7679" fmla="*/ 9556349 w 11293641"/>
              <a:gd name="connsiteY7679" fmla="*/ 1231040 h 6828021"/>
              <a:gd name="connsiteX7680" fmla="*/ 9546379 w 11293641"/>
              <a:gd name="connsiteY7680" fmla="*/ 1226056 h 6828021"/>
              <a:gd name="connsiteX7681" fmla="*/ 9541394 w 11293641"/>
              <a:gd name="connsiteY7681" fmla="*/ 1226056 h 6828021"/>
              <a:gd name="connsiteX7682" fmla="*/ 9536409 w 11293641"/>
              <a:gd name="connsiteY7682" fmla="*/ 1231040 h 6828021"/>
              <a:gd name="connsiteX7683" fmla="*/ 9531424 w 11293641"/>
              <a:gd name="connsiteY7683" fmla="*/ 1236023 h 6828021"/>
              <a:gd name="connsiteX7684" fmla="*/ 9521454 w 11293641"/>
              <a:gd name="connsiteY7684" fmla="*/ 1226056 h 6828021"/>
              <a:gd name="connsiteX7685" fmla="*/ 9526439 w 11293641"/>
              <a:gd name="connsiteY7685" fmla="*/ 1216088 h 6828021"/>
              <a:gd name="connsiteX7686" fmla="*/ 9521454 w 11293641"/>
              <a:gd name="connsiteY7686" fmla="*/ 1201136 h 6828021"/>
              <a:gd name="connsiteX7687" fmla="*/ 9511484 w 11293641"/>
              <a:gd name="connsiteY7687" fmla="*/ 1176216 h 6828021"/>
              <a:gd name="connsiteX7688" fmla="*/ 9496528 w 11293641"/>
              <a:gd name="connsiteY7688" fmla="*/ 1156280 h 6828021"/>
              <a:gd name="connsiteX7689" fmla="*/ 9481573 w 11293641"/>
              <a:gd name="connsiteY7689" fmla="*/ 1136344 h 6828021"/>
              <a:gd name="connsiteX7690" fmla="*/ 9476588 w 11293641"/>
              <a:gd name="connsiteY7690" fmla="*/ 1126376 h 6828021"/>
              <a:gd name="connsiteX7691" fmla="*/ 9471603 w 11293641"/>
              <a:gd name="connsiteY7691" fmla="*/ 1116409 h 6828021"/>
              <a:gd name="connsiteX7692" fmla="*/ 9466618 w 11293641"/>
              <a:gd name="connsiteY7692" fmla="*/ 1106441 h 6828021"/>
              <a:gd name="connsiteX7693" fmla="*/ 9466618 w 11293641"/>
              <a:gd name="connsiteY7693" fmla="*/ 1101457 h 6828021"/>
              <a:gd name="connsiteX7694" fmla="*/ 9471603 w 11293641"/>
              <a:gd name="connsiteY7694" fmla="*/ 1101457 h 6828021"/>
              <a:gd name="connsiteX7695" fmla="*/ 9471603 w 11293641"/>
              <a:gd name="connsiteY7695" fmla="*/ 1096473 h 6828021"/>
              <a:gd name="connsiteX7696" fmla="*/ 9476588 w 11293641"/>
              <a:gd name="connsiteY7696" fmla="*/ 1061585 h 6828021"/>
              <a:gd name="connsiteX7697" fmla="*/ 9491543 w 11293641"/>
              <a:gd name="connsiteY7697" fmla="*/ 1031681 h 6828021"/>
              <a:gd name="connsiteX7698" fmla="*/ 9506498 w 11293641"/>
              <a:gd name="connsiteY7698" fmla="*/ 1001777 h 6828021"/>
              <a:gd name="connsiteX7699" fmla="*/ 9511484 w 11293641"/>
              <a:gd name="connsiteY7699" fmla="*/ 991810 h 6828021"/>
              <a:gd name="connsiteX7700" fmla="*/ 9546379 w 11293641"/>
              <a:gd name="connsiteY7700" fmla="*/ 966890 h 6828021"/>
              <a:gd name="connsiteX7701" fmla="*/ 10942194 w 11293641"/>
              <a:gd name="connsiteY7701" fmla="*/ 847275 h 6828021"/>
              <a:gd name="connsiteX7702" fmla="*/ 10947179 w 11293641"/>
              <a:gd name="connsiteY7702" fmla="*/ 847275 h 6828021"/>
              <a:gd name="connsiteX7703" fmla="*/ 10952164 w 11293641"/>
              <a:gd name="connsiteY7703" fmla="*/ 857243 h 6828021"/>
              <a:gd name="connsiteX7704" fmla="*/ 10962134 w 11293641"/>
              <a:gd name="connsiteY7704" fmla="*/ 857243 h 6828021"/>
              <a:gd name="connsiteX7705" fmla="*/ 10972105 w 11293641"/>
              <a:gd name="connsiteY7705" fmla="*/ 862227 h 6828021"/>
              <a:gd name="connsiteX7706" fmla="*/ 10982075 w 11293641"/>
              <a:gd name="connsiteY7706" fmla="*/ 862227 h 6828021"/>
              <a:gd name="connsiteX7707" fmla="*/ 10987060 w 11293641"/>
              <a:gd name="connsiteY7707" fmla="*/ 862227 h 6828021"/>
              <a:gd name="connsiteX7708" fmla="*/ 10992045 w 11293641"/>
              <a:gd name="connsiteY7708" fmla="*/ 857243 h 6828021"/>
              <a:gd name="connsiteX7709" fmla="*/ 10992045 w 11293641"/>
              <a:gd name="connsiteY7709" fmla="*/ 882163 h 6828021"/>
              <a:gd name="connsiteX7710" fmla="*/ 10962134 w 11293641"/>
              <a:gd name="connsiteY7710" fmla="*/ 882163 h 6828021"/>
              <a:gd name="connsiteX7711" fmla="*/ 10957149 w 11293641"/>
              <a:gd name="connsiteY7711" fmla="*/ 887147 h 6828021"/>
              <a:gd name="connsiteX7712" fmla="*/ 10962134 w 11293641"/>
              <a:gd name="connsiteY7712" fmla="*/ 892131 h 6828021"/>
              <a:gd name="connsiteX7713" fmla="*/ 10967119 w 11293641"/>
              <a:gd name="connsiteY7713" fmla="*/ 897115 h 6828021"/>
              <a:gd name="connsiteX7714" fmla="*/ 10972105 w 11293641"/>
              <a:gd name="connsiteY7714" fmla="*/ 902098 h 6828021"/>
              <a:gd name="connsiteX7715" fmla="*/ 10982075 w 11293641"/>
              <a:gd name="connsiteY7715" fmla="*/ 907083 h 6828021"/>
              <a:gd name="connsiteX7716" fmla="*/ 10987060 w 11293641"/>
              <a:gd name="connsiteY7716" fmla="*/ 907083 h 6828021"/>
              <a:gd name="connsiteX7717" fmla="*/ 10992045 w 11293641"/>
              <a:gd name="connsiteY7717" fmla="*/ 907083 h 6828021"/>
              <a:gd name="connsiteX7718" fmla="*/ 10997030 w 11293641"/>
              <a:gd name="connsiteY7718" fmla="*/ 907083 h 6828021"/>
              <a:gd name="connsiteX7719" fmla="*/ 11002015 w 11293641"/>
              <a:gd name="connsiteY7719" fmla="*/ 912066 h 6828021"/>
              <a:gd name="connsiteX7720" fmla="*/ 11002015 w 11293641"/>
              <a:gd name="connsiteY7720" fmla="*/ 917050 h 6828021"/>
              <a:gd name="connsiteX7721" fmla="*/ 11007000 w 11293641"/>
              <a:gd name="connsiteY7721" fmla="*/ 922034 h 6828021"/>
              <a:gd name="connsiteX7722" fmla="*/ 11007000 w 11293641"/>
              <a:gd name="connsiteY7722" fmla="*/ 927018 h 6828021"/>
              <a:gd name="connsiteX7723" fmla="*/ 11011985 w 11293641"/>
              <a:gd name="connsiteY7723" fmla="*/ 932002 h 6828021"/>
              <a:gd name="connsiteX7724" fmla="*/ 11016970 w 11293641"/>
              <a:gd name="connsiteY7724" fmla="*/ 941970 h 6828021"/>
              <a:gd name="connsiteX7725" fmla="*/ 11016970 w 11293641"/>
              <a:gd name="connsiteY7725" fmla="*/ 956922 h 6828021"/>
              <a:gd name="connsiteX7726" fmla="*/ 11016970 w 11293641"/>
              <a:gd name="connsiteY7726" fmla="*/ 961906 h 6828021"/>
              <a:gd name="connsiteX7727" fmla="*/ 11011985 w 11293641"/>
              <a:gd name="connsiteY7727" fmla="*/ 961906 h 6828021"/>
              <a:gd name="connsiteX7728" fmla="*/ 11007000 w 11293641"/>
              <a:gd name="connsiteY7728" fmla="*/ 961906 h 6828021"/>
              <a:gd name="connsiteX7729" fmla="*/ 10997030 w 11293641"/>
              <a:gd name="connsiteY7729" fmla="*/ 956922 h 6828021"/>
              <a:gd name="connsiteX7730" fmla="*/ 10987060 w 11293641"/>
              <a:gd name="connsiteY7730" fmla="*/ 951938 h 6828021"/>
              <a:gd name="connsiteX7731" fmla="*/ 10977090 w 11293641"/>
              <a:gd name="connsiteY7731" fmla="*/ 946954 h 6828021"/>
              <a:gd name="connsiteX7732" fmla="*/ 10972105 w 11293641"/>
              <a:gd name="connsiteY7732" fmla="*/ 941970 h 6828021"/>
              <a:gd name="connsiteX7733" fmla="*/ 10967119 w 11293641"/>
              <a:gd name="connsiteY7733" fmla="*/ 936986 h 6828021"/>
              <a:gd name="connsiteX7734" fmla="*/ 10962134 w 11293641"/>
              <a:gd name="connsiteY7734" fmla="*/ 941970 h 6828021"/>
              <a:gd name="connsiteX7735" fmla="*/ 10957149 w 11293641"/>
              <a:gd name="connsiteY7735" fmla="*/ 941970 h 6828021"/>
              <a:gd name="connsiteX7736" fmla="*/ 10952164 w 11293641"/>
              <a:gd name="connsiteY7736" fmla="*/ 946954 h 6828021"/>
              <a:gd name="connsiteX7737" fmla="*/ 10952164 w 11293641"/>
              <a:gd name="connsiteY7737" fmla="*/ 956922 h 6828021"/>
              <a:gd name="connsiteX7738" fmla="*/ 10947179 w 11293641"/>
              <a:gd name="connsiteY7738" fmla="*/ 956922 h 6828021"/>
              <a:gd name="connsiteX7739" fmla="*/ 10942194 w 11293641"/>
              <a:gd name="connsiteY7739" fmla="*/ 956922 h 6828021"/>
              <a:gd name="connsiteX7740" fmla="*/ 10937209 w 11293641"/>
              <a:gd name="connsiteY7740" fmla="*/ 956922 h 6828021"/>
              <a:gd name="connsiteX7741" fmla="*/ 10932224 w 11293641"/>
              <a:gd name="connsiteY7741" fmla="*/ 951938 h 6828021"/>
              <a:gd name="connsiteX7742" fmla="*/ 10927239 w 11293641"/>
              <a:gd name="connsiteY7742" fmla="*/ 951938 h 6828021"/>
              <a:gd name="connsiteX7743" fmla="*/ 10927239 w 11293641"/>
              <a:gd name="connsiteY7743" fmla="*/ 946954 h 6828021"/>
              <a:gd name="connsiteX7744" fmla="*/ 10922254 w 11293641"/>
              <a:gd name="connsiteY7744" fmla="*/ 941970 h 6828021"/>
              <a:gd name="connsiteX7745" fmla="*/ 10922254 w 11293641"/>
              <a:gd name="connsiteY7745" fmla="*/ 936986 h 6828021"/>
              <a:gd name="connsiteX7746" fmla="*/ 10927239 w 11293641"/>
              <a:gd name="connsiteY7746" fmla="*/ 927018 h 6828021"/>
              <a:gd name="connsiteX7747" fmla="*/ 10932224 w 11293641"/>
              <a:gd name="connsiteY7747" fmla="*/ 922034 h 6828021"/>
              <a:gd name="connsiteX7748" fmla="*/ 10937209 w 11293641"/>
              <a:gd name="connsiteY7748" fmla="*/ 922034 h 6828021"/>
              <a:gd name="connsiteX7749" fmla="*/ 10942194 w 11293641"/>
              <a:gd name="connsiteY7749" fmla="*/ 917050 h 6828021"/>
              <a:gd name="connsiteX7750" fmla="*/ 10937209 w 11293641"/>
              <a:gd name="connsiteY7750" fmla="*/ 912066 h 6828021"/>
              <a:gd name="connsiteX7751" fmla="*/ 10932224 w 11293641"/>
              <a:gd name="connsiteY7751" fmla="*/ 912066 h 6828021"/>
              <a:gd name="connsiteX7752" fmla="*/ 10927239 w 11293641"/>
              <a:gd name="connsiteY7752" fmla="*/ 907083 h 6828021"/>
              <a:gd name="connsiteX7753" fmla="*/ 10927239 w 11293641"/>
              <a:gd name="connsiteY7753" fmla="*/ 902098 h 6828021"/>
              <a:gd name="connsiteX7754" fmla="*/ 10927239 w 11293641"/>
              <a:gd name="connsiteY7754" fmla="*/ 892131 h 6828021"/>
              <a:gd name="connsiteX7755" fmla="*/ 10932224 w 11293641"/>
              <a:gd name="connsiteY7755" fmla="*/ 872195 h 6828021"/>
              <a:gd name="connsiteX7756" fmla="*/ 10932224 w 11293641"/>
              <a:gd name="connsiteY7756" fmla="*/ 862227 h 6828021"/>
              <a:gd name="connsiteX7757" fmla="*/ 10937209 w 11293641"/>
              <a:gd name="connsiteY7757" fmla="*/ 852259 h 6828021"/>
              <a:gd name="connsiteX7758" fmla="*/ 8439697 w 11293641"/>
              <a:gd name="connsiteY7758" fmla="*/ 842290 h 6828021"/>
              <a:gd name="connsiteX7759" fmla="*/ 8449668 w 11293641"/>
              <a:gd name="connsiteY7759" fmla="*/ 842290 h 6828021"/>
              <a:gd name="connsiteX7760" fmla="*/ 8454653 w 11293641"/>
              <a:gd name="connsiteY7760" fmla="*/ 842290 h 6828021"/>
              <a:gd name="connsiteX7761" fmla="*/ 8459638 w 11293641"/>
              <a:gd name="connsiteY7761" fmla="*/ 847274 h 6828021"/>
              <a:gd name="connsiteX7762" fmla="*/ 8464623 w 11293641"/>
              <a:gd name="connsiteY7762" fmla="*/ 852258 h 6828021"/>
              <a:gd name="connsiteX7763" fmla="*/ 8464623 w 11293641"/>
              <a:gd name="connsiteY7763" fmla="*/ 857242 h 6828021"/>
              <a:gd name="connsiteX7764" fmla="*/ 8464623 w 11293641"/>
              <a:gd name="connsiteY7764" fmla="*/ 867210 h 6828021"/>
              <a:gd name="connsiteX7765" fmla="*/ 8459638 w 11293641"/>
              <a:gd name="connsiteY7765" fmla="*/ 877178 h 6828021"/>
              <a:gd name="connsiteX7766" fmla="*/ 8459638 w 11293641"/>
              <a:gd name="connsiteY7766" fmla="*/ 887146 h 6828021"/>
              <a:gd name="connsiteX7767" fmla="*/ 8459638 w 11293641"/>
              <a:gd name="connsiteY7767" fmla="*/ 902098 h 6828021"/>
              <a:gd name="connsiteX7768" fmla="*/ 8464623 w 11293641"/>
              <a:gd name="connsiteY7768" fmla="*/ 912065 h 6828021"/>
              <a:gd name="connsiteX7769" fmla="*/ 8469608 w 11293641"/>
              <a:gd name="connsiteY7769" fmla="*/ 922033 h 6828021"/>
              <a:gd name="connsiteX7770" fmla="*/ 8479578 w 11293641"/>
              <a:gd name="connsiteY7770" fmla="*/ 927017 h 6828021"/>
              <a:gd name="connsiteX7771" fmla="*/ 8489548 w 11293641"/>
              <a:gd name="connsiteY7771" fmla="*/ 927017 h 6828021"/>
              <a:gd name="connsiteX7772" fmla="*/ 8494533 w 11293641"/>
              <a:gd name="connsiteY7772" fmla="*/ 927017 h 6828021"/>
              <a:gd name="connsiteX7773" fmla="*/ 8499518 w 11293641"/>
              <a:gd name="connsiteY7773" fmla="*/ 922033 h 6828021"/>
              <a:gd name="connsiteX7774" fmla="*/ 8504503 w 11293641"/>
              <a:gd name="connsiteY7774" fmla="*/ 912065 h 6828021"/>
              <a:gd name="connsiteX7775" fmla="*/ 8504503 w 11293641"/>
              <a:gd name="connsiteY7775" fmla="*/ 902098 h 6828021"/>
              <a:gd name="connsiteX7776" fmla="*/ 8504503 w 11293641"/>
              <a:gd name="connsiteY7776" fmla="*/ 892130 h 6828021"/>
              <a:gd name="connsiteX7777" fmla="*/ 8504503 w 11293641"/>
              <a:gd name="connsiteY7777" fmla="*/ 882162 h 6828021"/>
              <a:gd name="connsiteX7778" fmla="*/ 8504503 w 11293641"/>
              <a:gd name="connsiteY7778" fmla="*/ 867210 h 6828021"/>
              <a:gd name="connsiteX7779" fmla="*/ 8509488 w 11293641"/>
              <a:gd name="connsiteY7779" fmla="*/ 862226 h 6828021"/>
              <a:gd name="connsiteX7780" fmla="*/ 8514473 w 11293641"/>
              <a:gd name="connsiteY7780" fmla="*/ 857242 h 6828021"/>
              <a:gd name="connsiteX7781" fmla="*/ 8519458 w 11293641"/>
              <a:gd name="connsiteY7781" fmla="*/ 857242 h 6828021"/>
              <a:gd name="connsiteX7782" fmla="*/ 8524443 w 11293641"/>
              <a:gd name="connsiteY7782" fmla="*/ 862226 h 6828021"/>
              <a:gd name="connsiteX7783" fmla="*/ 8529428 w 11293641"/>
              <a:gd name="connsiteY7783" fmla="*/ 872194 h 6828021"/>
              <a:gd name="connsiteX7784" fmla="*/ 8539398 w 11293641"/>
              <a:gd name="connsiteY7784" fmla="*/ 882162 h 6828021"/>
              <a:gd name="connsiteX7785" fmla="*/ 8544383 w 11293641"/>
              <a:gd name="connsiteY7785" fmla="*/ 892130 h 6828021"/>
              <a:gd name="connsiteX7786" fmla="*/ 8549369 w 11293641"/>
              <a:gd name="connsiteY7786" fmla="*/ 907081 h 6828021"/>
              <a:gd name="connsiteX7787" fmla="*/ 8554354 w 11293641"/>
              <a:gd name="connsiteY7787" fmla="*/ 917049 h 6828021"/>
              <a:gd name="connsiteX7788" fmla="*/ 8564324 w 11293641"/>
              <a:gd name="connsiteY7788" fmla="*/ 922033 h 6828021"/>
              <a:gd name="connsiteX7789" fmla="*/ 8569309 w 11293641"/>
              <a:gd name="connsiteY7789" fmla="*/ 917049 h 6828021"/>
              <a:gd name="connsiteX7790" fmla="*/ 8574294 w 11293641"/>
              <a:gd name="connsiteY7790" fmla="*/ 912065 h 6828021"/>
              <a:gd name="connsiteX7791" fmla="*/ 8579279 w 11293641"/>
              <a:gd name="connsiteY7791" fmla="*/ 902098 h 6828021"/>
              <a:gd name="connsiteX7792" fmla="*/ 8584264 w 11293641"/>
              <a:gd name="connsiteY7792" fmla="*/ 892130 h 6828021"/>
              <a:gd name="connsiteX7793" fmla="*/ 8594234 w 11293641"/>
              <a:gd name="connsiteY7793" fmla="*/ 887146 h 6828021"/>
              <a:gd name="connsiteX7794" fmla="*/ 8599219 w 11293641"/>
              <a:gd name="connsiteY7794" fmla="*/ 882162 h 6828021"/>
              <a:gd name="connsiteX7795" fmla="*/ 8604204 w 11293641"/>
              <a:gd name="connsiteY7795" fmla="*/ 887146 h 6828021"/>
              <a:gd name="connsiteX7796" fmla="*/ 8609189 w 11293641"/>
              <a:gd name="connsiteY7796" fmla="*/ 892130 h 6828021"/>
              <a:gd name="connsiteX7797" fmla="*/ 8614174 w 11293641"/>
              <a:gd name="connsiteY7797" fmla="*/ 897114 h 6828021"/>
              <a:gd name="connsiteX7798" fmla="*/ 8619159 w 11293641"/>
              <a:gd name="connsiteY7798" fmla="*/ 897114 h 6828021"/>
              <a:gd name="connsiteX7799" fmla="*/ 8619159 w 11293641"/>
              <a:gd name="connsiteY7799" fmla="*/ 902098 h 6828021"/>
              <a:gd name="connsiteX7800" fmla="*/ 8654055 w 11293641"/>
              <a:gd name="connsiteY7800" fmla="*/ 946953 h 6828021"/>
              <a:gd name="connsiteX7801" fmla="*/ 8654055 w 11293641"/>
              <a:gd name="connsiteY7801" fmla="*/ 932001 h 6828021"/>
              <a:gd name="connsiteX7802" fmla="*/ 8654055 w 11293641"/>
              <a:gd name="connsiteY7802" fmla="*/ 922033 h 6828021"/>
              <a:gd name="connsiteX7803" fmla="*/ 8659040 w 11293641"/>
              <a:gd name="connsiteY7803" fmla="*/ 912065 h 6828021"/>
              <a:gd name="connsiteX7804" fmla="*/ 8669010 w 11293641"/>
              <a:gd name="connsiteY7804" fmla="*/ 902098 h 6828021"/>
              <a:gd name="connsiteX7805" fmla="*/ 8673995 w 11293641"/>
              <a:gd name="connsiteY7805" fmla="*/ 892130 h 6828021"/>
              <a:gd name="connsiteX7806" fmla="*/ 8678980 w 11293641"/>
              <a:gd name="connsiteY7806" fmla="*/ 887146 h 6828021"/>
              <a:gd name="connsiteX7807" fmla="*/ 8703905 w 11293641"/>
              <a:gd name="connsiteY7807" fmla="*/ 892130 h 6828021"/>
              <a:gd name="connsiteX7808" fmla="*/ 8718860 w 11293641"/>
              <a:gd name="connsiteY7808" fmla="*/ 912065 h 6828021"/>
              <a:gd name="connsiteX7809" fmla="*/ 8728830 w 11293641"/>
              <a:gd name="connsiteY7809" fmla="*/ 936985 h 6828021"/>
              <a:gd name="connsiteX7810" fmla="*/ 8733815 w 11293641"/>
              <a:gd name="connsiteY7810" fmla="*/ 961905 h 6828021"/>
              <a:gd name="connsiteX7811" fmla="*/ 8738800 w 11293641"/>
              <a:gd name="connsiteY7811" fmla="*/ 971873 h 6828021"/>
              <a:gd name="connsiteX7812" fmla="*/ 8738800 w 11293641"/>
              <a:gd name="connsiteY7812" fmla="*/ 1036664 h 6828021"/>
              <a:gd name="connsiteX7813" fmla="*/ 8748771 w 11293641"/>
              <a:gd name="connsiteY7813" fmla="*/ 1086504 h 6828021"/>
              <a:gd name="connsiteX7814" fmla="*/ 8763726 w 11293641"/>
              <a:gd name="connsiteY7814" fmla="*/ 1116408 h 6828021"/>
              <a:gd name="connsiteX7815" fmla="*/ 8768711 w 11293641"/>
              <a:gd name="connsiteY7815" fmla="*/ 1126376 h 6828021"/>
              <a:gd name="connsiteX7816" fmla="*/ 8808591 w 11293641"/>
              <a:gd name="connsiteY7816" fmla="*/ 1131360 h 6828021"/>
              <a:gd name="connsiteX7817" fmla="*/ 8828531 w 11293641"/>
              <a:gd name="connsiteY7817" fmla="*/ 1136344 h 6828021"/>
              <a:gd name="connsiteX7818" fmla="*/ 8843487 w 11293641"/>
              <a:gd name="connsiteY7818" fmla="*/ 1146312 h 6828021"/>
              <a:gd name="connsiteX7819" fmla="*/ 8853457 w 11293641"/>
              <a:gd name="connsiteY7819" fmla="*/ 1151296 h 6828021"/>
              <a:gd name="connsiteX7820" fmla="*/ 8868412 w 11293641"/>
              <a:gd name="connsiteY7820" fmla="*/ 1156279 h 6828021"/>
              <a:gd name="connsiteX7821" fmla="*/ 8878382 w 11293641"/>
              <a:gd name="connsiteY7821" fmla="*/ 1161263 h 6828021"/>
              <a:gd name="connsiteX7822" fmla="*/ 8883367 w 11293641"/>
              <a:gd name="connsiteY7822" fmla="*/ 1171231 h 6828021"/>
              <a:gd name="connsiteX7823" fmla="*/ 8883367 w 11293641"/>
              <a:gd name="connsiteY7823" fmla="*/ 1176215 h 6828021"/>
              <a:gd name="connsiteX7824" fmla="*/ 8883367 w 11293641"/>
              <a:gd name="connsiteY7824" fmla="*/ 1186183 h 6828021"/>
              <a:gd name="connsiteX7825" fmla="*/ 8878382 w 11293641"/>
              <a:gd name="connsiteY7825" fmla="*/ 1191167 h 6828021"/>
              <a:gd name="connsiteX7826" fmla="*/ 8873397 w 11293641"/>
              <a:gd name="connsiteY7826" fmla="*/ 1196151 h 6828021"/>
              <a:gd name="connsiteX7827" fmla="*/ 8868412 w 11293641"/>
              <a:gd name="connsiteY7827" fmla="*/ 1196151 h 6828021"/>
              <a:gd name="connsiteX7828" fmla="*/ 8858442 w 11293641"/>
              <a:gd name="connsiteY7828" fmla="*/ 1196151 h 6828021"/>
              <a:gd name="connsiteX7829" fmla="*/ 8848472 w 11293641"/>
              <a:gd name="connsiteY7829" fmla="*/ 1191167 h 6828021"/>
              <a:gd name="connsiteX7830" fmla="*/ 8833516 w 11293641"/>
              <a:gd name="connsiteY7830" fmla="*/ 1196151 h 6828021"/>
              <a:gd name="connsiteX7831" fmla="*/ 8823546 w 11293641"/>
              <a:gd name="connsiteY7831" fmla="*/ 1196151 h 6828021"/>
              <a:gd name="connsiteX7832" fmla="*/ 8813576 w 11293641"/>
              <a:gd name="connsiteY7832" fmla="*/ 1201135 h 6828021"/>
              <a:gd name="connsiteX7833" fmla="*/ 8803606 w 11293641"/>
              <a:gd name="connsiteY7833" fmla="*/ 1201135 h 6828021"/>
              <a:gd name="connsiteX7834" fmla="*/ 8793636 w 11293641"/>
              <a:gd name="connsiteY7834" fmla="*/ 1206119 h 6828021"/>
              <a:gd name="connsiteX7835" fmla="*/ 8788651 w 11293641"/>
              <a:gd name="connsiteY7835" fmla="*/ 1211103 h 6828021"/>
              <a:gd name="connsiteX7836" fmla="*/ 8788651 w 11293641"/>
              <a:gd name="connsiteY7836" fmla="*/ 1216087 h 6828021"/>
              <a:gd name="connsiteX7837" fmla="*/ 8793636 w 11293641"/>
              <a:gd name="connsiteY7837" fmla="*/ 1221071 h 6828021"/>
              <a:gd name="connsiteX7838" fmla="*/ 8798621 w 11293641"/>
              <a:gd name="connsiteY7838" fmla="*/ 1221071 h 6828021"/>
              <a:gd name="connsiteX7839" fmla="*/ 8798621 w 11293641"/>
              <a:gd name="connsiteY7839" fmla="*/ 1226055 h 6828021"/>
              <a:gd name="connsiteX7840" fmla="*/ 8813576 w 11293641"/>
              <a:gd name="connsiteY7840" fmla="*/ 1226055 h 6828021"/>
              <a:gd name="connsiteX7841" fmla="*/ 8823546 w 11293641"/>
              <a:gd name="connsiteY7841" fmla="*/ 1226055 h 6828021"/>
              <a:gd name="connsiteX7842" fmla="*/ 8828531 w 11293641"/>
              <a:gd name="connsiteY7842" fmla="*/ 1231039 h 6828021"/>
              <a:gd name="connsiteX7843" fmla="*/ 8828531 w 11293641"/>
              <a:gd name="connsiteY7843" fmla="*/ 1236023 h 6828021"/>
              <a:gd name="connsiteX7844" fmla="*/ 8828531 w 11293641"/>
              <a:gd name="connsiteY7844" fmla="*/ 1241007 h 6828021"/>
              <a:gd name="connsiteX7845" fmla="*/ 8828531 w 11293641"/>
              <a:gd name="connsiteY7845" fmla="*/ 1245991 h 6828021"/>
              <a:gd name="connsiteX7846" fmla="*/ 8823546 w 11293641"/>
              <a:gd name="connsiteY7846" fmla="*/ 1250975 h 6828021"/>
              <a:gd name="connsiteX7847" fmla="*/ 8808591 w 11293641"/>
              <a:gd name="connsiteY7847" fmla="*/ 1260943 h 6828021"/>
              <a:gd name="connsiteX7848" fmla="*/ 8798621 w 11293641"/>
              <a:gd name="connsiteY7848" fmla="*/ 1265927 h 6828021"/>
              <a:gd name="connsiteX7849" fmla="*/ 8788651 w 11293641"/>
              <a:gd name="connsiteY7849" fmla="*/ 1270911 h 6828021"/>
              <a:gd name="connsiteX7850" fmla="*/ 8783666 w 11293641"/>
              <a:gd name="connsiteY7850" fmla="*/ 1270911 h 6828021"/>
              <a:gd name="connsiteX7851" fmla="*/ 8778681 w 11293641"/>
              <a:gd name="connsiteY7851" fmla="*/ 1265927 h 6828021"/>
              <a:gd name="connsiteX7852" fmla="*/ 8773696 w 11293641"/>
              <a:gd name="connsiteY7852" fmla="*/ 1260943 h 6828021"/>
              <a:gd name="connsiteX7853" fmla="*/ 8768711 w 11293641"/>
              <a:gd name="connsiteY7853" fmla="*/ 1260943 h 6828021"/>
              <a:gd name="connsiteX7854" fmla="*/ 8763726 w 11293641"/>
              <a:gd name="connsiteY7854" fmla="*/ 1265927 h 6828021"/>
              <a:gd name="connsiteX7855" fmla="*/ 8758741 w 11293641"/>
              <a:gd name="connsiteY7855" fmla="*/ 1270911 h 6828021"/>
              <a:gd name="connsiteX7856" fmla="*/ 8753756 w 11293641"/>
              <a:gd name="connsiteY7856" fmla="*/ 1270911 h 6828021"/>
              <a:gd name="connsiteX7857" fmla="*/ 8748771 w 11293641"/>
              <a:gd name="connsiteY7857" fmla="*/ 1270911 h 6828021"/>
              <a:gd name="connsiteX7858" fmla="*/ 8743786 w 11293641"/>
              <a:gd name="connsiteY7858" fmla="*/ 1265927 h 6828021"/>
              <a:gd name="connsiteX7859" fmla="*/ 8738800 w 11293641"/>
              <a:gd name="connsiteY7859" fmla="*/ 1260943 h 6828021"/>
              <a:gd name="connsiteX7860" fmla="*/ 8728830 w 11293641"/>
              <a:gd name="connsiteY7860" fmla="*/ 1250975 h 6828021"/>
              <a:gd name="connsiteX7861" fmla="*/ 8713875 w 11293641"/>
              <a:gd name="connsiteY7861" fmla="*/ 1245991 h 6828021"/>
              <a:gd name="connsiteX7862" fmla="*/ 8703905 w 11293641"/>
              <a:gd name="connsiteY7862" fmla="*/ 1245991 h 6828021"/>
              <a:gd name="connsiteX7863" fmla="*/ 8688950 w 11293641"/>
              <a:gd name="connsiteY7863" fmla="*/ 1245991 h 6828021"/>
              <a:gd name="connsiteX7864" fmla="*/ 8678980 w 11293641"/>
              <a:gd name="connsiteY7864" fmla="*/ 1245991 h 6828021"/>
              <a:gd name="connsiteX7865" fmla="*/ 8673995 w 11293641"/>
              <a:gd name="connsiteY7865" fmla="*/ 1245991 h 6828021"/>
              <a:gd name="connsiteX7866" fmla="*/ 8669010 w 11293641"/>
              <a:gd name="connsiteY7866" fmla="*/ 1245991 h 6828021"/>
              <a:gd name="connsiteX7867" fmla="*/ 8629129 w 11293641"/>
              <a:gd name="connsiteY7867" fmla="*/ 1265927 h 6828021"/>
              <a:gd name="connsiteX7868" fmla="*/ 8579279 w 11293641"/>
              <a:gd name="connsiteY7868" fmla="*/ 1285863 h 6828021"/>
              <a:gd name="connsiteX7869" fmla="*/ 8529428 w 11293641"/>
              <a:gd name="connsiteY7869" fmla="*/ 1295830 h 6828021"/>
              <a:gd name="connsiteX7870" fmla="*/ 8494533 w 11293641"/>
              <a:gd name="connsiteY7870" fmla="*/ 1300814 h 6828021"/>
              <a:gd name="connsiteX7871" fmla="*/ 8479578 w 11293641"/>
              <a:gd name="connsiteY7871" fmla="*/ 1305798 h 6828021"/>
              <a:gd name="connsiteX7872" fmla="*/ 8474593 w 11293641"/>
              <a:gd name="connsiteY7872" fmla="*/ 1285863 h 6828021"/>
              <a:gd name="connsiteX7873" fmla="*/ 8469608 w 11293641"/>
              <a:gd name="connsiteY7873" fmla="*/ 1275895 h 6828021"/>
              <a:gd name="connsiteX7874" fmla="*/ 8459638 w 11293641"/>
              <a:gd name="connsiteY7874" fmla="*/ 1260943 h 6828021"/>
              <a:gd name="connsiteX7875" fmla="*/ 8449668 w 11293641"/>
              <a:gd name="connsiteY7875" fmla="*/ 1255959 h 6828021"/>
              <a:gd name="connsiteX7876" fmla="*/ 8434712 w 11293641"/>
              <a:gd name="connsiteY7876" fmla="*/ 1245991 h 6828021"/>
              <a:gd name="connsiteX7877" fmla="*/ 8429727 w 11293641"/>
              <a:gd name="connsiteY7877" fmla="*/ 1245991 h 6828021"/>
              <a:gd name="connsiteX7878" fmla="*/ 8424742 w 11293641"/>
              <a:gd name="connsiteY7878" fmla="*/ 1241007 h 6828021"/>
              <a:gd name="connsiteX7879" fmla="*/ 8404802 w 11293641"/>
              <a:gd name="connsiteY7879" fmla="*/ 1236023 h 6828021"/>
              <a:gd name="connsiteX7880" fmla="*/ 8384862 w 11293641"/>
              <a:gd name="connsiteY7880" fmla="*/ 1226055 h 6828021"/>
              <a:gd name="connsiteX7881" fmla="*/ 8369907 w 11293641"/>
              <a:gd name="connsiteY7881" fmla="*/ 1221071 h 6828021"/>
              <a:gd name="connsiteX7882" fmla="*/ 8364922 w 11293641"/>
              <a:gd name="connsiteY7882" fmla="*/ 1211103 h 6828021"/>
              <a:gd name="connsiteX7883" fmla="*/ 8359937 w 11293641"/>
              <a:gd name="connsiteY7883" fmla="*/ 1206119 h 6828021"/>
              <a:gd name="connsiteX7884" fmla="*/ 8354952 w 11293641"/>
              <a:gd name="connsiteY7884" fmla="*/ 1201135 h 6828021"/>
              <a:gd name="connsiteX7885" fmla="*/ 8354952 w 11293641"/>
              <a:gd name="connsiteY7885" fmla="*/ 1196151 h 6828021"/>
              <a:gd name="connsiteX7886" fmla="*/ 8359937 w 11293641"/>
              <a:gd name="connsiteY7886" fmla="*/ 1186183 h 6828021"/>
              <a:gd name="connsiteX7887" fmla="*/ 8364922 w 11293641"/>
              <a:gd name="connsiteY7887" fmla="*/ 1176215 h 6828021"/>
              <a:gd name="connsiteX7888" fmla="*/ 8369907 w 11293641"/>
              <a:gd name="connsiteY7888" fmla="*/ 1171231 h 6828021"/>
              <a:gd name="connsiteX7889" fmla="*/ 8379877 w 11293641"/>
              <a:gd name="connsiteY7889" fmla="*/ 1166247 h 6828021"/>
              <a:gd name="connsiteX7890" fmla="*/ 8384862 w 11293641"/>
              <a:gd name="connsiteY7890" fmla="*/ 1166247 h 6828021"/>
              <a:gd name="connsiteX7891" fmla="*/ 8394832 w 11293641"/>
              <a:gd name="connsiteY7891" fmla="*/ 1166247 h 6828021"/>
              <a:gd name="connsiteX7892" fmla="*/ 8399817 w 11293641"/>
              <a:gd name="connsiteY7892" fmla="*/ 1166247 h 6828021"/>
              <a:gd name="connsiteX7893" fmla="*/ 8404802 w 11293641"/>
              <a:gd name="connsiteY7893" fmla="*/ 1171231 h 6828021"/>
              <a:gd name="connsiteX7894" fmla="*/ 8409787 w 11293641"/>
              <a:gd name="connsiteY7894" fmla="*/ 1171231 h 6828021"/>
              <a:gd name="connsiteX7895" fmla="*/ 8429727 w 11293641"/>
              <a:gd name="connsiteY7895" fmla="*/ 1166247 h 6828021"/>
              <a:gd name="connsiteX7896" fmla="*/ 8444682 w 11293641"/>
              <a:gd name="connsiteY7896" fmla="*/ 1161263 h 6828021"/>
              <a:gd name="connsiteX7897" fmla="*/ 8454653 w 11293641"/>
              <a:gd name="connsiteY7897" fmla="*/ 1161263 h 6828021"/>
              <a:gd name="connsiteX7898" fmla="*/ 8464623 w 11293641"/>
              <a:gd name="connsiteY7898" fmla="*/ 1161263 h 6828021"/>
              <a:gd name="connsiteX7899" fmla="*/ 8474593 w 11293641"/>
              <a:gd name="connsiteY7899" fmla="*/ 1161263 h 6828021"/>
              <a:gd name="connsiteX7900" fmla="*/ 8479578 w 11293641"/>
              <a:gd name="connsiteY7900" fmla="*/ 1166247 h 6828021"/>
              <a:gd name="connsiteX7901" fmla="*/ 8494533 w 11293641"/>
              <a:gd name="connsiteY7901" fmla="*/ 1171231 h 6828021"/>
              <a:gd name="connsiteX7902" fmla="*/ 8504503 w 11293641"/>
              <a:gd name="connsiteY7902" fmla="*/ 1171231 h 6828021"/>
              <a:gd name="connsiteX7903" fmla="*/ 8509488 w 11293641"/>
              <a:gd name="connsiteY7903" fmla="*/ 1166247 h 6828021"/>
              <a:gd name="connsiteX7904" fmla="*/ 8514473 w 11293641"/>
              <a:gd name="connsiteY7904" fmla="*/ 1161263 h 6828021"/>
              <a:gd name="connsiteX7905" fmla="*/ 8519458 w 11293641"/>
              <a:gd name="connsiteY7905" fmla="*/ 1151296 h 6828021"/>
              <a:gd name="connsiteX7906" fmla="*/ 8519458 w 11293641"/>
              <a:gd name="connsiteY7906" fmla="*/ 1146312 h 6828021"/>
              <a:gd name="connsiteX7907" fmla="*/ 8519458 w 11293641"/>
              <a:gd name="connsiteY7907" fmla="*/ 1136344 h 6828021"/>
              <a:gd name="connsiteX7908" fmla="*/ 8519458 w 11293641"/>
              <a:gd name="connsiteY7908" fmla="*/ 1126376 h 6828021"/>
              <a:gd name="connsiteX7909" fmla="*/ 8519458 w 11293641"/>
              <a:gd name="connsiteY7909" fmla="*/ 1121392 h 6828021"/>
              <a:gd name="connsiteX7910" fmla="*/ 8504503 w 11293641"/>
              <a:gd name="connsiteY7910" fmla="*/ 1106440 h 6828021"/>
              <a:gd name="connsiteX7911" fmla="*/ 8474593 w 11293641"/>
              <a:gd name="connsiteY7911" fmla="*/ 1101456 h 6828021"/>
              <a:gd name="connsiteX7912" fmla="*/ 8439697 w 11293641"/>
              <a:gd name="connsiteY7912" fmla="*/ 1101456 h 6828021"/>
              <a:gd name="connsiteX7913" fmla="*/ 8409787 w 11293641"/>
              <a:gd name="connsiteY7913" fmla="*/ 1101456 h 6828021"/>
              <a:gd name="connsiteX7914" fmla="*/ 8394832 w 11293641"/>
              <a:gd name="connsiteY7914" fmla="*/ 1106440 h 6828021"/>
              <a:gd name="connsiteX7915" fmla="*/ 8369907 w 11293641"/>
              <a:gd name="connsiteY7915" fmla="*/ 1106440 h 6828021"/>
              <a:gd name="connsiteX7916" fmla="*/ 8354952 w 11293641"/>
              <a:gd name="connsiteY7916" fmla="*/ 1101456 h 6828021"/>
              <a:gd name="connsiteX7917" fmla="*/ 8339996 w 11293641"/>
              <a:gd name="connsiteY7917" fmla="*/ 1101456 h 6828021"/>
              <a:gd name="connsiteX7918" fmla="*/ 8330026 w 11293641"/>
              <a:gd name="connsiteY7918" fmla="*/ 1096472 h 6828021"/>
              <a:gd name="connsiteX7919" fmla="*/ 8325041 w 11293641"/>
              <a:gd name="connsiteY7919" fmla="*/ 1096472 h 6828021"/>
              <a:gd name="connsiteX7920" fmla="*/ 8325041 w 11293641"/>
              <a:gd name="connsiteY7920" fmla="*/ 1091488 h 6828021"/>
              <a:gd name="connsiteX7921" fmla="*/ 8325041 w 11293641"/>
              <a:gd name="connsiteY7921" fmla="*/ 1076536 h 6828021"/>
              <a:gd name="connsiteX7922" fmla="*/ 8325041 w 11293641"/>
              <a:gd name="connsiteY7922" fmla="*/ 1066568 h 6828021"/>
              <a:gd name="connsiteX7923" fmla="*/ 8330026 w 11293641"/>
              <a:gd name="connsiteY7923" fmla="*/ 1061584 h 6828021"/>
              <a:gd name="connsiteX7924" fmla="*/ 8339996 w 11293641"/>
              <a:gd name="connsiteY7924" fmla="*/ 1056600 h 6828021"/>
              <a:gd name="connsiteX7925" fmla="*/ 8344981 w 11293641"/>
              <a:gd name="connsiteY7925" fmla="*/ 1056600 h 6828021"/>
              <a:gd name="connsiteX7926" fmla="*/ 8354952 w 11293641"/>
              <a:gd name="connsiteY7926" fmla="*/ 1056600 h 6828021"/>
              <a:gd name="connsiteX7927" fmla="*/ 8364922 w 11293641"/>
              <a:gd name="connsiteY7927" fmla="*/ 1056600 h 6828021"/>
              <a:gd name="connsiteX7928" fmla="*/ 8369907 w 11293641"/>
              <a:gd name="connsiteY7928" fmla="*/ 1056600 h 6828021"/>
              <a:gd name="connsiteX7929" fmla="*/ 8374892 w 11293641"/>
              <a:gd name="connsiteY7929" fmla="*/ 1061584 h 6828021"/>
              <a:gd name="connsiteX7930" fmla="*/ 8379877 w 11293641"/>
              <a:gd name="connsiteY7930" fmla="*/ 1061584 h 6828021"/>
              <a:gd name="connsiteX7931" fmla="*/ 8394832 w 11293641"/>
              <a:gd name="connsiteY7931" fmla="*/ 1056600 h 6828021"/>
              <a:gd name="connsiteX7932" fmla="*/ 8409787 w 11293641"/>
              <a:gd name="connsiteY7932" fmla="*/ 1056600 h 6828021"/>
              <a:gd name="connsiteX7933" fmla="*/ 8414772 w 11293641"/>
              <a:gd name="connsiteY7933" fmla="*/ 1051616 h 6828021"/>
              <a:gd name="connsiteX7934" fmla="*/ 8419757 w 11293641"/>
              <a:gd name="connsiteY7934" fmla="*/ 1041648 h 6828021"/>
              <a:gd name="connsiteX7935" fmla="*/ 8419757 w 11293641"/>
              <a:gd name="connsiteY7935" fmla="*/ 1036664 h 6828021"/>
              <a:gd name="connsiteX7936" fmla="*/ 8419757 w 11293641"/>
              <a:gd name="connsiteY7936" fmla="*/ 1031681 h 6828021"/>
              <a:gd name="connsiteX7937" fmla="*/ 8419757 w 11293641"/>
              <a:gd name="connsiteY7937" fmla="*/ 1026696 h 6828021"/>
              <a:gd name="connsiteX7938" fmla="*/ 8414772 w 11293641"/>
              <a:gd name="connsiteY7938" fmla="*/ 1026696 h 6828021"/>
              <a:gd name="connsiteX7939" fmla="*/ 8409787 w 11293641"/>
              <a:gd name="connsiteY7939" fmla="*/ 1026696 h 6828021"/>
              <a:gd name="connsiteX7940" fmla="*/ 8404802 w 11293641"/>
              <a:gd name="connsiteY7940" fmla="*/ 1031681 h 6828021"/>
              <a:gd name="connsiteX7941" fmla="*/ 8394832 w 11293641"/>
              <a:gd name="connsiteY7941" fmla="*/ 1031681 h 6828021"/>
              <a:gd name="connsiteX7942" fmla="*/ 8384862 w 11293641"/>
              <a:gd name="connsiteY7942" fmla="*/ 1031681 h 6828021"/>
              <a:gd name="connsiteX7943" fmla="*/ 8374892 w 11293641"/>
              <a:gd name="connsiteY7943" fmla="*/ 1031681 h 6828021"/>
              <a:gd name="connsiteX7944" fmla="*/ 8364922 w 11293641"/>
              <a:gd name="connsiteY7944" fmla="*/ 1031681 h 6828021"/>
              <a:gd name="connsiteX7945" fmla="*/ 8364922 w 11293641"/>
              <a:gd name="connsiteY7945" fmla="*/ 1026696 h 6828021"/>
              <a:gd name="connsiteX7946" fmla="*/ 8344981 w 11293641"/>
              <a:gd name="connsiteY7946" fmla="*/ 1026696 h 6828021"/>
              <a:gd name="connsiteX7947" fmla="*/ 8330026 w 11293641"/>
              <a:gd name="connsiteY7947" fmla="*/ 1026696 h 6828021"/>
              <a:gd name="connsiteX7948" fmla="*/ 8320056 w 11293641"/>
              <a:gd name="connsiteY7948" fmla="*/ 1021713 h 6828021"/>
              <a:gd name="connsiteX7949" fmla="*/ 8310086 w 11293641"/>
              <a:gd name="connsiteY7949" fmla="*/ 1016729 h 6828021"/>
              <a:gd name="connsiteX7950" fmla="*/ 8305101 w 11293641"/>
              <a:gd name="connsiteY7950" fmla="*/ 1011744 h 6828021"/>
              <a:gd name="connsiteX7951" fmla="*/ 8305101 w 11293641"/>
              <a:gd name="connsiteY7951" fmla="*/ 1001777 h 6828021"/>
              <a:gd name="connsiteX7952" fmla="*/ 8305101 w 11293641"/>
              <a:gd name="connsiteY7952" fmla="*/ 996793 h 6828021"/>
              <a:gd name="connsiteX7953" fmla="*/ 8305101 w 11293641"/>
              <a:gd name="connsiteY7953" fmla="*/ 991809 h 6828021"/>
              <a:gd name="connsiteX7954" fmla="*/ 8310086 w 11293641"/>
              <a:gd name="connsiteY7954" fmla="*/ 986825 h 6828021"/>
              <a:gd name="connsiteX7955" fmla="*/ 8310086 w 11293641"/>
              <a:gd name="connsiteY7955" fmla="*/ 981841 h 6828021"/>
              <a:gd name="connsiteX7956" fmla="*/ 8320056 w 11293641"/>
              <a:gd name="connsiteY7956" fmla="*/ 971873 h 6828021"/>
              <a:gd name="connsiteX7957" fmla="*/ 8320056 w 11293641"/>
              <a:gd name="connsiteY7957" fmla="*/ 961905 h 6828021"/>
              <a:gd name="connsiteX7958" fmla="*/ 8325041 w 11293641"/>
              <a:gd name="connsiteY7958" fmla="*/ 951937 h 6828021"/>
              <a:gd name="connsiteX7959" fmla="*/ 8325041 w 11293641"/>
              <a:gd name="connsiteY7959" fmla="*/ 941969 h 6828021"/>
              <a:gd name="connsiteX7960" fmla="*/ 8325041 w 11293641"/>
              <a:gd name="connsiteY7960" fmla="*/ 932001 h 6828021"/>
              <a:gd name="connsiteX7961" fmla="*/ 8339996 w 11293641"/>
              <a:gd name="connsiteY7961" fmla="*/ 902098 h 6828021"/>
              <a:gd name="connsiteX7962" fmla="*/ 8369907 w 11293641"/>
              <a:gd name="connsiteY7962" fmla="*/ 882162 h 6828021"/>
              <a:gd name="connsiteX7963" fmla="*/ 8404802 w 11293641"/>
              <a:gd name="connsiteY7963" fmla="*/ 862226 h 6828021"/>
              <a:gd name="connsiteX7964" fmla="*/ 8429727 w 11293641"/>
              <a:gd name="connsiteY7964" fmla="*/ 847274 h 6828021"/>
              <a:gd name="connsiteX7965" fmla="*/ 9227336 w 11293641"/>
              <a:gd name="connsiteY7965" fmla="*/ 772515 h 6828021"/>
              <a:gd name="connsiteX7966" fmla="*/ 9237306 w 11293641"/>
              <a:gd name="connsiteY7966" fmla="*/ 772515 h 6828021"/>
              <a:gd name="connsiteX7967" fmla="*/ 9242291 w 11293641"/>
              <a:gd name="connsiteY7967" fmla="*/ 772515 h 6828021"/>
              <a:gd name="connsiteX7968" fmla="*/ 9247276 w 11293641"/>
              <a:gd name="connsiteY7968" fmla="*/ 772515 h 6828021"/>
              <a:gd name="connsiteX7969" fmla="*/ 9252261 w 11293641"/>
              <a:gd name="connsiteY7969" fmla="*/ 782482 h 6828021"/>
              <a:gd name="connsiteX7970" fmla="*/ 9262231 w 11293641"/>
              <a:gd name="connsiteY7970" fmla="*/ 787467 h 6828021"/>
              <a:gd name="connsiteX7971" fmla="*/ 9272201 w 11293641"/>
              <a:gd name="connsiteY7971" fmla="*/ 792450 h 6828021"/>
              <a:gd name="connsiteX7972" fmla="*/ 9282171 w 11293641"/>
              <a:gd name="connsiteY7972" fmla="*/ 792450 h 6828021"/>
              <a:gd name="connsiteX7973" fmla="*/ 9292142 w 11293641"/>
              <a:gd name="connsiteY7973" fmla="*/ 792450 h 6828021"/>
              <a:gd name="connsiteX7974" fmla="*/ 9302112 w 11293641"/>
              <a:gd name="connsiteY7974" fmla="*/ 792450 h 6828021"/>
              <a:gd name="connsiteX7975" fmla="*/ 9317067 w 11293641"/>
              <a:gd name="connsiteY7975" fmla="*/ 792450 h 6828021"/>
              <a:gd name="connsiteX7976" fmla="*/ 9327037 w 11293641"/>
              <a:gd name="connsiteY7976" fmla="*/ 797434 h 6828021"/>
              <a:gd name="connsiteX7977" fmla="*/ 9332022 w 11293641"/>
              <a:gd name="connsiteY7977" fmla="*/ 802419 h 6828021"/>
              <a:gd name="connsiteX7978" fmla="*/ 9332022 w 11293641"/>
              <a:gd name="connsiteY7978" fmla="*/ 807402 h 6828021"/>
              <a:gd name="connsiteX7979" fmla="*/ 9332022 w 11293641"/>
              <a:gd name="connsiteY7979" fmla="*/ 817370 h 6828021"/>
              <a:gd name="connsiteX7980" fmla="*/ 9327037 w 11293641"/>
              <a:gd name="connsiteY7980" fmla="*/ 822354 h 6828021"/>
              <a:gd name="connsiteX7981" fmla="*/ 9322052 w 11293641"/>
              <a:gd name="connsiteY7981" fmla="*/ 827338 h 6828021"/>
              <a:gd name="connsiteX7982" fmla="*/ 9322052 w 11293641"/>
              <a:gd name="connsiteY7982" fmla="*/ 832322 h 6828021"/>
              <a:gd name="connsiteX7983" fmla="*/ 9317067 w 11293641"/>
              <a:gd name="connsiteY7983" fmla="*/ 847274 h 6828021"/>
              <a:gd name="connsiteX7984" fmla="*/ 9317067 w 11293641"/>
              <a:gd name="connsiteY7984" fmla="*/ 867210 h 6828021"/>
              <a:gd name="connsiteX7985" fmla="*/ 9312082 w 11293641"/>
              <a:gd name="connsiteY7985" fmla="*/ 877178 h 6828021"/>
              <a:gd name="connsiteX7986" fmla="*/ 9302112 w 11293641"/>
              <a:gd name="connsiteY7986" fmla="*/ 892130 h 6828021"/>
              <a:gd name="connsiteX7987" fmla="*/ 9297127 w 11293641"/>
              <a:gd name="connsiteY7987" fmla="*/ 897114 h 6828021"/>
              <a:gd name="connsiteX7988" fmla="*/ 9297127 w 11293641"/>
              <a:gd name="connsiteY7988" fmla="*/ 902098 h 6828021"/>
              <a:gd name="connsiteX7989" fmla="*/ 9292142 w 11293641"/>
              <a:gd name="connsiteY7989" fmla="*/ 917049 h 6828021"/>
              <a:gd name="connsiteX7990" fmla="*/ 9282171 w 11293641"/>
              <a:gd name="connsiteY7990" fmla="*/ 927017 h 6828021"/>
              <a:gd name="connsiteX7991" fmla="*/ 9272201 w 11293641"/>
              <a:gd name="connsiteY7991" fmla="*/ 936985 h 6828021"/>
              <a:gd name="connsiteX7992" fmla="*/ 9262231 w 11293641"/>
              <a:gd name="connsiteY7992" fmla="*/ 936985 h 6828021"/>
              <a:gd name="connsiteX7993" fmla="*/ 9257246 w 11293641"/>
              <a:gd name="connsiteY7993" fmla="*/ 941969 h 6828021"/>
              <a:gd name="connsiteX7994" fmla="*/ 9252261 w 11293641"/>
              <a:gd name="connsiteY7994" fmla="*/ 941969 h 6828021"/>
              <a:gd name="connsiteX7995" fmla="*/ 9247276 w 11293641"/>
              <a:gd name="connsiteY7995" fmla="*/ 941969 h 6828021"/>
              <a:gd name="connsiteX7996" fmla="*/ 9237306 w 11293641"/>
              <a:gd name="connsiteY7996" fmla="*/ 941969 h 6828021"/>
              <a:gd name="connsiteX7997" fmla="*/ 9227336 w 11293641"/>
              <a:gd name="connsiteY7997" fmla="*/ 946953 h 6828021"/>
              <a:gd name="connsiteX7998" fmla="*/ 9222351 w 11293641"/>
              <a:gd name="connsiteY7998" fmla="*/ 951937 h 6828021"/>
              <a:gd name="connsiteX7999" fmla="*/ 9217366 w 11293641"/>
              <a:gd name="connsiteY7999" fmla="*/ 961905 h 6828021"/>
              <a:gd name="connsiteX8000" fmla="*/ 9217366 w 11293641"/>
              <a:gd name="connsiteY8000" fmla="*/ 966889 h 6828021"/>
              <a:gd name="connsiteX8001" fmla="*/ 9222351 w 11293641"/>
              <a:gd name="connsiteY8001" fmla="*/ 976857 h 6828021"/>
              <a:gd name="connsiteX8002" fmla="*/ 9222351 w 11293641"/>
              <a:gd name="connsiteY8002" fmla="*/ 986825 h 6828021"/>
              <a:gd name="connsiteX8003" fmla="*/ 9222351 w 11293641"/>
              <a:gd name="connsiteY8003" fmla="*/ 991809 h 6828021"/>
              <a:gd name="connsiteX8004" fmla="*/ 9227336 w 11293641"/>
              <a:gd name="connsiteY8004" fmla="*/ 996793 h 6828021"/>
              <a:gd name="connsiteX8005" fmla="*/ 9222351 w 11293641"/>
              <a:gd name="connsiteY8005" fmla="*/ 1016728 h 6828021"/>
              <a:gd name="connsiteX8006" fmla="*/ 9222351 w 11293641"/>
              <a:gd name="connsiteY8006" fmla="*/ 1026696 h 6828021"/>
              <a:gd name="connsiteX8007" fmla="*/ 9212381 w 11293641"/>
              <a:gd name="connsiteY8007" fmla="*/ 1031680 h 6828021"/>
              <a:gd name="connsiteX8008" fmla="*/ 9207396 w 11293641"/>
              <a:gd name="connsiteY8008" fmla="*/ 1036664 h 6828021"/>
              <a:gd name="connsiteX8009" fmla="*/ 9202410 w 11293641"/>
              <a:gd name="connsiteY8009" fmla="*/ 1036664 h 6828021"/>
              <a:gd name="connsiteX8010" fmla="*/ 9192440 w 11293641"/>
              <a:gd name="connsiteY8010" fmla="*/ 1036664 h 6828021"/>
              <a:gd name="connsiteX8011" fmla="*/ 9187455 w 11293641"/>
              <a:gd name="connsiteY8011" fmla="*/ 1036664 h 6828021"/>
              <a:gd name="connsiteX8012" fmla="*/ 9182470 w 11293641"/>
              <a:gd name="connsiteY8012" fmla="*/ 1031680 h 6828021"/>
              <a:gd name="connsiteX8013" fmla="*/ 9177485 w 11293641"/>
              <a:gd name="connsiteY8013" fmla="*/ 956921 h 6828021"/>
              <a:gd name="connsiteX8014" fmla="*/ 9172500 w 11293641"/>
              <a:gd name="connsiteY8014" fmla="*/ 936985 h 6828021"/>
              <a:gd name="connsiteX8015" fmla="*/ 9167515 w 11293641"/>
              <a:gd name="connsiteY8015" fmla="*/ 922033 h 6828021"/>
              <a:gd name="connsiteX8016" fmla="*/ 9167515 w 11293641"/>
              <a:gd name="connsiteY8016" fmla="*/ 907081 h 6828021"/>
              <a:gd name="connsiteX8017" fmla="*/ 9167515 w 11293641"/>
              <a:gd name="connsiteY8017" fmla="*/ 897114 h 6828021"/>
              <a:gd name="connsiteX8018" fmla="*/ 9167515 w 11293641"/>
              <a:gd name="connsiteY8018" fmla="*/ 892130 h 6828021"/>
              <a:gd name="connsiteX8019" fmla="*/ 9167515 w 11293641"/>
              <a:gd name="connsiteY8019" fmla="*/ 887146 h 6828021"/>
              <a:gd name="connsiteX8020" fmla="*/ 9172500 w 11293641"/>
              <a:gd name="connsiteY8020" fmla="*/ 877178 h 6828021"/>
              <a:gd name="connsiteX8021" fmla="*/ 9172500 w 11293641"/>
              <a:gd name="connsiteY8021" fmla="*/ 867210 h 6828021"/>
              <a:gd name="connsiteX8022" fmla="*/ 9172500 w 11293641"/>
              <a:gd name="connsiteY8022" fmla="*/ 862226 h 6828021"/>
              <a:gd name="connsiteX8023" fmla="*/ 9167515 w 11293641"/>
              <a:gd name="connsiteY8023" fmla="*/ 852258 h 6828021"/>
              <a:gd name="connsiteX8024" fmla="*/ 9162530 w 11293641"/>
              <a:gd name="connsiteY8024" fmla="*/ 847274 h 6828021"/>
              <a:gd name="connsiteX8025" fmla="*/ 9167515 w 11293641"/>
              <a:gd name="connsiteY8025" fmla="*/ 837306 h 6828021"/>
              <a:gd name="connsiteX8026" fmla="*/ 9172500 w 11293641"/>
              <a:gd name="connsiteY8026" fmla="*/ 827338 h 6828021"/>
              <a:gd name="connsiteX8027" fmla="*/ 9177485 w 11293641"/>
              <a:gd name="connsiteY8027" fmla="*/ 822354 h 6828021"/>
              <a:gd name="connsiteX8028" fmla="*/ 9182470 w 11293641"/>
              <a:gd name="connsiteY8028" fmla="*/ 812386 h 6828021"/>
              <a:gd name="connsiteX8029" fmla="*/ 9192440 w 11293641"/>
              <a:gd name="connsiteY8029" fmla="*/ 792450 h 6828021"/>
              <a:gd name="connsiteX8030" fmla="*/ 9197425 w 11293641"/>
              <a:gd name="connsiteY8030" fmla="*/ 782482 h 6828021"/>
              <a:gd name="connsiteX8031" fmla="*/ 9202410 w 11293641"/>
              <a:gd name="connsiteY8031" fmla="*/ 777499 h 6828021"/>
              <a:gd name="connsiteX8032" fmla="*/ 9207396 w 11293641"/>
              <a:gd name="connsiteY8032" fmla="*/ 777499 h 6828021"/>
              <a:gd name="connsiteX8033" fmla="*/ 9212381 w 11293641"/>
              <a:gd name="connsiteY8033" fmla="*/ 777499 h 6828021"/>
              <a:gd name="connsiteX8034" fmla="*/ 9212381 w 11293641"/>
              <a:gd name="connsiteY8034" fmla="*/ 782482 h 6828021"/>
              <a:gd name="connsiteX8035" fmla="*/ 9217366 w 11293641"/>
              <a:gd name="connsiteY8035" fmla="*/ 777499 h 6828021"/>
              <a:gd name="connsiteX8036" fmla="*/ 9601215 w 11293641"/>
              <a:gd name="connsiteY8036" fmla="*/ 762546 h 6828021"/>
              <a:gd name="connsiteX8037" fmla="*/ 9616170 w 11293641"/>
              <a:gd name="connsiteY8037" fmla="*/ 762546 h 6828021"/>
              <a:gd name="connsiteX8038" fmla="*/ 9626141 w 11293641"/>
              <a:gd name="connsiteY8038" fmla="*/ 762546 h 6828021"/>
              <a:gd name="connsiteX8039" fmla="*/ 9636111 w 11293641"/>
              <a:gd name="connsiteY8039" fmla="*/ 772514 h 6828021"/>
              <a:gd name="connsiteX8040" fmla="*/ 9641096 w 11293641"/>
              <a:gd name="connsiteY8040" fmla="*/ 777498 h 6828021"/>
              <a:gd name="connsiteX8041" fmla="*/ 9641096 w 11293641"/>
              <a:gd name="connsiteY8041" fmla="*/ 782482 h 6828021"/>
              <a:gd name="connsiteX8042" fmla="*/ 9641096 w 11293641"/>
              <a:gd name="connsiteY8042" fmla="*/ 792449 h 6828021"/>
              <a:gd name="connsiteX8043" fmla="*/ 9646081 w 11293641"/>
              <a:gd name="connsiteY8043" fmla="*/ 802417 h 6828021"/>
              <a:gd name="connsiteX8044" fmla="*/ 9646081 w 11293641"/>
              <a:gd name="connsiteY8044" fmla="*/ 817369 h 6828021"/>
              <a:gd name="connsiteX8045" fmla="*/ 9651066 w 11293641"/>
              <a:gd name="connsiteY8045" fmla="*/ 832321 h 6828021"/>
              <a:gd name="connsiteX8046" fmla="*/ 9651066 w 11293641"/>
              <a:gd name="connsiteY8046" fmla="*/ 842289 h 6828021"/>
              <a:gd name="connsiteX8047" fmla="*/ 9651066 w 11293641"/>
              <a:gd name="connsiteY8047" fmla="*/ 847273 h 6828021"/>
              <a:gd name="connsiteX8048" fmla="*/ 9656051 w 11293641"/>
              <a:gd name="connsiteY8048" fmla="*/ 852257 h 6828021"/>
              <a:gd name="connsiteX8049" fmla="*/ 9651066 w 11293641"/>
              <a:gd name="connsiteY8049" fmla="*/ 867209 h 6828021"/>
              <a:gd name="connsiteX8050" fmla="*/ 9571305 w 11293641"/>
              <a:gd name="connsiteY8050" fmla="*/ 867209 h 6828021"/>
              <a:gd name="connsiteX8051" fmla="*/ 9561335 w 11293641"/>
              <a:gd name="connsiteY8051" fmla="*/ 872193 h 6828021"/>
              <a:gd name="connsiteX8052" fmla="*/ 9551365 w 11293641"/>
              <a:gd name="connsiteY8052" fmla="*/ 872193 h 6828021"/>
              <a:gd name="connsiteX8053" fmla="*/ 9541394 w 11293641"/>
              <a:gd name="connsiteY8053" fmla="*/ 867209 h 6828021"/>
              <a:gd name="connsiteX8054" fmla="*/ 9536409 w 11293641"/>
              <a:gd name="connsiteY8054" fmla="*/ 862225 h 6828021"/>
              <a:gd name="connsiteX8055" fmla="*/ 9521454 w 11293641"/>
              <a:gd name="connsiteY8055" fmla="*/ 857241 h 6828021"/>
              <a:gd name="connsiteX8056" fmla="*/ 9516469 w 11293641"/>
              <a:gd name="connsiteY8056" fmla="*/ 852257 h 6828021"/>
              <a:gd name="connsiteX8057" fmla="*/ 9511484 w 11293641"/>
              <a:gd name="connsiteY8057" fmla="*/ 842289 h 6828021"/>
              <a:gd name="connsiteX8058" fmla="*/ 9506499 w 11293641"/>
              <a:gd name="connsiteY8058" fmla="*/ 832321 h 6828021"/>
              <a:gd name="connsiteX8059" fmla="*/ 9506499 w 11293641"/>
              <a:gd name="connsiteY8059" fmla="*/ 822353 h 6828021"/>
              <a:gd name="connsiteX8060" fmla="*/ 9506499 w 11293641"/>
              <a:gd name="connsiteY8060" fmla="*/ 812385 h 6828021"/>
              <a:gd name="connsiteX8061" fmla="*/ 9506499 w 11293641"/>
              <a:gd name="connsiteY8061" fmla="*/ 802417 h 6828021"/>
              <a:gd name="connsiteX8062" fmla="*/ 9506499 w 11293641"/>
              <a:gd name="connsiteY8062" fmla="*/ 797433 h 6828021"/>
              <a:gd name="connsiteX8063" fmla="*/ 9506499 w 11293641"/>
              <a:gd name="connsiteY8063" fmla="*/ 792449 h 6828021"/>
              <a:gd name="connsiteX8064" fmla="*/ 9506499 w 11293641"/>
              <a:gd name="connsiteY8064" fmla="*/ 782482 h 6828021"/>
              <a:gd name="connsiteX8065" fmla="*/ 9511484 w 11293641"/>
              <a:gd name="connsiteY8065" fmla="*/ 772514 h 6828021"/>
              <a:gd name="connsiteX8066" fmla="*/ 9516469 w 11293641"/>
              <a:gd name="connsiteY8066" fmla="*/ 767530 h 6828021"/>
              <a:gd name="connsiteX8067" fmla="*/ 9526439 w 11293641"/>
              <a:gd name="connsiteY8067" fmla="*/ 767530 h 6828021"/>
              <a:gd name="connsiteX8068" fmla="*/ 9531424 w 11293641"/>
              <a:gd name="connsiteY8068" fmla="*/ 767530 h 6828021"/>
              <a:gd name="connsiteX8069" fmla="*/ 9536409 w 11293641"/>
              <a:gd name="connsiteY8069" fmla="*/ 767530 h 6828021"/>
              <a:gd name="connsiteX8070" fmla="*/ 9541394 w 11293641"/>
              <a:gd name="connsiteY8070" fmla="*/ 767530 h 6828021"/>
              <a:gd name="connsiteX8071" fmla="*/ 9581275 w 11293641"/>
              <a:gd name="connsiteY8071" fmla="*/ 767530 h 6828021"/>
              <a:gd name="connsiteX8072" fmla="*/ 8963128 w 11293641"/>
              <a:gd name="connsiteY8072" fmla="*/ 742611 h 6828021"/>
              <a:gd name="connsiteX8073" fmla="*/ 8973098 w 11293641"/>
              <a:gd name="connsiteY8073" fmla="*/ 742611 h 6828021"/>
              <a:gd name="connsiteX8074" fmla="*/ 8983068 w 11293641"/>
              <a:gd name="connsiteY8074" fmla="*/ 767531 h 6828021"/>
              <a:gd name="connsiteX8075" fmla="*/ 8993038 w 11293641"/>
              <a:gd name="connsiteY8075" fmla="*/ 772515 h 6828021"/>
              <a:gd name="connsiteX8076" fmla="*/ 8998023 w 11293641"/>
              <a:gd name="connsiteY8076" fmla="*/ 782483 h 6828021"/>
              <a:gd name="connsiteX8077" fmla="*/ 9003008 w 11293641"/>
              <a:gd name="connsiteY8077" fmla="*/ 792451 h 6828021"/>
              <a:gd name="connsiteX8078" fmla="*/ 9003008 w 11293641"/>
              <a:gd name="connsiteY8078" fmla="*/ 802419 h 6828021"/>
              <a:gd name="connsiteX8079" fmla="*/ 8998023 w 11293641"/>
              <a:gd name="connsiteY8079" fmla="*/ 817371 h 6828021"/>
              <a:gd name="connsiteX8080" fmla="*/ 8998023 w 11293641"/>
              <a:gd name="connsiteY8080" fmla="*/ 822355 h 6828021"/>
              <a:gd name="connsiteX8081" fmla="*/ 8993038 w 11293641"/>
              <a:gd name="connsiteY8081" fmla="*/ 832323 h 6828021"/>
              <a:gd name="connsiteX8082" fmla="*/ 8983068 w 11293641"/>
              <a:gd name="connsiteY8082" fmla="*/ 832323 h 6828021"/>
              <a:gd name="connsiteX8083" fmla="*/ 8973098 w 11293641"/>
              <a:gd name="connsiteY8083" fmla="*/ 842290 h 6828021"/>
              <a:gd name="connsiteX8084" fmla="*/ 8963128 w 11293641"/>
              <a:gd name="connsiteY8084" fmla="*/ 847275 h 6828021"/>
              <a:gd name="connsiteX8085" fmla="*/ 8958142 w 11293641"/>
              <a:gd name="connsiteY8085" fmla="*/ 857243 h 6828021"/>
              <a:gd name="connsiteX8086" fmla="*/ 8953157 w 11293641"/>
              <a:gd name="connsiteY8086" fmla="*/ 862226 h 6828021"/>
              <a:gd name="connsiteX8087" fmla="*/ 8953157 w 11293641"/>
              <a:gd name="connsiteY8087" fmla="*/ 867210 h 6828021"/>
              <a:gd name="connsiteX8088" fmla="*/ 8953157 w 11293641"/>
              <a:gd name="connsiteY8088" fmla="*/ 877178 h 6828021"/>
              <a:gd name="connsiteX8089" fmla="*/ 8963128 w 11293641"/>
              <a:gd name="connsiteY8089" fmla="*/ 882162 h 6828021"/>
              <a:gd name="connsiteX8090" fmla="*/ 8968113 w 11293641"/>
              <a:gd name="connsiteY8090" fmla="*/ 882162 h 6828021"/>
              <a:gd name="connsiteX8091" fmla="*/ 8978083 w 11293641"/>
              <a:gd name="connsiteY8091" fmla="*/ 882162 h 6828021"/>
              <a:gd name="connsiteX8092" fmla="*/ 8988053 w 11293641"/>
              <a:gd name="connsiteY8092" fmla="*/ 882162 h 6828021"/>
              <a:gd name="connsiteX8093" fmla="*/ 8993038 w 11293641"/>
              <a:gd name="connsiteY8093" fmla="*/ 882162 h 6828021"/>
              <a:gd name="connsiteX8094" fmla="*/ 8998023 w 11293641"/>
              <a:gd name="connsiteY8094" fmla="*/ 877178 h 6828021"/>
              <a:gd name="connsiteX8095" fmla="*/ 9003008 w 11293641"/>
              <a:gd name="connsiteY8095" fmla="*/ 877178 h 6828021"/>
              <a:gd name="connsiteX8096" fmla="*/ 9003008 w 11293641"/>
              <a:gd name="connsiteY8096" fmla="*/ 912066 h 6828021"/>
              <a:gd name="connsiteX8097" fmla="*/ 9007993 w 11293641"/>
              <a:gd name="connsiteY8097" fmla="*/ 932001 h 6828021"/>
              <a:gd name="connsiteX8098" fmla="*/ 9012978 w 11293641"/>
              <a:gd name="connsiteY8098" fmla="*/ 961906 h 6828021"/>
              <a:gd name="connsiteX8099" fmla="*/ 9012978 w 11293641"/>
              <a:gd name="connsiteY8099" fmla="*/ 991809 h 6828021"/>
              <a:gd name="connsiteX8100" fmla="*/ 9012978 w 11293641"/>
              <a:gd name="connsiteY8100" fmla="*/ 1001777 h 6828021"/>
              <a:gd name="connsiteX8101" fmla="*/ 9003008 w 11293641"/>
              <a:gd name="connsiteY8101" fmla="*/ 1016729 h 6828021"/>
              <a:gd name="connsiteX8102" fmla="*/ 8993038 w 11293641"/>
              <a:gd name="connsiteY8102" fmla="*/ 1026697 h 6828021"/>
              <a:gd name="connsiteX8103" fmla="*/ 8983068 w 11293641"/>
              <a:gd name="connsiteY8103" fmla="*/ 1031681 h 6828021"/>
              <a:gd name="connsiteX8104" fmla="*/ 8973098 w 11293641"/>
              <a:gd name="connsiteY8104" fmla="*/ 1036664 h 6828021"/>
              <a:gd name="connsiteX8105" fmla="*/ 8963128 w 11293641"/>
              <a:gd name="connsiteY8105" fmla="*/ 1041648 h 6828021"/>
              <a:gd name="connsiteX8106" fmla="*/ 8943187 w 11293641"/>
              <a:gd name="connsiteY8106" fmla="*/ 1046633 h 6828021"/>
              <a:gd name="connsiteX8107" fmla="*/ 8928232 w 11293641"/>
              <a:gd name="connsiteY8107" fmla="*/ 1046633 h 6828021"/>
              <a:gd name="connsiteX8108" fmla="*/ 8913277 w 11293641"/>
              <a:gd name="connsiteY8108" fmla="*/ 1046633 h 6828021"/>
              <a:gd name="connsiteX8109" fmla="*/ 8903307 w 11293641"/>
              <a:gd name="connsiteY8109" fmla="*/ 1036664 h 6828021"/>
              <a:gd name="connsiteX8110" fmla="*/ 8898322 w 11293641"/>
              <a:gd name="connsiteY8110" fmla="*/ 1031681 h 6828021"/>
              <a:gd name="connsiteX8111" fmla="*/ 8888352 w 11293641"/>
              <a:gd name="connsiteY8111" fmla="*/ 1021713 h 6828021"/>
              <a:gd name="connsiteX8112" fmla="*/ 8888352 w 11293641"/>
              <a:gd name="connsiteY8112" fmla="*/ 1011745 h 6828021"/>
              <a:gd name="connsiteX8113" fmla="*/ 8883367 w 11293641"/>
              <a:gd name="connsiteY8113" fmla="*/ 1006761 h 6828021"/>
              <a:gd name="connsiteX8114" fmla="*/ 8883367 w 11293641"/>
              <a:gd name="connsiteY8114" fmla="*/ 1001777 h 6828021"/>
              <a:gd name="connsiteX8115" fmla="*/ 8883367 w 11293641"/>
              <a:gd name="connsiteY8115" fmla="*/ 996793 h 6828021"/>
              <a:gd name="connsiteX8116" fmla="*/ 8873397 w 11293641"/>
              <a:gd name="connsiteY8116" fmla="*/ 976858 h 6828021"/>
              <a:gd name="connsiteX8117" fmla="*/ 8863427 w 11293641"/>
              <a:gd name="connsiteY8117" fmla="*/ 966890 h 6828021"/>
              <a:gd name="connsiteX8118" fmla="*/ 8858442 w 11293641"/>
              <a:gd name="connsiteY8118" fmla="*/ 961906 h 6828021"/>
              <a:gd name="connsiteX8119" fmla="*/ 8853456 w 11293641"/>
              <a:gd name="connsiteY8119" fmla="*/ 956921 h 6828021"/>
              <a:gd name="connsiteX8120" fmla="*/ 8838501 w 11293641"/>
              <a:gd name="connsiteY8120" fmla="*/ 951938 h 6828021"/>
              <a:gd name="connsiteX8121" fmla="*/ 8828531 w 11293641"/>
              <a:gd name="connsiteY8121" fmla="*/ 941969 h 6828021"/>
              <a:gd name="connsiteX8122" fmla="*/ 8818561 w 11293641"/>
              <a:gd name="connsiteY8122" fmla="*/ 932001 h 6828021"/>
              <a:gd name="connsiteX8123" fmla="*/ 8813576 w 11293641"/>
              <a:gd name="connsiteY8123" fmla="*/ 917050 h 6828021"/>
              <a:gd name="connsiteX8124" fmla="*/ 8808591 w 11293641"/>
              <a:gd name="connsiteY8124" fmla="*/ 907082 h 6828021"/>
              <a:gd name="connsiteX8125" fmla="*/ 8808591 w 11293641"/>
              <a:gd name="connsiteY8125" fmla="*/ 902098 h 6828021"/>
              <a:gd name="connsiteX8126" fmla="*/ 8808591 w 11293641"/>
              <a:gd name="connsiteY8126" fmla="*/ 897114 h 6828021"/>
              <a:gd name="connsiteX8127" fmla="*/ 8803606 w 11293641"/>
              <a:gd name="connsiteY8127" fmla="*/ 882162 h 6828021"/>
              <a:gd name="connsiteX8128" fmla="*/ 8803606 w 11293641"/>
              <a:gd name="connsiteY8128" fmla="*/ 867210 h 6828021"/>
              <a:gd name="connsiteX8129" fmla="*/ 8808591 w 11293641"/>
              <a:gd name="connsiteY8129" fmla="*/ 862226 h 6828021"/>
              <a:gd name="connsiteX8130" fmla="*/ 8808591 w 11293641"/>
              <a:gd name="connsiteY8130" fmla="*/ 857243 h 6828021"/>
              <a:gd name="connsiteX8131" fmla="*/ 8818561 w 11293641"/>
              <a:gd name="connsiteY8131" fmla="*/ 857243 h 6828021"/>
              <a:gd name="connsiteX8132" fmla="*/ 8823546 w 11293641"/>
              <a:gd name="connsiteY8132" fmla="*/ 857243 h 6828021"/>
              <a:gd name="connsiteX8133" fmla="*/ 8828531 w 11293641"/>
              <a:gd name="connsiteY8133" fmla="*/ 857243 h 6828021"/>
              <a:gd name="connsiteX8134" fmla="*/ 8833516 w 11293641"/>
              <a:gd name="connsiteY8134" fmla="*/ 857243 h 6828021"/>
              <a:gd name="connsiteX8135" fmla="*/ 8838501 w 11293641"/>
              <a:gd name="connsiteY8135" fmla="*/ 862226 h 6828021"/>
              <a:gd name="connsiteX8136" fmla="*/ 8853456 w 11293641"/>
              <a:gd name="connsiteY8136" fmla="*/ 877178 h 6828021"/>
              <a:gd name="connsiteX8137" fmla="*/ 8863427 w 11293641"/>
              <a:gd name="connsiteY8137" fmla="*/ 882162 h 6828021"/>
              <a:gd name="connsiteX8138" fmla="*/ 8868412 w 11293641"/>
              <a:gd name="connsiteY8138" fmla="*/ 887146 h 6828021"/>
              <a:gd name="connsiteX8139" fmla="*/ 8873397 w 11293641"/>
              <a:gd name="connsiteY8139" fmla="*/ 887146 h 6828021"/>
              <a:gd name="connsiteX8140" fmla="*/ 8883367 w 11293641"/>
              <a:gd name="connsiteY8140" fmla="*/ 882162 h 6828021"/>
              <a:gd name="connsiteX8141" fmla="*/ 8888352 w 11293641"/>
              <a:gd name="connsiteY8141" fmla="*/ 872195 h 6828021"/>
              <a:gd name="connsiteX8142" fmla="*/ 8888352 w 11293641"/>
              <a:gd name="connsiteY8142" fmla="*/ 862226 h 6828021"/>
              <a:gd name="connsiteX8143" fmla="*/ 8883367 w 11293641"/>
              <a:gd name="connsiteY8143" fmla="*/ 857243 h 6828021"/>
              <a:gd name="connsiteX8144" fmla="*/ 8883367 w 11293641"/>
              <a:gd name="connsiteY8144" fmla="*/ 847275 h 6828021"/>
              <a:gd name="connsiteX8145" fmla="*/ 8878382 w 11293641"/>
              <a:gd name="connsiteY8145" fmla="*/ 842290 h 6828021"/>
              <a:gd name="connsiteX8146" fmla="*/ 8873397 w 11293641"/>
              <a:gd name="connsiteY8146" fmla="*/ 837306 h 6828021"/>
              <a:gd name="connsiteX8147" fmla="*/ 8873397 w 11293641"/>
              <a:gd name="connsiteY8147" fmla="*/ 832323 h 6828021"/>
              <a:gd name="connsiteX8148" fmla="*/ 8863427 w 11293641"/>
              <a:gd name="connsiteY8148" fmla="*/ 827338 h 6828021"/>
              <a:gd name="connsiteX8149" fmla="*/ 8858442 w 11293641"/>
              <a:gd name="connsiteY8149" fmla="*/ 812386 h 6828021"/>
              <a:gd name="connsiteX8150" fmla="*/ 8853456 w 11293641"/>
              <a:gd name="connsiteY8150" fmla="*/ 802419 h 6828021"/>
              <a:gd name="connsiteX8151" fmla="*/ 8853456 w 11293641"/>
              <a:gd name="connsiteY8151" fmla="*/ 792451 h 6828021"/>
              <a:gd name="connsiteX8152" fmla="*/ 8853456 w 11293641"/>
              <a:gd name="connsiteY8152" fmla="*/ 782483 h 6828021"/>
              <a:gd name="connsiteX8153" fmla="*/ 8853456 w 11293641"/>
              <a:gd name="connsiteY8153" fmla="*/ 777499 h 6828021"/>
              <a:gd name="connsiteX8154" fmla="*/ 8858442 w 11293641"/>
              <a:gd name="connsiteY8154" fmla="*/ 762547 h 6828021"/>
              <a:gd name="connsiteX8155" fmla="*/ 8863427 w 11293641"/>
              <a:gd name="connsiteY8155" fmla="*/ 757563 h 6828021"/>
              <a:gd name="connsiteX8156" fmla="*/ 8873397 w 11293641"/>
              <a:gd name="connsiteY8156" fmla="*/ 752579 h 6828021"/>
              <a:gd name="connsiteX8157" fmla="*/ 8883367 w 11293641"/>
              <a:gd name="connsiteY8157" fmla="*/ 747595 h 6828021"/>
              <a:gd name="connsiteX8158" fmla="*/ 8893337 w 11293641"/>
              <a:gd name="connsiteY8158" fmla="*/ 747595 h 6828021"/>
              <a:gd name="connsiteX8159" fmla="*/ 8903307 w 11293641"/>
              <a:gd name="connsiteY8159" fmla="*/ 752579 h 6828021"/>
              <a:gd name="connsiteX8160" fmla="*/ 8913277 w 11293641"/>
              <a:gd name="connsiteY8160" fmla="*/ 752579 h 6828021"/>
              <a:gd name="connsiteX8161" fmla="*/ 8918262 w 11293641"/>
              <a:gd name="connsiteY8161" fmla="*/ 752579 h 6828021"/>
              <a:gd name="connsiteX8162" fmla="*/ 8923247 w 11293641"/>
              <a:gd name="connsiteY8162" fmla="*/ 752579 h 6828021"/>
              <a:gd name="connsiteX8163" fmla="*/ 8938202 w 11293641"/>
              <a:gd name="connsiteY8163" fmla="*/ 752579 h 6828021"/>
              <a:gd name="connsiteX8164" fmla="*/ 8948172 w 11293641"/>
              <a:gd name="connsiteY8164" fmla="*/ 747595 h 6828021"/>
              <a:gd name="connsiteX8165" fmla="*/ 8265220 w 11293641"/>
              <a:gd name="connsiteY8165" fmla="*/ 702739 h 6828021"/>
              <a:gd name="connsiteX8166" fmla="*/ 8270205 w 11293641"/>
              <a:gd name="connsiteY8166" fmla="*/ 702739 h 6828021"/>
              <a:gd name="connsiteX8167" fmla="*/ 8280175 w 11293641"/>
              <a:gd name="connsiteY8167" fmla="*/ 702739 h 6828021"/>
              <a:gd name="connsiteX8168" fmla="*/ 8280175 w 11293641"/>
              <a:gd name="connsiteY8168" fmla="*/ 707723 h 6828021"/>
              <a:gd name="connsiteX8169" fmla="*/ 8280175 w 11293641"/>
              <a:gd name="connsiteY8169" fmla="*/ 712707 h 6828021"/>
              <a:gd name="connsiteX8170" fmla="*/ 8275190 w 11293641"/>
              <a:gd name="connsiteY8170" fmla="*/ 717691 h 6828021"/>
              <a:gd name="connsiteX8171" fmla="*/ 8275190 w 11293641"/>
              <a:gd name="connsiteY8171" fmla="*/ 722675 h 6828021"/>
              <a:gd name="connsiteX8172" fmla="*/ 8270205 w 11293641"/>
              <a:gd name="connsiteY8172" fmla="*/ 727659 h 6828021"/>
              <a:gd name="connsiteX8173" fmla="*/ 8290145 w 11293641"/>
              <a:gd name="connsiteY8173" fmla="*/ 732643 h 6828021"/>
              <a:gd name="connsiteX8174" fmla="*/ 8295130 w 11293641"/>
              <a:gd name="connsiteY8174" fmla="*/ 722675 h 6828021"/>
              <a:gd name="connsiteX8175" fmla="*/ 8305101 w 11293641"/>
              <a:gd name="connsiteY8175" fmla="*/ 722675 h 6828021"/>
              <a:gd name="connsiteX8176" fmla="*/ 8310086 w 11293641"/>
              <a:gd name="connsiteY8176" fmla="*/ 722675 h 6828021"/>
              <a:gd name="connsiteX8177" fmla="*/ 8315071 w 11293641"/>
              <a:gd name="connsiteY8177" fmla="*/ 727659 h 6828021"/>
              <a:gd name="connsiteX8178" fmla="*/ 8320056 w 11293641"/>
              <a:gd name="connsiteY8178" fmla="*/ 732643 h 6828021"/>
              <a:gd name="connsiteX8179" fmla="*/ 8325041 w 11293641"/>
              <a:gd name="connsiteY8179" fmla="*/ 737627 h 6828021"/>
              <a:gd name="connsiteX8180" fmla="*/ 8330026 w 11293641"/>
              <a:gd name="connsiteY8180" fmla="*/ 742611 h 6828021"/>
              <a:gd name="connsiteX8181" fmla="*/ 8330026 w 11293641"/>
              <a:gd name="connsiteY8181" fmla="*/ 752579 h 6828021"/>
              <a:gd name="connsiteX8182" fmla="*/ 8335011 w 11293641"/>
              <a:gd name="connsiteY8182" fmla="*/ 757563 h 6828021"/>
              <a:gd name="connsiteX8183" fmla="*/ 8339996 w 11293641"/>
              <a:gd name="connsiteY8183" fmla="*/ 757563 h 6828021"/>
              <a:gd name="connsiteX8184" fmla="*/ 8339996 w 11293641"/>
              <a:gd name="connsiteY8184" fmla="*/ 752579 h 6828021"/>
              <a:gd name="connsiteX8185" fmla="*/ 8344981 w 11293641"/>
              <a:gd name="connsiteY8185" fmla="*/ 752579 h 6828021"/>
              <a:gd name="connsiteX8186" fmla="*/ 8354951 w 11293641"/>
              <a:gd name="connsiteY8186" fmla="*/ 742611 h 6828021"/>
              <a:gd name="connsiteX8187" fmla="*/ 8359936 w 11293641"/>
              <a:gd name="connsiteY8187" fmla="*/ 737627 h 6828021"/>
              <a:gd name="connsiteX8188" fmla="*/ 8369906 w 11293641"/>
              <a:gd name="connsiteY8188" fmla="*/ 737627 h 6828021"/>
              <a:gd name="connsiteX8189" fmla="*/ 8374891 w 11293641"/>
              <a:gd name="connsiteY8189" fmla="*/ 737627 h 6828021"/>
              <a:gd name="connsiteX8190" fmla="*/ 8379876 w 11293641"/>
              <a:gd name="connsiteY8190" fmla="*/ 742611 h 6828021"/>
              <a:gd name="connsiteX8191" fmla="*/ 8384862 w 11293641"/>
              <a:gd name="connsiteY8191" fmla="*/ 747595 h 6828021"/>
              <a:gd name="connsiteX8192" fmla="*/ 8384862 w 11293641"/>
              <a:gd name="connsiteY8192" fmla="*/ 752579 h 6828021"/>
              <a:gd name="connsiteX8193" fmla="*/ 8399817 w 11293641"/>
              <a:gd name="connsiteY8193" fmla="*/ 767531 h 6828021"/>
              <a:gd name="connsiteX8194" fmla="*/ 8409787 w 11293641"/>
              <a:gd name="connsiteY8194" fmla="*/ 772515 h 6828021"/>
              <a:gd name="connsiteX8195" fmla="*/ 8419757 w 11293641"/>
              <a:gd name="connsiteY8195" fmla="*/ 777499 h 6828021"/>
              <a:gd name="connsiteX8196" fmla="*/ 8424742 w 11293641"/>
              <a:gd name="connsiteY8196" fmla="*/ 782483 h 6828021"/>
              <a:gd name="connsiteX8197" fmla="*/ 8424742 w 11293641"/>
              <a:gd name="connsiteY8197" fmla="*/ 802419 h 6828021"/>
              <a:gd name="connsiteX8198" fmla="*/ 8369906 w 11293641"/>
              <a:gd name="connsiteY8198" fmla="*/ 822354 h 6828021"/>
              <a:gd name="connsiteX8199" fmla="*/ 8335011 w 11293641"/>
              <a:gd name="connsiteY8199" fmla="*/ 852258 h 6828021"/>
              <a:gd name="connsiteX8200" fmla="*/ 8315071 w 11293641"/>
              <a:gd name="connsiteY8200" fmla="*/ 887146 h 6828021"/>
              <a:gd name="connsiteX8201" fmla="*/ 8305101 w 11293641"/>
              <a:gd name="connsiteY8201" fmla="*/ 922034 h 6828021"/>
              <a:gd name="connsiteX8202" fmla="*/ 8305101 w 11293641"/>
              <a:gd name="connsiteY8202" fmla="*/ 932001 h 6828021"/>
              <a:gd name="connsiteX8203" fmla="*/ 8300116 w 11293641"/>
              <a:gd name="connsiteY8203" fmla="*/ 946953 h 6828021"/>
              <a:gd name="connsiteX8204" fmla="*/ 8300116 w 11293641"/>
              <a:gd name="connsiteY8204" fmla="*/ 956921 h 6828021"/>
              <a:gd name="connsiteX8205" fmla="*/ 8295130 w 11293641"/>
              <a:gd name="connsiteY8205" fmla="*/ 961906 h 6828021"/>
              <a:gd name="connsiteX8206" fmla="*/ 8290145 w 11293641"/>
              <a:gd name="connsiteY8206" fmla="*/ 966890 h 6828021"/>
              <a:gd name="connsiteX8207" fmla="*/ 8285160 w 11293641"/>
              <a:gd name="connsiteY8207" fmla="*/ 966890 h 6828021"/>
              <a:gd name="connsiteX8208" fmla="*/ 8280175 w 11293641"/>
              <a:gd name="connsiteY8208" fmla="*/ 966890 h 6828021"/>
              <a:gd name="connsiteX8209" fmla="*/ 8270205 w 11293641"/>
              <a:gd name="connsiteY8209" fmla="*/ 961906 h 6828021"/>
              <a:gd name="connsiteX8210" fmla="*/ 8260235 w 11293641"/>
              <a:gd name="connsiteY8210" fmla="*/ 966890 h 6828021"/>
              <a:gd name="connsiteX8211" fmla="*/ 8255250 w 11293641"/>
              <a:gd name="connsiteY8211" fmla="*/ 966890 h 6828021"/>
              <a:gd name="connsiteX8212" fmla="*/ 8250265 w 11293641"/>
              <a:gd name="connsiteY8212" fmla="*/ 971874 h 6828021"/>
              <a:gd name="connsiteX8213" fmla="*/ 8250265 w 11293641"/>
              <a:gd name="connsiteY8213" fmla="*/ 976858 h 6828021"/>
              <a:gd name="connsiteX8214" fmla="*/ 8240295 w 11293641"/>
              <a:gd name="connsiteY8214" fmla="*/ 986825 h 6828021"/>
              <a:gd name="connsiteX8215" fmla="*/ 8235310 w 11293641"/>
              <a:gd name="connsiteY8215" fmla="*/ 991809 h 6828021"/>
              <a:gd name="connsiteX8216" fmla="*/ 8225340 w 11293641"/>
              <a:gd name="connsiteY8216" fmla="*/ 991809 h 6828021"/>
              <a:gd name="connsiteX8217" fmla="*/ 8215370 w 11293641"/>
              <a:gd name="connsiteY8217" fmla="*/ 986825 h 6828021"/>
              <a:gd name="connsiteX8218" fmla="*/ 8210385 w 11293641"/>
              <a:gd name="connsiteY8218" fmla="*/ 981842 h 6828021"/>
              <a:gd name="connsiteX8219" fmla="*/ 8205399 w 11293641"/>
              <a:gd name="connsiteY8219" fmla="*/ 976858 h 6828021"/>
              <a:gd name="connsiteX8220" fmla="*/ 8200414 w 11293641"/>
              <a:gd name="connsiteY8220" fmla="*/ 976858 h 6828021"/>
              <a:gd name="connsiteX8221" fmla="*/ 8200414 w 11293641"/>
              <a:gd name="connsiteY8221" fmla="*/ 961906 h 6828021"/>
              <a:gd name="connsiteX8222" fmla="*/ 8195429 w 11293641"/>
              <a:gd name="connsiteY8222" fmla="*/ 951938 h 6828021"/>
              <a:gd name="connsiteX8223" fmla="*/ 8190444 w 11293641"/>
              <a:gd name="connsiteY8223" fmla="*/ 941969 h 6828021"/>
              <a:gd name="connsiteX8224" fmla="*/ 8185459 w 11293641"/>
              <a:gd name="connsiteY8224" fmla="*/ 936986 h 6828021"/>
              <a:gd name="connsiteX8225" fmla="*/ 8180474 w 11293641"/>
              <a:gd name="connsiteY8225" fmla="*/ 936986 h 6828021"/>
              <a:gd name="connsiteX8226" fmla="*/ 8175489 w 11293641"/>
              <a:gd name="connsiteY8226" fmla="*/ 932001 h 6828021"/>
              <a:gd name="connsiteX8227" fmla="*/ 8165519 w 11293641"/>
              <a:gd name="connsiteY8227" fmla="*/ 927018 h 6828021"/>
              <a:gd name="connsiteX8228" fmla="*/ 8165519 w 11293641"/>
              <a:gd name="connsiteY8228" fmla="*/ 917050 h 6828021"/>
              <a:gd name="connsiteX8229" fmla="*/ 8165519 w 11293641"/>
              <a:gd name="connsiteY8229" fmla="*/ 912066 h 6828021"/>
              <a:gd name="connsiteX8230" fmla="*/ 8165519 w 11293641"/>
              <a:gd name="connsiteY8230" fmla="*/ 907082 h 6828021"/>
              <a:gd name="connsiteX8231" fmla="*/ 8170504 w 11293641"/>
              <a:gd name="connsiteY8231" fmla="*/ 902098 h 6828021"/>
              <a:gd name="connsiteX8232" fmla="*/ 8175489 w 11293641"/>
              <a:gd name="connsiteY8232" fmla="*/ 902098 h 6828021"/>
              <a:gd name="connsiteX8233" fmla="*/ 8180474 w 11293641"/>
              <a:gd name="connsiteY8233" fmla="*/ 862226 h 6828021"/>
              <a:gd name="connsiteX8234" fmla="*/ 8185459 w 11293641"/>
              <a:gd name="connsiteY8234" fmla="*/ 837306 h 6828021"/>
              <a:gd name="connsiteX8235" fmla="*/ 8195429 w 11293641"/>
              <a:gd name="connsiteY8235" fmla="*/ 822354 h 6828021"/>
              <a:gd name="connsiteX8236" fmla="*/ 8200414 w 11293641"/>
              <a:gd name="connsiteY8236" fmla="*/ 812386 h 6828021"/>
              <a:gd name="connsiteX8237" fmla="*/ 8205399 w 11293641"/>
              <a:gd name="connsiteY8237" fmla="*/ 802419 h 6828021"/>
              <a:gd name="connsiteX8238" fmla="*/ 8210385 w 11293641"/>
              <a:gd name="connsiteY8238" fmla="*/ 792451 h 6828021"/>
              <a:gd name="connsiteX8239" fmla="*/ 8210385 w 11293641"/>
              <a:gd name="connsiteY8239" fmla="*/ 787467 h 6828021"/>
              <a:gd name="connsiteX8240" fmla="*/ 8210385 w 11293641"/>
              <a:gd name="connsiteY8240" fmla="*/ 777499 h 6828021"/>
              <a:gd name="connsiteX8241" fmla="*/ 8205399 w 11293641"/>
              <a:gd name="connsiteY8241" fmla="*/ 772515 h 6828021"/>
              <a:gd name="connsiteX8242" fmla="*/ 8205399 w 11293641"/>
              <a:gd name="connsiteY8242" fmla="*/ 767531 h 6828021"/>
              <a:gd name="connsiteX8243" fmla="*/ 8200414 w 11293641"/>
              <a:gd name="connsiteY8243" fmla="*/ 762547 h 6828021"/>
              <a:gd name="connsiteX8244" fmla="*/ 8200414 w 11293641"/>
              <a:gd name="connsiteY8244" fmla="*/ 747595 h 6828021"/>
              <a:gd name="connsiteX8245" fmla="*/ 8205399 w 11293641"/>
              <a:gd name="connsiteY8245" fmla="*/ 737627 h 6828021"/>
              <a:gd name="connsiteX8246" fmla="*/ 8205399 w 11293641"/>
              <a:gd name="connsiteY8246" fmla="*/ 732643 h 6828021"/>
              <a:gd name="connsiteX8247" fmla="*/ 8210385 w 11293641"/>
              <a:gd name="connsiteY8247" fmla="*/ 727659 h 6828021"/>
              <a:gd name="connsiteX8248" fmla="*/ 8215370 w 11293641"/>
              <a:gd name="connsiteY8248" fmla="*/ 727659 h 6828021"/>
              <a:gd name="connsiteX8249" fmla="*/ 8220355 w 11293641"/>
              <a:gd name="connsiteY8249" fmla="*/ 727659 h 6828021"/>
              <a:gd name="connsiteX8250" fmla="*/ 8225340 w 11293641"/>
              <a:gd name="connsiteY8250" fmla="*/ 727659 h 6828021"/>
              <a:gd name="connsiteX8251" fmla="*/ 8230325 w 11293641"/>
              <a:gd name="connsiteY8251" fmla="*/ 727659 h 6828021"/>
              <a:gd name="connsiteX8252" fmla="*/ 8230325 w 11293641"/>
              <a:gd name="connsiteY8252" fmla="*/ 722675 h 6828021"/>
              <a:gd name="connsiteX8253" fmla="*/ 8235310 w 11293641"/>
              <a:gd name="connsiteY8253" fmla="*/ 717691 h 6828021"/>
              <a:gd name="connsiteX8254" fmla="*/ 8240295 w 11293641"/>
              <a:gd name="connsiteY8254" fmla="*/ 712707 h 6828021"/>
              <a:gd name="connsiteX8255" fmla="*/ 8250265 w 11293641"/>
              <a:gd name="connsiteY8255" fmla="*/ 707723 h 6828021"/>
              <a:gd name="connsiteX8256" fmla="*/ 2622137 w 11293641"/>
              <a:gd name="connsiteY8256" fmla="*/ 657894 h 6828021"/>
              <a:gd name="connsiteX8257" fmla="*/ 2627122 w 11293641"/>
              <a:gd name="connsiteY8257" fmla="*/ 657894 h 6828021"/>
              <a:gd name="connsiteX8258" fmla="*/ 2632108 w 11293641"/>
              <a:gd name="connsiteY8258" fmla="*/ 657894 h 6828021"/>
              <a:gd name="connsiteX8259" fmla="*/ 2632108 w 11293641"/>
              <a:gd name="connsiteY8259" fmla="*/ 662878 h 6828021"/>
              <a:gd name="connsiteX8260" fmla="*/ 2632108 w 11293641"/>
              <a:gd name="connsiteY8260" fmla="*/ 667862 h 6828021"/>
              <a:gd name="connsiteX8261" fmla="*/ 2637094 w 11293641"/>
              <a:gd name="connsiteY8261" fmla="*/ 672846 h 6828021"/>
              <a:gd name="connsiteX8262" fmla="*/ 2637094 w 11293641"/>
              <a:gd name="connsiteY8262" fmla="*/ 677830 h 6828021"/>
              <a:gd name="connsiteX8263" fmla="*/ 2657034 w 11293641"/>
              <a:gd name="connsiteY8263" fmla="*/ 712717 h 6828021"/>
              <a:gd name="connsiteX8264" fmla="*/ 2612168 w 11293641"/>
              <a:gd name="connsiteY8264" fmla="*/ 747605 h 6828021"/>
              <a:gd name="connsiteX8265" fmla="*/ 2587243 w 11293641"/>
              <a:gd name="connsiteY8265" fmla="*/ 782493 h 6828021"/>
              <a:gd name="connsiteX8266" fmla="*/ 2567303 w 11293641"/>
              <a:gd name="connsiteY8266" fmla="*/ 822364 h 6828021"/>
              <a:gd name="connsiteX8267" fmla="*/ 2547362 w 11293641"/>
              <a:gd name="connsiteY8267" fmla="*/ 847284 h 6828021"/>
              <a:gd name="connsiteX8268" fmla="*/ 2537393 w 11293641"/>
              <a:gd name="connsiteY8268" fmla="*/ 862237 h 6828021"/>
              <a:gd name="connsiteX8269" fmla="*/ 2532407 w 11293641"/>
              <a:gd name="connsiteY8269" fmla="*/ 872205 h 6828021"/>
              <a:gd name="connsiteX8270" fmla="*/ 2527422 w 11293641"/>
              <a:gd name="connsiteY8270" fmla="*/ 887157 h 6828021"/>
              <a:gd name="connsiteX8271" fmla="*/ 2527422 w 11293641"/>
              <a:gd name="connsiteY8271" fmla="*/ 897125 h 6828021"/>
              <a:gd name="connsiteX8272" fmla="*/ 2532407 w 11293641"/>
              <a:gd name="connsiteY8272" fmla="*/ 902109 h 6828021"/>
              <a:gd name="connsiteX8273" fmla="*/ 2532407 w 11293641"/>
              <a:gd name="connsiteY8273" fmla="*/ 907093 h 6828021"/>
              <a:gd name="connsiteX8274" fmla="*/ 2512467 w 11293641"/>
              <a:gd name="connsiteY8274" fmla="*/ 936997 h 6828021"/>
              <a:gd name="connsiteX8275" fmla="*/ 2512467 w 11293641"/>
              <a:gd name="connsiteY8275" fmla="*/ 976868 h 6828021"/>
              <a:gd name="connsiteX8276" fmla="*/ 2512467 w 11293641"/>
              <a:gd name="connsiteY8276" fmla="*/ 1011756 h 6828021"/>
              <a:gd name="connsiteX8277" fmla="*/ 2522438 w 11293641"/>
              <a:gd name="connsiteY8277" fmla="*/ 1041660 h 6828021"/>
              <a:gd name="connsiteX8278" fmla="*/ 2522438 w 11293641"/>
              <a:gd name="connsiteY8278" fmla="*/ 1051628 h 6828021"/>
              <a:gd name="connsiteX8279" fmla="*/ 2547362 w 11293641"/>
              <a:gd name="connsiteY8279" fmla="*/ 1081531 h 6828021"/>
              <a:gd name="connsiteX8280" fmla="*/ 2557334 w 11293641"/>
              <a:gd name="connsiteY8280" fmla="*/ 1081531 h 6828021"/>
              <a:gd name="connsiteX8281" fmla="*/ 2562318 w 11293641"/>
              <a:gd name="connsiteY8281" fmla="*/ 1086517 h 6828021"/>
              <a:gd name="connsiteX8282" fmla="*/ 2567303 w 11293641"/>
              <a:gd name="connsiteY8282" fmla="*/ 1091500 h 6828021"/>
              <a:gd name="connsiteX8283" fmla="*/ 2572289 w 11293641"/>
              <a:gd name="connsiteY8283" fmla="*/ 1101468 h 6828021"/>
              <a:gd name="connsiteX8284" fmla="*/ 2567303 w 11293641"/>
              <a:gd name="connsiteY8284" fmla="*/ 1106451 h 6828021"/>
              <a:gd name="connsiteX8285" fmla="*/ 2562318 w 11293641"/>
              <a:gd name="connsiteY8285" fmla="*/ 1116419 h 6828021"/>
              <a:gd name="connsiteX8286" fmla="*/ 2557334 w 11293641"/>
              <a:gd name="connsiteY8286" fmla="*/ 1116419 h 6828021"/>
              <a:gd name="connsiteX8287" fmla="*/ 2552348 w 11293641"/>
              <a:gd name="connsiteY8287" fmla="*/ 1121403 h 6828021"/>
              <a:gd name="connsiteX8288" fmla="*/ 2547362 w 11293641"/>
              <a:gd name="connsiteY8288" fmla="*/ 1121403 h 6828021"/>
              <a:gd name="connsiteX8289" fmla="*/ 2517452 w 11293641"/>
              <a:gd name="connsiteY8289" fmla="*/ 1116419 h 6828021"/>
              <a:gd name="connsiteX8290" fmla="*/ 2512467 w 11293641"/>
              <a:gd name="connsiteY8290" fmla="*/ 1111435 h 6828021"/>
              <a:gd name="connsiteX8291" fmla="*/ 2507483 w 11293641"/>
              <a:gd name="connsiteY8291" fmla="*/ 1106451 h 6828021"/>
              <a:gd name="connsiteX8292" fmla="*/ 2497512 w 11293641"/>
              <a:gd name="connsiteY8292" fmla="*/ 1101468 h 6828021"/>
              <a:gd name="connsiteX8293" fmla="*/ 2482558 w 11293641"/>
              <a:gd name="connsiteY8293" fmla="*/ 1101468 h 6828021"/>
              <a:gd name="connsiteX8294" fmla="*/ 2467602 w 11293641"/>
              <a:gd name="connsiteY8294" fmla="*/ 1101468 h 6828021"/>
              <a:gd name="connsiteX8295" fmla="*/ 2462616 w 11293641"/>
              <a:gd name="connsiteY8295" fmla="*/ 1096483 h 6828021"/>
              <a:gd name="connsiteX8296" fmla="*/ 2457633 w 11293641"/>
              <a:gd name="connsiteY8296" fmla="*/ 1086517 h 6828021"/>
              <a:gd name="connsiteX8297" fmla="*/ 2457633 w 11293641"/>
              <a:gd name="connsiteY8297" fmla="*/ 1076547 h 6828021"/>
              <a:gd name="connsiteX8298" fmla="*/ 2457633 w 11293641"/>
              <a:gd name="connsiteY8298" fmla="*/ 1061595 h 6828021"/>
              <a:gd name="connsiteX8299" fmla="*/ 2457633 w 11293641"/>
              <a:gd name="connsiteY8299" fmla="*/ 1051628 h 6828021"/>
              <a:gd name="connsiteX8300" fmla="*/ 2462616 w 11293641"/>
              <a:gd name="connsiteY8300" fmla="*/ 1041660 h 6828021"/>
              <a:gd name="connsiteX8301" fmla="*/ 2462616 w 11293641"/>
              <a:gd name="connsiteY8301" fmla="*/ 1031692 h 6828021"/>
              <a:gd name="connsiteX8302" fmla="*/ 2457633 w 11293641"/>
              <a:gd name="connsiteY8302" fmla="*/ 1026708 h 6828021"/>
              <a:gd name="connsiteX8303" fmla="*/ 2452647 w 11293641"/>
              <a:gd name="connsiteY8303" fmla="*/ 1026708 h 6828021"/>
              <a:gd name="connsiteX8304" fmla="*/ 2447662 w 11293641"/>
              <a:gd name="connsiteY8304" fmla="*/ 1026708 h 6828021"/>
              <a:gd name="connsiteX8305" fmla="*/ 2452647 w 11293641"/>
              <a:gd name="connsiteY8305" fmla="*/ 966900 h 6828021"/>
              <a:gd name="connsiteX8306" fmla="*/ 2452647 w 11293641"/>
              <a:gd name="connsiteY8306" fmla="*/ 946965 h 6828021"/>
              <a:gd name="connsiteX8307" fmla="*/ 2467602 w 11293641"/>
              <a:gd name="connsiteY8307" fmla="*/ 877188 h 6828021"/>
              <a:gd name="connsiteX8308" fmla="*/ 2532407 w 11293641"/>
              <a:gd name="connsiteY8308" fmla="*/ 737637 h 6828021"/>
              <a:gd name="connsiteX8309" fmla="*/ 2537393 w 11293641"/>
              <a:gd name="connsiteY8309" fmla="*/ 737637 h 6828021"/>
              <a:gd name="connsiteX8310" fmla="*/ 2542379 w 11293641"/>
              <a:gd name="connsiteY8310" fmla="*/ 732653 h 6828021"/>
              <a:gd name="connsiteX8311" fmla="*/ 2557334 w 11293641"/>
              <a:gd name="connsiteY8311" fmla="*/ 727669 h 6828021"/>
              <a:gd name="connsiteX8312" fmla="*/ 2572289 w 11293641"/>
              <a:gd name="connsiteY8312" fmla="*/ 712717 h 6828021"/>
              <a:gd name="connsiteX8313" fmla="*/ 2587243 w 11293641"/>
              <a:gd name="connsiteY8313" fmla="*/ 697766 h 6828021"/>
              <a:gd name="connsiteX8314" fmla="*/ 2607182 w 11293641"/>
              <a:gd name="connsiteY8314" fmla="*/ 677830 h 6828021"/>
              <a:gd name="connsiteX8315" fmla="*/ 2612168 w 11293641"/>
              <a:gd name="connsiteY8315" fmla="*/ 662878 h 6828021"/>
              <a:gd name="connsiteX8316" fmla="*/ 1395815 w 11293641"/>
              <a:gd name="connsiteY8316" fmla="*/ 618023 h 6828021"/>
              <a:gd name="connsiteX8317" fmla="*/ 1400800 w 11293641"/>
              <a:gd name="connsiteY8317" fmla="*/ 618023 h 6828021"/>
              <a:gd name="connsiteX8318" fmla="*/ 1410769 w 11293641"/>
              <a:gd name="connsiteY8318" fmla="*/ 618023 h 6828021"/>
              <a:gd name="connsiteX8319" fmla="*/ 1420740 w 11293641"/>
              <a:gd name="connsiteY8319" fmla="*/ 618023 h 6828021"/>
              <a:gd name="connsiteX8320" fmla="*/ 1425726 w 11293641"/>
              <a:gd name="connsiteY8320" fmla="*/ 623007 h 6828021"/>
              <a:gd name="connsiteX8321" fmla="*/ 1435695 w 11293641"/>
              <a:gd name="connsiteY8321" fmla="*/ 627991 h 6828021"/>
              <a:gd name="connsiteX8322" fmla="*/ 1440681 w 11293641"/>
              <a:gd name="connsiteY8322" fmla="*/ 632975 h 6828021"/>
              <a:gd name="connsiteX8323" fmla="*/ 1440681 w 11293641"/>
              <a:gd name="connsiteY8323" fmla="*/ 637959 h 6828021"/>
              <a:gd name="connsiteX8324" fmla="*/ 1450650 w 11293641"/>
              <a:gd name="connsiteY8324" fmla="*/ 642943 h 6828021"/>
              <a:gd name="connsiteX8325" fmla="*/ 1455636 w 11293641"/>
              <a:gd name="connsiteY8325" fmla="*/ 647926 h 6828021"/>
              <a:gd name="connsiteX8326" fmla="*/ 1465606 w 11293641"/>
              <a:gd name="connsiteY8326" fmla="*/ 657894 h 6828021"/>
              <a:gd name="connsiteX8327" fmla="*/ 1475576 w 11293641"/>
              <a:gd name="connsiteY8327" fmla="*/ 667862 h 6828021"/>
              <a:gd name="connsiteX8328" fmla="*/ 1485546 w 11293641"/>
              <a:gd name="connsiteY8328" fmla="*/ 677830 h 6828021"/>
              <a:gd name="connsiteX8329" fmla="*/ 1485546 w 11293641"/>
              <a:gd name="connsiteY8329" fmla="*/ 687798 h 6828021"/>
              <a:gd name="connsiteX8330" fmla="*/ 1485546 w 11293641"/>
              <a:gd name="connsiteY8330" fmla="*/ 697766 h 6828021"/>
              <a:gd name="connsiteX8331" fmla="*/ 1475576 w 11293641"/>
              <a:gd name="connsiteY8331" fmla="*/ 702750 h 6828021"/>
              <a:gd name="connsiteX8332" fmla="*/ 1470591 w 11293641"/>
              <a:gd name="connsiteY8332" fmla="*/ 712718 h 6828021"/>
              <a:gd name="connsiteX8333" fmla="*/ 1460620 w 11293641"/>
              <a:gd name="connsiteY8333" fmla="*/ 717702 h 6828021"/>
              <a:gd name="connsiteX8334" fmla="*/ 1450650 w 11293641"/>
              <a:gd name="connsiteY8334" fmla="*/ 727670 h 6828021"/>
              <a:gd name="connsiteX8335" fmla="*/ 1440681 w 11293641"/>
              <a:gd name="connsiteY8335" fmla="*/ 727670 h 6828021"/>
              <a:gd name="connsiteX8336" fmla="*/ 1430709 w 11293641"/>
              <a:gd name="connsiteY8336" fmla="*/ 722686 h 6828021"/>
              <a:gd name="connsiteX8337" fmla="*/ 1420740 w 11293641"/>
              <a:gd name="connsiteY8337" fmla="*/ 717702 h 6828021"/>
              <a:gd name="connsiteX8338" fmla="*/ 1410769 w 11293641"/>
              <a:gd name="connsiteY8338" fmla="*/ 707734 h 6828021"/>
              <a:gd name="connsiteX8339" fmla="*/ 1400800 w 11293641"/>
              <a:gd name="connsiteY8339" fmla="*/ 702750 h 6828021"/>
              <a:gd name="connsiteX8340" fmla="*/ 1390829 w 11293641"/>
              <a:gd name="connsiteY8340" fmla="*/ 692782 h 6828021"/>
              <a:gd name="connsiteX8341" fmla="*/ 1380860 w 11293641"/>
              <a:gd name="connsiteY8341" fmla="*/ 682814 h 6828021"/>
              <a:gd name="connsiteX8342" fmla="*/ 1375876 w 11293641"/>
              <a:gd name="connsiteY8342" fmla="*/ 677830 h 6828021"/>
              <a:gd name="connsiteX8343" fmla="*/ 1370890 w 11293641"/>
              <a:gd name="connsiteY8343" fmla="*/ 667862 h 6828021"/>
              <a:gd name="connsiteX8344" fmla="*/ 1375876 w 11293641"/>
              <a:gd name="connsiteY8344" fmla="*/ 657894 h 6828021"/>
              <a:gd name="connsiteX8345" fmla="*/ 1375876 w 11293641"/>
              <a:gd name="connsiteY8345" fmla="*/ 647926 h 6828021"/>
              <a:gd name="connsiteX8346" fmla="*/ 1380860 w 11293641"/>
              <a:gd name="connsiteY8346" fmla="*/ 637959 h 6828021"/>
              <a:gd name="connsiteX8347" fmla="*/ 1390829 w 11293641"/>
              <a:gd name="connsiteY8347" fmla="*/ 627991 h 6828021"/>
              <a:gd name="connsiteX8348" fmla="*/ 8978083 w 11293641"/>
              <a:gd name="connsiteY8348" fmla="*/ 618011 h 6828021"/>
              <a:gd name="connsiteX8349" fmla="*/ 8983068 w 11293641"/>
              <a:gd name="connsiteY8349" fmla="*/ 618011 h 6828021"/>
              <a:gd name="connsiteX8350" fmla="*/ 8973098 w 11293641"/>
              <a:gd name="connsiteY8350" fmla="*/ 622995 h 6828021"/>
              <a:gd name="connsiteX8351" fmla="*/ 8988053 w 11293641"/>
              <a:gd name="connsiteY8351" fmla="*/ 613027 h 6828021"/>
              <a:gd name="connsiteX8352" fmla="*/ 8988053 w 11293641"/>
              <a:gd name="connsiteY8352" fmla="*/ 618011 h 6828021"/>
              <a:gd name="connsiteX8353" fmla="*/ 8983068 w 11293641"/>
              <a:gd name="connsiteY8353" fmla="*/ 618011 h 6828021"/>
              <a:gd name="connsiteX8354" fmla="*/ 8678979 w 11293641"/>
              <a:gd name="connsiteY8354" fmla="*/ 563187 h 6828021"/>
              <a:gd name="connsiteX8355" fmla="*/ 8683964 w 11293641"/>
              <a:gd name="connsiteY8355" fmla="*/ 563187 h 6828021"/>
              <a:gd name="connsiteX8356" fmla="*/ 8683964 w 11293641"/>
              <a:gd name="connsiteY8356" fmla="*/ 568171 h 6828021"/>
              <a:gd name="connsiteX8357" fmla="*/ 8683964 w 11293641"/>
              <a:gd name="connsiteY8357" fmla="*/ 573155 h 6828021"/>
              <a:gd name="connsiteX8358" fmla="*/ 8683964 w 11293641"/>
              <a:gd name="connsiteY8358" fmla="*/ 588107 h 6828021"/>
              <a:gd name="connsiteX8359" fmla="*/ 8688949 w 11293641"/>
              <a:gd name="connsiteY8359" fmla="*/ 598075 h 6828021"/>
              <a:gd name="connsiteX8360" fmla="*/ 8688949 w 11293641"/>
              <a:gd name="connsiteY8360" fmla="*/ 603059 h 6828021"/>
              <a:gd name="connsiteX8361" fmla="*/ 8693934 w 11293641"/>
              <a:gd name="connsiteY8361" fmla="*/ 622995 h 6828021"/>
              <a:gd name="connsiteX8362" fmla="*/ 8698919 w 11293641"/>
              <a:gd name="connsiteY8362" fmla="*/ 632963 h 6828021"/>
              <a:gd name="connsiteX8363" fmla="*/ 8703904 w 11293641"/>
              <a:gd name="connsiteY8363" fmla="*/ 637947 h 6828021"/>
              <a:gd name="connsiteX8364" fmla="*/ 8703904 w 11293641"/>
              <a:gd name="connsiteY8364" fmla="*/ 642931 h 6828021"/>
              <a:gd name="connsiteX8365" fmla="*/ 8708889 w 11293641"/>
              <a:gd name="connsiteY8365" fmla="*/ 652899 h 6828021"/>
              <a:gd name="connsiteX8366" fmla="*/ 8713874 w 11293641"/>
              <a:gd name="connsiteY8366" fmla="*/ 657883 h 6828021"/>
              <a:gd name="connsiteX8367" fmla="*/ 8723845 w 11293641"/>
              <a:gd name="connsiteY8367" fmla="*/ 657883 h 6828021"/>
              <a:gd name="connsiteX8368" fmla="*/ 8728830 w 11293641"/>
              <a:gd name="connsiteY8368" fmla="*/ 657883 h 6828021"/>
              <a:gd name="connsiteX8369" fmla="*/ 8738800 w 11293641"/>
              <a:gd name="connsiteY8369" fmla="*/ 652899 h 6828021"/>
              <a:gd name="connsiteX8370" fmla="*/ 8743785 w 11293641"/>
              <a:gd name="connsiteY8370" fmla="*/ 647915 h 6828021"/>
              <a:gd name="connsiteX8371" fmla="*/ 8748770 w 11293641"/>
              <a:gd name="connsiteY8371" fmla="*/ 647915 h 6828021"/>
              <a:gd name="connsiteX8372" fmla="*/ 8763725 w 11293641"/>
              <a:gd name="connsiteY8372" fmla="*/ 657883 h 6828021"/>
              <a:gd name="connsiteX8373" fmla="*/ 8763725 w 11293641"/>
              <a:gd name="connsiteY8373" fmla="*/ 677818 h 6828021"/>
              <a:gd name="connsiteX8374" fmla="*/ 8758740 w 11293641"/>
              <a:gd name="connsiteY8374" fmla="*/ 702738 h 6828021"/>
              <a:gd name="connsiteX8375" fmla="*/ 8753755 w 11293641"/>
              <a:gd name="connsiteY8375" fmla="*/ 722674 h 6828021"/>
              <a:gd name="connsiteX8376" fmla="*/ 8748770 w 11293641"/>
              <a:gd name="connsiteY8376" fmla="*/ 732642 h 6828021"/>
              <a:gd name="connsiteX8377" fmla="*/ 8738800 w 11293641"/>
              <a:gd name="connsiteY8377" fmla="*/ 742610 h 6828021"/>
              <a:gd name="connsiteX8378" fmla="*/ 8728830 w 11293641"/>
              <a:gd name="connsiteY8378" fmla="*/ 742610 h 6828021"/>
              <a:gd name="connsiteX8379" fmla="*/ 8723845 w 11293641"/>
              <a:gd name="connsiteY8379" fmla="*/ 742610 h 6828021"/>
              <a:gd name="connsiteX8380" fmla="*/ 8713874 w 11293641"/>
              <a:gd name="connsiteY8380" fmla="*/ 742610 h 6828021"/>
              <a:gd name="connsiteX8381" fmla="*/ 8708889 w 11293641"/>
              <a:gd name="connsiteY8381" fmla="*/ 742610 h 6828021"/>
              <a:gd name="connsiteX8382" fmla="*/ 8708889 w 11293641"/>
              <a:gd name="connsiteY8382" fmla="*/ 737626 h 6828021"/>
              <a:gd name="connsiteX8383" fmla="*/ 8703904 w 11293641"/>
              <a:gd name="connsiteY8383" fmla="*/ 747594 h 6828021"/>
              <a:gd name="connsiteX8384" fmla="*/ 8693934 w 11293641"/>
              <a:gd name="connsiteY8384" fmla="*/ 747594 h 6828021"/>
              <a:gd name="connsiteX8385" fmla="*/ 8688949 w 11293641"/>
              <a:gd name="connsiteY8385" fmla="*/ 747594 h 6828021"/>
              <a:gd name="connsiteX8386" fmla="*/ 8683964 w 11293641"/>
              <a:gd name="connsiteY8386" fmla="*/ 742610 h 6828021"/>
              <a:gd name="connsiteX8387" fmla="*/ 8678979 w 11293641"/>
              <a:gd name="connsiteY8387" fmla="*/ 737626 h 6828021"/>
              <a:gd name="connsiteX8388" fmla="*/ 8673994 w 11293641"/>
              <a:gd name="connsiteY8388" fmla="*/ 737626 h 6828021"/>
              <a:gd name="connsiteX8389" fmla="*/ 8669009 w 11293641"/>
              <a:gd name="connsiteY8389" fmla="*/ 742610 h 6828021"/>
              <a:gd name="connsiteX8390" fmla="*/ 8664024 w 11293641"/>
              <a:gd name="connsiteY8390" fmla="*/ 747594 h 6828021"/>
              <a:gd name="connsiteX8391" fmla="*/ 8664024 w 11293641"/>
              <a:gd name="connsiteY8391" fmla="*/ 752578 h 6828021"/>
              <a:gd name="connsiteX8392" fmla="*/ 8639099 w 11293641"/>
              <a:gd name="connsiteY8392" fmla="*/ 762546 h 6828021"/>
              <a:gd name="connsiteX8393" fmla="*/ 8609188 w 11293641"/>
              <a:gd name="connsiteY8393" fmla="*/ 782482 h 6828021"/>
              <a:gd name="connsiteX8394" fmla="*/ 8574293 w 11293641"/>
              <a:gd name="connsiteY8394" fmla="*/ 787466 h 6828021"/>
              <a:gd name="connsiteX8395" fmla="*/ 8559338 w 11293641"/>
              <a:gd name="connsiteY8395" fmla="*/ 782482 h 6828021"/>
              <a:gd name="connsiteX8396" fmla="*/ 8549368 w 11293641"/>
              <a:gd name="connsiteY8396" fmla="*/ 782482 h 6828021"/>
              <a:gd name="connsiteX8397" fmla="*/ 8544383 w 11293641"/>
              <a:gd name="connsiteY8397" fmla="*/ 782482 h 6828021"/>
              <a:gd name="connsiteX8398" fmla="*/ 8544383 w 11293641"/>
              <a:gd name="connsiteY8398" fmla="*/ 777498 h 6828021"/>
              <a:gd name="connsiteX8399" fmla="*/ 8554353 w 11293641"/>
              <a:gd name="connsiteY8399" fmla="*/ 772514 h 6828021"/>
              <a:gd name="connsiteX8400" fmla="*/ 8564323 w 11293641"/>
              <a:gd name="connsiteY8400" fmla="*/ 767530 h 6828021"/>
              <a:gd name="connsiteX8401" fmla="*/ 8579278 w 11293641"/>
              <a:gd name="connsiteY8401" fmla="*/ 757562 h 6828021"/>
              <a:gd name="connsiteX8402" fmla="*/ 8594233 w 11293641"/>
              <a:gd name="connsiteY8402" fmla="*/ 752578 h 6828021"/>
              <a:gd name="connsiteX8403" fmla="*/ 8609188 w 11293641"/>
              <a:gd name="connsiteY8403" fmla="*/ 747594 h 6828021"/>
              <a:gd name="connsiteX8404" fmla="*/ 8614173 w 11293641"/>
              <a:gd name="connsiteY8404" fmla="*/ 742610 h 6828021"/>
              <a:gd name="connsiteX8405" fmla="*/ 8619158 w 11293641"/>
              <a:gd name="connsiteY8405" fmla="*/ 742610 h 6828021"/>
              <a:gd name="connsiteX8406" fmla="*/ 8624144 w 11293641"/>
              <a:gd name="connsiteY8406" fmla="*/ 732642 h 6828021"/>
              <a:gd name="connsiteX8407" fmla="*/ 8629129 w 11293641"/>
              <a:gd name="connsiteY8407" fmla="*/ 727658 h 6828021"/>
              <a:gd name="connsiteX8408" fmla="*/ 8624144 w 11293641"/>
              <a:gd name="connsiteY8408" fmla="*/ 722674 h 6828021"/>
              <a:gd name="connsiteX8409" fmla="*/ 8614173 w 11293641"/>
              <a:gd name="connsiteY8409" fmla="*/ 722674 h 6828021"/>
              <a:gd name="connsiteX8410" fmla="*/ 8609188 w 11293641"/>
              <a:gd name="connsiteY8410" fmla="*/ 722674 h 6828021"/>
              <a:gd name="connsiteX8411" fmla="*/ 8604203 w 11293641"/>
              <a:gd name="connsiteY8411" fmla="*/ 727658 h 6828021"/>
              <a:gd name="connsiteX8412" fmla="*/ 8599218 w 11293641"/>
              <a:gd name="connsiteY8412" fmla="*/ 727658 h 6828021"/>
              <a:gd name="connsiteX8413" fmla="*/ 8594233 w 11293641"/>
              <a:gd name="connsiteY8413" fmla="*/ 732642 h 6828021"/>
              <a:gd name="connsiteX8414" fmla="*/ 8589248 w 11293641"/>
              <a:gd name="connsiteY8414" fmla="*/ 732642 h 6828021"/>
              <a:gd name="connsiteX8415" fmla="*/ 8579278 w 11293641"/>
              <a:gd name="connsiteY8415" fmla="*/ 732642 h 6828021"/>
              <a:gd name="connsiteX8416" fmla="*/ 8569308 w 11293641"/>
              <a:gd name="connsiteY8416" fmla="*/ 732642 h 6828021"/>
              <a:gd name="connsiteX8417" fmla="*/ 8564323 w 11293641"/>
              <a:gd name="connsiteY8417" fmla="*/ 727658 h 6828021"/>
              <a:gd name="connsiteX8418" fmla="*/ 8559338 w 11293641"/>
              <a:gd name="connsiteY8418" fmla="*/ 722674 h 6828021"/>
              <a:gd name="connsiteX8419" fmla="*/ 8559338 w 11293641"/>
              <a:gd name="connsiteY8419" fmla="*/ 717690 h 6828021"/>
              <a:gd name="connsiteX8420" fmla="*/ 8559338 w 11293641"/>
              <a:gd name="connsiteY8420" fmla="*/ 712706 h 6828021"/>
              <a:gd name="connsiteX8421" fmla="*/ 8554353 w 11293641"/>
              <a:gd name="connsiteY8421" fmla="*/ 722674 h 6828021"/>
              <a:gd name="connsiteX8422" fmla="*/ 8554353 w 11293641"/>
              <a:gd name="connsiteY8422" fmla="*/ 732642 h 6828021"/>
              <a:gd name="connsiteX8423" fmla="*/ 8544383 w 11293641"/>
              <a:gd name="connsiteY8423" fmla="*/ 737626 h 6828021"/>
              <a:gd name="connsiteX8424" fmla="*/ 8539398 w 11293641"/>
              <a:gd name="connsiteY8424" fmla="*/ 742610 h 6828021"/>
              <a:gd name="connsiteX8425" fmla="*/ 8534413 w 11293641"/>
              <a:gd name="connsiteY8425" fmla="*/ 742610 h 6828021"/>
              <a:gd name="connsiteX8426" fmla="*/ 8519457 w 11293641"/>
              <a:gd name="connsiteY8426" fmla="*/ 742610 h 6828021"/>
              <a:gd name="connsiteX8427" fmla="*/ 8509487 w 11293641"/>
              <a:gd name="connsiteY8427" fmla="*/ 742610 h 6828021"/>
              <a:gd name="connsiteX8428" fmla="*/ 8504502 w 11293641"/>
              <a:gd name="connsiteY8428" fmla="*/ 737626 h 6828021"/>
              <a:gd name="connsiteX8429" fmla="*/ 8499517 w 11293641"/>
              <a:gd name="connsiteY8429" fmla="*/ 732642 h 6828021"/>
              <a:gd name="connsiteX8430" fmla="*/ 8499517 w 11293641"/>
              <a:gd name="connsiteY8430" fmla="*/ 727658 h 6828021"/>
              <a:gd name="connsiteX8431" fmla="*/ 8489547 w 11293641"/>
              <a:gd name="connsiteY8431" fmla="*/ 717690 h 6828021"/>
              <a:gd name="connsiteX8432" fmla="*/ 8479577 w 11293641"/>
              <a:gd name="connsiteY8432" fmla="*/ 712706 h 6828021"/>
              <a:gd name="connsiteX8433" fmla="*/ 8479577 w 11293641"/>
              <a:gd name="connsiteY8433" fmla="*/ 702738 h 6828021"/>
              <a:gd name="connsiteX8434" fmla="*/ 8479577 w 11293641"/>
              <a:gd name="connsiteY8434" fmla="*/ 697754 h 6828021"/>
              <a:gd name="connsiteX8435" fmla="*/ 8484562 w 11293641"/>
              <a:gd name="connsiteY8435" fmla="*/ 692770 h 6828021"/>
              <a:gd name="connsiteX8436" fmla="*/ 8489547 w 11293641"/>
              <a:gd name="connsiteY8436" fmla="*/ 687786 h 6828021"/>
              <a:gd name="connsiteX8437" fmla="*/ 8494532 w 11293641"/>
              <a:gd name="connsiteY8437" fmla="*/ 682802 h 6828021"/>
              <a:gd name="connsiteX8438" fmla="*/ 8499517 w 11293641"/>
              <a:gd name="connsiteY8438" fmla="*/ 677818 h 6828021"/>
              <a:gd name="connsiteX8439" fmla="*/ 8499517 w 11293641"/>
              <a:gd name="connsiteY8439" fmla="*/ 657883 h 6828021"/>
              <a:gd name="connsiteX8440" fmla="*/ 8499517 w 11293641"/>
              <a:gd name="connsiteY8440" fmla="*/ 652899 h 6828021"/>
              <a:gd name="connsiteX8441" fmla="*/ 8499517 w 11293641"/>
              <a:gd name="connsiteY8441" fmla="*/ 647915 h 6828021"/>
              <a:gd name="connsiteX8442" fmla="*/ 8504502 w 11293641"/>
              <a:gd name="connsiteY8442" fmla="*/ 647915 h 6828021"/>
              <a:gd name="connsiteX8443" fmla="*/ 8504502 w 11293641"/>
              <a:gd name="connsiteY8443" fmla="*/ 632963 h 6828021"/>
              <a:gd name="connsiteX8444" fmla="*/ 8509487 w 11293641"/>
              <a:gd name="connsiteY8444" fmla="*/ 618011 h 6828021"/>
              <a:gd name="connsiteX8445" fmla="*/ 8514472 w 11293641"/>
              <a:gd name="connsiteY8445" fmla="*/ 613027 h 6828021"/>
              <a:gd name="connsiteX8446" fmla="*/ 8519457 w 11293641"/>
              <a:gd name="connsiteY8446" fmla="*/ 608043 h 6828021"/>
              <a:gd name="connsiteX8447" fmla="*/ 8529428 w 11293641"/>
              <a:gd name="connsiteY8447" fmla="*/ 608043 h 6828021"/>
              <a:gd name="connsiteX8448" fmla="*/ 8534413 w 11293641"/>
              <a:gd name="connsiteY8448" fmla="*/ 608043 h 6828021"/>
              <a:gd name="connsiteX8449" fmla="*/ 8544383 w 11293641"/>
              <a:gd name="connsiteY8449" fmla="*/ 608043 h 6828021"/>
              <a:gd name="connsiteX8450" fmla="*/ 8549368 w 11293641"/>
              <a:gd name="connsiteY8450" fmla="*/ 613027 h 6828021"/>
              <a:gd name="connsiteX8451" fmla="*/ 8554353 w 11293641"/>
              <a:gd name="connsiteY8451" fmla="*/ 613027 h 6828021"/>
              <a:gd name="connsiteX8452" fmla="*/ 8559338 w 11293641"/>
              <a:gd name="connsiteY8452" fmla="*/ 627979 h 6828021"/>
              <a:gd name="connsiteX8453" fmla="*/ 8564323 w 11293641"/>
              <a:gd name="connsiteY8453" fmla="*/ 632963 h 6828021"/>
              <a:gd name="connsiteX8454" fmla="*/ 8569308 w 11293641"/>
              <a:gd name="connsiteY8454" fmla="*/ 632963 h 6828021"/>
              <a:gd name="connsiteX8455" fmla="*/ 8574293 w 11293641"/>
              <a:gd name="connsiteY8455" fmla="*/ 627979 h 6828021"/>
              <a:gd name="connsiteX8456" fmla="*/ 8579278 w 11293641"/>
              <a:gd name="connsiteY8456" fmla="*/ 627979 h 6828021"/>
              <a:gd name="connsiteX8457" fmla="*/ 8589248 w 11293641"/>
              <a:gd name="connsiteY8457" fmla="*/ 622995 h 6828021"/>
              <a:gd name="connsiteX8458" fmla="*/ 8594233 w 11293641"/>
              <a:gd name="connsiteY8458" fmla="*/ 622995 h 6828021"/>
              <a:gd name="connsiteX8459" fmla="*/ 8604203 w 11293641"/>
              <a:gd name="connsiteY8459" fmla="*/ 627979 h 6828021"/>
              <a:gd name="connsiteX8460" fmla="*/ 8609188 w 11293641"/>
              <a:gd name="connsiteY8460" fmla="*/ 637947 h 6828021"/>
              <a:gd name="connsiteX8461" fmla="*/ 8614173 w 11293641"/>
              <a:gd name="connsiteY8461" fmla="*/ 647915 h 6828021"/>
              <a:gd name="connsiteX8462" fmla="*/ 8614173 w 11293641"/>
              <a:gd name="connsiteY8462" fmla="*/ 657883 h 6828021"/>
              <a:gd name="connsiteX8463" fmla="*/ 8614173 w 11293641"/>
              <a:gd name="connsiteY8463" fmla="*/ 662866 h 6828021"/>
              <a:gd name="connsiteX8464" fmla="*/ 8614173 w 11293641"/>
              <a:gd name="connsiteY8464" fmla="*/ 672834 h 6828021"/>
              <a:gd name="connsiteX8465" fmla="*/ 8619158 w 11293641"/>
              <a:gd name="connsiteY8465" fmla="*/ 677818 h 6828021"/>
              <a:gd name="connsiteX8466" fmla="*/ 8619158 w 11293641"/>
              <a:gd name="connsiteY8466" fmla="*/ 682802 h 6828021"/>
              <a:gd name="connsiteX8467" fmla="*/ 8624144 w 11293641"/>
              <a:gd name="connsiteY8467" fmla="*/ 682802 h 6828021"/>
              <a:gd name="connsiteX8468" fmla="*/ 8629129 w 11293641"/>
              <a:gd name="connsiteY8468" fmla="*/ 677818 h 6828021"/>
              <a:gd name="connsiteX8469" fmla="*/ 8634114 w 11293641"/>
              <a:gd name="connsiteY8469" fmla="*/ 667850 h 6828021"/>
              <a:gd name="connsiteX8470" fmla="*/ 8639099 w 11293641"/>
              <a:gd name="connsiteY8470" fmla="*/ 657883 h 6828021"/>
              <a:gd name="connsiteX8471" fmla="*/ 8644084 w 11293641"/>
              <a:gd name="connsiteY8471" fmla="*/ 652899 h 6828021"/>
              <a:gd name="connsiteX8472" fmla="*/ 8649069 w 11293641"/>
              <a:gd name="connsiteY8472" fmla="*/ 642931 h 6828021"/>
              <a:gd name="connsiteX8473" fmla="*/ 8654054 w 11293641"/>
              <a:gd name="connsiteY8473" fmla="*/ 637947 h 6828021"/>
              <a:gd name="connsiteX8474" fmla="*/ 8644084 w 11293641"/>
              <a:gd name="connsiteY8474" fmla="*/ 632963 h 6828021"/>
              <a:gd name="connsiteX8475" fmla="*/ 8639099 w 11293641"/>
              <a:gd name="connsiteY8475" fmla="*/ 622995 h 6828021"/>
              <a:gd name="connsiteX8476" fmla="*/ 8639099 w 11293641"/>
              <a:gd name="connsiteY8476" fmla="*/ 618011 h 6828021"/>
              <a:gd name="connsiteX8477" fmla="*/ 8644084 w 11293641"/>
              <a:gd name="connsiteY8477" fmla="*/ 613027 h 6828021"/>
              <a:gd name="connsiteX8478" fmla="*/ 8639099 w 11293641"/>
              <a:gd name="connsiteY8478" fmla="*/ 598075 h 6828021"/>
              <a:gd name="connsiteX8479" fmla="*/ 8644084 w 11293641"/>
              <a:gd name="connsiteY8479" fmla="*/ 588107 h 6828021"/>
              <a:gd name="connsiteX8480" fmla="*/ 8649069 w 11293641"/>
              <a:gd name="connsiteY8480" fmla="*/ 578139 h 6828021"/>
              <a:gd name="connsiteX8481" fmla="*/ 8659039 w 11293641"/>
              <a:gd name="connsiteY8481" fmla="*/ 573155 h 6828021"/>
              <a:gd name="connsiteX8482" fmla="*/ 8669009 w 11293641"/>
              <a:gd name="connsiteY8482" fmla="*/ 568171 h 6828021"/>
              <a:gd name="connsiteX8483" fmla="*/ 9003008 w 11293641"/>
              <a:gd name="connsiteY8483" fmla="*/ 553219 h 6828021"/>
              <a:gd name="connsiteX8484" fmla="*/ 9007993 w 11293641"/>
              <a:gd name="connsiteY8484" fmla="*/ 553219 h 6828021"/>
              <a:gd name="connsiteX8485" fmla="*/ 9012978 w 11293641"/>
              <a:gd name="connsiteY8485" fmla="*/ 553219 h 6828021"/>
              <a:gd name="connsiteX8486" fmla="*/ 9017963 w 11293641"/>
              <a:gd name="connsiteY8486" fmla="*/ 558203 h 6828021"/>
              <a:gd name="connsiteX8487" fmla="*/ 9032918 w 11293641"/>
              <a:gd name="connsiteY8487" fmla="*/ 553219 h 6828021"/>
              <a:gd name="connsiteX8488" fmla="*/ 9047874 w 11293641"/>
              <a:gd name="connsiteY8488" fmla="*/ 553219 h 6828021"/>
              <a:gd name="connsiteX8489" fmla="*/ 9057844 w 11293641"/>
              <a:gd name="connsiteY8489" fmla="*/ 553219 h 6828021"/>
              <a:gd name="connsiteX8490" fmla="*/ 9067814 w 11293641"/>
              <a:gd name="connsiteY8490" fmla="*/ 563187 h 6828021"/>
              <a:gd name="connsiteX8491" fmla="*/ 9077784 w 11293641"/>
              <a:gd name="connsiteY8491" fmla="*/ 568171 h 6828021"/>
              <a:gd name="connsiteX8492" fmla="*/ 9082769 w 11293641"/>
              <a:gd name="connsiteY8492" fmla="*/ 578139 h 6828021"/>
              <a:gd name="connsiteX8493" fmla="*/ 9087754 w 11293641"/>
              <a:gd name="connsiteY8493" fmla="*/ 583123 h 6828021"/>
              <a:gd name="connsiteX8494" fmla="*/ 9092739 w 11293641"/>
              <a:gd name="connsiteY8494" fmla="*/ 583123 h 6828021"/>
              <a:gd name="connsiteX8495" fmla="*/ 9097724 w 11293641"/>
              <a:gd name="connsiteY8495" fmla="*/ 598075 h 6828021"/>
              <a:gd name="connsiteX8496" fmla="*/ 9102709 w 11293641"/>
              <a:gd name="connsiteY8496" fmla="*/ 613027 h 6828021"/>
              <a:gd name="connsiteX8497" fmla="*/ 9097724 w 11293641"/>
              <a:gd name="connsiteY8497" fmla="*/ 622995 h 6828021"/>
              <a:gd name="connsiteX8498" fmla="*/ 9097724 w 11293641"/>
              <a:gd name="connsiteY8498" fmla="*/ 632962 h 6828021"/>
              <a:gd name="connsiteX8499" fmla="*/ 9092739 w 11293641"/>
              <a:gd name="connsiteY8499" fmla="*/ 642930 h 6828021"/>
              <a:gd name="connsiteX8500" fmla="*/ 9082769 w 11293641"/>
              <a:gd name="connsiteY8500" fmla="*/ 652898 h 6828021"/>
              <a:gd name="connsiteX8501" fmla="*/ 9072799 w 11293641"/>
              <a:gd name="connsiteY8501" fmla="*/ 657882 h 6828021"/>
              <a:gd name="connsiteX8502" fmla="*/ 9062829 w 11293641"/>
              <a:gd name="connsiteY8502" fmla="*/ 662866 h 6828021"/>
              <a:gd name="connsiteX8503" fmla="*/ 9052859 w 11293641"/>
              <a:gd name="connsiteY8503" fmla="*/ 662866 h 6828021"/>
              <a:gd name="connsiteX8504" fmla="*/ 9052859 w 11293641"/>
              <a:gd name="connsiteY8504" fmla="*/ 667850 h 6828021"/>
              <a:gd name="connsiteX8505" fmla="*/ 9032918 w 11293641"/>
              <a:gd name="connsiteY8505" fmla="*/ 637946 h 6828021"/>
              <a:gd name="connsiteX8506" fmla="*/ 8993038 w 11293641"/>
              <a:gd name="connsiteY8506" fmla="*/ 647914 h 6828021"/>
              <a:gd name="connsiteX8507" fmla="*/ 8998023 w 11293641"/>
              <a:gd name="connsiteY8507" fmla="*/ 637946 h 6828021"/>
              <a:gd name="connsiteX8508" fmla="*/ 9003008 w 11293641"/>
              <a:gd name="connsiteY8508" fmla="*/ 622995 h 6828021"/>
              <a:gd name="connsiteX8509" fmla="*/ 9003008 w 11293641"/>
              <a:gd name="connsiteY8509" fmla="*/ 608043 h 6828021"/>
              <a:gd name="connsiteX8510" fmla="*/ 9003008 w 11293641"/>
              <a:gd name="connsiteY8510" fmla="*/ 598075 h 6828021"/>
              <a:gd name="connsiteX8511" fmla="*/ 9007993 w 11293641"/>
              <a:gd name="connsiteY8511" fmla="*/ 588107 h 6828021"/>
              <a:gd name="connsiteX8512" fmla="*/ 9007993 w 11293641"/>
              <a:gd name="connsiteY8512" fmla="*/ 583123 h 6828021"/>
              <a:gd name="connsiteX8513" fmla="*/ 9003008 w 11293641"/>
              <a:gd name="connsiteY8513" fmla="*/ 573155 h 6828021"/>
              <a:gd name="connsiteX8514" fmla="*/ 8998023 w 11293641"/>
              <a:gd name="connsiteY8514" fmla="*/ 563187 h 6828021"/>
              <a:gd name="connsiteX8515" fmla="*/ 8998023 w 11293641"/>
              <a:gd name="connsiteY8515" fmla="*/ 558203 h 6828021"/>
              <a:gd name="connsiteX8516" fmla="*/ 8519459 w 11293641"/>
              <a:gd name="connsiteY8516" fmla="*/ 513349 h 6828021"/>
              <a:gd name="connsiteX8517" fmla="*/ 8524444 w 11293641"/>
              <a:gd name="connsiteY8517" fmla="*/ 513349 h 6828021"/>
              <a:gd name="connsiteX8518" fmla="*/ 8529429 w 11293641"/>
              <a:gd name="connsiteY8518" fmla="*/ 513349 h 6828021"/>
              <a:gd name="connsiteX8519" fmla="*/ 8534414 w 11293641"/>
              <a:gd name="connsiteY8519" fmla="*/ 518332 h 6828021"/>
              <a:gd name="connsiteX8520" fmla="*/ 8534414 w 11293641"/>
              <a:gd name="connsiteY8520" fmla="*/ 528300 h 6828021"/>
              <a:gd name="connsiteX8521" fmla="*/ 8534414 w 11293641"/>
              <a:gd name="connsiteY8521" fmla="*/ 533284 h 6828021"/>
              <a:gd name="connsiteX8522" fmla="*/ 8534414 w 11293641"/>
              <a:gd name="connsiteY8522" fmla="*/ 543252 h 6828021"/>
              <a:gd name="connsiteX8523" fmla="*/ 8534414 w 11293641"/>
              <a:gd name="connsiteY8523" fmla="*/ 548236 h 6828021"/>
              <a:gd name="connsiteX8524" fmla="*/ 8529429 w 11293641"/>
              <a:gd name="connsiteY8524" fmla="*/ 553220 h 6828021"/>
              <a:gd name="connsiteX8525" fmla="*/ 8524444 w 11293641"/>
              <a:gd name="connsiteY8525" fmla="*/ 568172 h 6828021"/>
              <a:gd name="connsiteX8526" fmla="*/ 8519459 w 11293641"/>
              <a:gd name="connsiteY8526" fmla="*/ 578140 h 6828021"/>
              <a:gd name="connsiteX8527" fmla="*/ 8509488 w 11293641"/>
              <a:gd name="connsiteY8527" fmla="*/ 583124 h 6828021"/>
              <a:gd name="connsiteX8528" fmla="*/ 8504503 w 11293641"/>
              <a:gd name="connsiteY8528" fmla="*/ 583124 h 6828021"/>
              <a:gd name="connsiteX8529" fmla="*/ 8499518 w 11293641"/>
              <a:gd name="connsiteY8529" fmla="*/ 583124 h 6828021"/>
              <a:gd name="connsiteX8530" fmla="*/ 8494533 w 11293641"/>
              <a:gd name="connsiteY8530" fmla="*/ 583124 h 6828021"/>
              <a:gd name="connsiteX8531" fmla="*/ 8489548 w 11293641"/>
              <a:gd name="connsiteY8531" fmla="*/ 583124 h 6828021"/>
              <a:gd name="connsiteX8532" fmla="*/ 8484563 w 11293641"/>
              <a:gd name="connsiteY8532" fmla="*/ 573156 h 6828021"/>
              <a:gd name="connsiteX8533" fmla="*/ 8484563 w 11293641"/>
              <a:gd name="connsiteY8533" fmla="*/ 558204 h 6828021"/>
              <a:gd name="connsiteX8534" fmla="*/ 8489548 w 11293641"/>
              <a:gd name="connsiteY8534" fmla="*/ 548236 h 6828021"/>
              <a:gd name="connsiteX8535" fmla="*/ 8499518 w 11293641"/>
              <a:gd name="connsiteY8535" fmla="*/ 538268 h 6828021"/>
              <a:gd name="connsiteX8536" fmla="*/ 8509488 w 11293641"/>
              <a:gd name="connsiteY8536" fmla="*/ 528300 h 6828021"/>
              <a:gd name="connsiteX8537" fmla="*/ 8514474 w 11293641"/>
              <a:gd name="connsiteY8537" fmla="*/ 518332 h 6828021"/>
              <a:gd name="connsiteX8538" fmla="*/ 9122650 w 11293641"/>
              <a:gd name="connsiteY8538" fmla="*/ 508364 h 6828021"/>
              <a:gd name="connsiteX8539" fmla="*/ 9127635 w 11293641"/>
              <a:gd name="connsiteY8539" fmla="*/ 508364 h 6828021"/>
              <a:gd name="connsiteX8540" fmla="*/ 9132620 w 11293641"/>
              <a:gd name="connsiteY8540" fmla="*/ 508364 h 6828021"/>
              <a:gd name="connsiteX8541" fmla="*/ 9137605 w 11293641"/>
              <a:gd name="connsiteY8541" fmla="*/ 508364 h 6828021"/>
              <a:gd name="connsiteX8542" fmla="*/ 9142590 w 11293641"/>
              <a:gd name="connsiteY8542" fmla="*/ 513348 h 6828021"/>
              <a:gd name="connsiteX8543" fmla="*/ 9147575 w 11293641"/>
              <a:gd name="connsiteY8543" fmla="*/ 513348 h 6828021"/>
              <a:gd name="connsiteX8544" fmla="*/ 9162531 w 11293641"/>
              <a:gd name="connsiteY8544" fmla="*/ 513348 h 6828021"/>
              <a:gd name="connsiteX8545" fmla="*/ 9172501 w 11293641"/>
              <a:gd name="connsiteY8545" fmla="*/ 513348 h 6828021"/>
              <a:gd name="connsiteX8546" fmla="*/ 9177486 w 11293641"/>
              <a:gd name="connsiteY8546" fmla="*/ 518332 h 6828021"/>
              <a:gd name="connsiteX8547" fmla="*/ 9187456 w 11293641"/>
              <a:gd name="connsiteY8547" fmla="*/ 523316 h 6828021"/>
              <a:gd name="connsiteX8548" fmla="*/ 9187456 w 11293641"/>
              <a:gd name="connsiteY8548" fmla="*/ 528300 h 6828021"/>
              <a:gd name="connsiteX8549" fmla="*/ 9187456 w 11293641"/>
              <a:gd name="connsiteY8549" fmla="*/ 538268 h 6828021"/>
              <a:gd name="connsiteX8550" fmla="*/ 9192441 w 11293641"/>
              <a:gd name="connsiteY8550" fmla="*/ 543252 h 6828021"/>
              <a:gd name="connsiteX8551" fmla="*/ 9197426 w 11293641"/>
              <a:gd name="connsiteY8551" fmla="*/ 543252 h 6828021"/>
              <a:gd name="connsiteX8552" fmla="*/ 9207396 w 11293641"/>
              <a:gd name="connsiteY8552" fmla="*/ 543252 h 6828021"/>
              <a:gd name="connsiteX8553" fmla="*/ 9212381 w 11293641"/>
              <a:gd name="connsiteY8553" fmla="*/ 538268 h 6828021"/>
              <a:gd name="connsiteX8554" fmla="*/ 9217366 w 11293641"/>
              <a:gd name="connsiteY8554" fmla="*/ 533284 h 6828021"/>
              <a:gd name="connsiteX8555" fmla="*/ 9222351 w 11293641"/>
              <a:gd name="connsiteY8555" fmla="*/ 528300 h 6828021"/>
              <a:gd name="connsiteX8556" fmla="*/ 9232321 w 11293641"/>
              <a:gd name="connsiteY8556" fmla="*/ 528300 h 6828021"/>
              <a:gd name="connsiteX8557" fmla="*/ 9237306 w 11293641"/>
              <a:gd name="connsiteY8557" fmla="*/ 533284 h 6828021"/>
              <a:gd name="connsiteX8558" fmla="*/ 9242291 w 11293641"/>
              <a:gd name="connsiteY8558" fmla="*/ 533284 h 6828021"/>
              <a:gd name="connsiteX8559" fmla="*/ 9242291 w 11293641"/>
              <a:gd name="connsiteY8559" fmla="*/ 543252 h 6828021"/>
              <a:gd name="connsiteX8560" fmla="*/ 9242291 w 11293641"/>
              <a:gd name="connsiteY8560" fmla="*/ 548236 h 6828021"/>
              <a:gd name="connsiteX8561" fmla="*/ 9242291 w 11293641"/>
              <a:gd name="connsiteY8561" fmla="*/ 553220 h 6828021"/>
              <a:gd name="connsiteX8562" fmla="*/ 9242291 w 11293641"/>
              <a:gd name="connsiteY8562" fmla="*/ 558204 h 6828021"/>
              <a:gd name="connsiteX8563" fmla="*/ 9242291 w 11293641"/>
              <a:gd name="connsiteY8563" fmla="*/ 563188 h 6828021"/>
              <a:gd name="connsiteX8564" fmla="*/ 9247277 w 11293641"/>
              <a:gd name="connsiteY8564" fmla="*/ 563188 h 6828021"/>
              <a:gd name="connsiteX8565" fmla="*/ 9247277 w 11293641"/>
              <a:gd name="connsiteY8565" fmla="*/ 568172 h 6828021"/>
              <a:gd name="connsiteX8566" fmla="*/ 9257247 w 11293641"/>
              <a:gd name="connsiteY8566" fmla="*/ 568172 h 6828021"/>
              <a:gd name="connsiteX8567" fmla="*/ 9262232 w 11293641"/>
              <a:gd name="connsiteY8567" fmla="*/ 573156 h 6828021"/>
              <a:gd name="connsiteX8568" fmla="*/ 9267217 w 11293641"/>
              <a:gd name="connsiteY8568" fmla="*/ 583123 h 6828021"/>
              <a:gd name="connsiteX8569" fmla="*/ 9272202 w 11293641"/>
              <a:gd name="connsiteY8569" fmla="*/ 588107 h 6828021"/>
              <a:gd name="connsiteX8570" fmla="*/ 9322052 w 11293641"/>
              <a:gd name="connsiteY8570" fmla="*/ 618011 h 6828021"/>
              <a:gd name="connsiteX8571" fmla="*/ 9341993 w 11293641"/>
              <a:gd name="connsiteY8571" fmla="*/ 627979 h 6828021"/>
              <a:gd name="connsiteX8572" fmla="*/ 9356948 w 11293641"/>
              <a:gd name="connsiteY8572" fmla="*/ 632963 h 6828021"/>
              <a:gd name="connsiteX8573" fmla="*/ 9366918 w 11293641"/>
              <a:gd name="connsiteY8573" fmla="*/ 632963 h 6828021"/>
              <a:gd name="connsiteX8574" fmla="*/ 9381873 w 11293641"/>
              <a:gd name="connsiteY8574" fmla="*/ 627979 h 6828021"/>
              <a:gd name="connsiteX8575" fmla="*/ 9386858 w 11293641"/>
              <a:gd name="connsiteY8575" fmla="*/ 622995 h 6828021"/>
              <a:gd name="connsiteX8576" fmla="*/ 9391843 w 11293641"/>
              <a:gd name="connsiteY8576" fmla="*/ 622995 h 6828021"/>
              <a:gd name="connsiteX8577" fmla="*/ 9391843 w 11293641"/>
              <a:gd name="connsiteY8577" fmla="*/ 618011 h 6828021"/>
              <a:gd name="connsiteX8578" fmla="*/ 9411784 w 11293641"/>
              <a:gd name="connsiteY8578" fmla="*/ 618011 h 6828021"/>
              <a:gd name="connsiteX8579" fmla="*/ 9426739 w 11293641"/>
              <a:gd name="connsiteY8579" fmla="*/ 618011 h 6828021"/>
              <a:gd name="connsiteX8580" fmla="*/ 9441694 w 11293641"/>
              <a:gd name="connsiteY8580" fmla="*/ 618011 h 6828021"/>
              <a:gd name="connsiteX8581" fmla="*/ 9451664 w 11293641"/>
              <a:gd name="connsiteY8581" fmla="*/ 622995 h 6828021"/>
              <a:gd name="connsiteX8582" fmla="*/ 9461634 w 11293641"/>
              <a:gd name="connsiteY8582" fmla="*/ 627979 h 6828021"/>
              <a:gd name="connsiteX8583" fmla="*/ 9466619 w 11293641"/>
              <a:gd name="connsiteY8583" fmla="*/ 627979 h 6828021"/>
              <a:gd name="connsiteX8584" fmla="*/ 9471604 w 11293641"/>
              <a:gd name="connsiteY8584" fmla="*/ 627979 h 6828021"/>
              <a:gd name="connsiteX8585" fmla="*/ 9491544 w 11293641"/>
              <a:gd name="connsiteY8585" fmla="*/ 632963 h 6828021"/>
              <a:gd name="connsiteX8586" fmla="*/ 9511485 w 11293641"/>
              <a:gd name="connsiteY8586" fmla="*/ 637947 h 6828021"/>
              <a:gd name="connsiteX8587" fmla="*/ 9521455 w 11293641"/>
              <a:gd name="connsiteY8587" fmla="*/ 642931 h 6828021"/>
              <a:gd name="connsiteX8588" fmla="*/ 9531425 w 11293641"/>
              <a:gd name="connsiteY8588" fmla="*/ 647915 h 6828021"/>
              <a:gd name="connsiteX8589" fmla="*/ 9536410 w 11293641"/>
              <a:gd name="connsiteY8589" fmla="*/ 652899 h 6828021"/>
              <a:gd name="connsiteX8590" fmla="*/ 9536410 w 11293641"/>
              <a:gd name="connsiteY8590" fmla="*/ 657883 h 6828021"/>
              <a:gd name="connsiteX8591" fmla="*/ 9536410 w 11293641"/>
              <a:gd name="connsiteY8591" fmla="*/ 662867 h 6828021"/>
              <a:gd name="connsiteX8592" fmla="*/ 9531425 w 11293641"/>
              <a:gd name="connsiteY8592" fmla="*/ 667851 h 6828021"/>
              <a:gd name="connsiteX8593" fmla="*/ 9526440 w 11293641"/>
              <a:gd name="connsiteY8593" fmla="*/ 672835 h 6828021"/>
              <a:gd name="connsiteX8594" fmla="*/ 9526440 w 11293641"/>
              <a:gd name="connsiteY8594" fmla="*/ 682803 h 6828021"/>
              <a:gd name="connsiteX8595" fmla="*/ 9526440 w 11293641"/>
              <a:gd name="connsiteY8595" fmla="*/ 687787 h 6828021"/>
              <a:gd name="connsiteX8596" fmla="*/ 9521455 w 11293641"/>
              <a:gd name="connsiteY8596" fmla="*/ 692771 h 6828021"/>
              <a:gd name="connsiteX8597" fmla="*/ 9511485 w 11293641"/>
              <a:gd name="connsiteY8597" fmla="*/ 692771 h 6828021"/>
              <a:gd name="connsiteX8598" fmla="*/ 9506500 w 11293641"/>
              <a:gd name="connsiteY8598" fmla="*/ 697755 h 6828021"/>
              <a:gd name="connsiteX8599" fmla="*/ 9501515 w 11293641"/>
              <a:gd name="connsiteY8599" fmla="*/ 697755 h 6828021"/>
              <a:gd name="connsiteX8600" fmla="*/ 9501515 w 11293641"/>
              <a:gd name="connsiteY8600" fmla="*/ 712706 h 6828021"/>
              <a:gd name="connsiteX8601" fmla="*/ 9501515 w 11293641"/>
              <a:gd name="connsiteY8601" fmla="*/ 722674 h 6828021"/>
              <a:gd name="connsiteX8602" fmla="*/ 9496530 w 11293641"/>
              <a:gd name="connsiteY8602" fmla="*/ 727658 h 6828021"/>
              <a:gd name="connsiteX8603" fmla="*/ 9491544 w 11293641"/>
              <a:gd name="connsiteY8603" fmla="*/ 732642 h 6828021"/>
              <a:gd name="connsiteX8604" fmla="*/ 9486559 w 11293641"/>
              <a:gd name="connsiteY8604" fmla="*/ 737626 h 6828021"/>
              <a:gd name="connsiteX8605" fmla="*/ 9476589 w 11293641"/>
              <a:gd name="connsiteY8605" fmla="*/ 737626 h 6828021"/>
              <a:gd name="connsiteX8606" fmla="*/ 9471604 w 11293641"/>
              <a:gd name="connsiteY8606" fmla="*/ 737626 h 6828021"/>
              <a:gd name="connsiteX8607" fmla="*/ 9466619 w 11293641"/>
              <a:gd name="connsiteY8607" fmla="*/ 737626 h 6828021"/>
              <a:gd name="connsiteX8608" fmla="*/ 9451664 w 11293641"/>
              <a:gd name="connsiteY8608" fmla="*/ 727658 h 6828021"/>
              <a:gd name="connsiteX8609" fmla="*/ 9436709 w 11293641"/>
              <a:gd name="connsiteY8609" fmla="*/ 722674 h 6828021"/>
              <a:gd name="connsiteX8610" fmla="*/ 9426739 w 11293641"/>
              <a:gd name="connsiteY8610" fmla="*/ 722674 h 6828021"/>
              <a:gd name="connsiteX8611" fmla="*/ 9421754 w 11293641"/>
              <a:gd name="connsiteY8611" fmla="*/ 722674 h 6828021"/>
              <a:gd name="connsiteX8612" fmla="*/ 9416769 w 11293641"/>
              <a:gd name="connsiteY8612" fmla="*/ 727658 h 6828021"/>
              <a:gd name="connsiteX8613" fmla="*/ 9416769 w 11293641"/>
              <a:gd name="connsiteY8613" fmla="*/ 732642 h 6828021"/>
              <a:gd name="connsiteX8614" fmla="*/ 9411784 w 11293641"/>
              <a:gd name="connsiteY8614" fmla="*/ 737626 h 6828021"/>
              <a:gd name="connsiteX8615" fmla="*/ 9411784 w 11293641"/>
              <a:gd name="connsiteY8615" fmla="*/ 742610 h 6828021"/>
              <a:gd name="connsiteX8616" fmla="*/ 9411784 w 11293641"/>
              <a:gd name="connsiteY8616" fmla="*/ 747594 h 6828021"/>
              <a:gd name="connsiteX8617" fmla="*/ 9381873 w 11293641"/>
              <a:gd name="connsiteY8617" fmla="*/ 747594 h 6828021"/>
              <a:gd name="connsiteX8618" fmla="*/ 9351963 w 11293641"/>
              <a:gd name="connsiteY8618" fmla="*/ 752578 h 6828021"/>
              <a:gd name="connsiteX8619" fmla="*/ 9322052 w 11293641"/>
              <a:gd name="connsiteY8619" fmla="*/ 742610 h 6828021"/>
              <a:gd name="connsiteX8620" fmla="*/ 9302112 w 11293641"/>
              <a:gd name="connsiteY8620" fmla="*/ 737626 h 6828021"/>
              <a:gd name="connsiteX8621" fmla="*/ 9297127 w 11293641"/>
              <a:gd name="connsiteY8621" fmla="*/ 732642 h 6828021"/>
              <a:gd name="connsiteX8622" fmla="*/ 9287157 w 11293641"/>
              <a:gd name="connsiteY8622" fmla="*/ 722674 h 6828021"/>
              <a:gd name="connsiteX8623" fmla="*/ 9277187 w 11293641"/>
              <a:gd name="connsiteY8623" fmla="*/ 717690 h 6828021"/>
              <a:gd name="connsiteX8624" fmla="*/ 9272202 w 11293641"/>
              <a:gd name="connsiteY8624" fmla="*/ 717690 h 6828021"/>
              <a:gd name="connsiteX8625" fmla="*/ 9262232 w 11293641"/>
              <a:gd name="connsiteY8625" fmla="*/ 717690 h 6828021"/>
              <a:gd name="connsiteX8626" fmla="*/ 9257247 w 11293641"/>
              <a:gd name="connsiteY8626" fmla="*/ 722674 h 6828021"/>
              <a:gd name="connsiteX8627" fmla="*/ 9252262 w 11293641"/>
              <a:gd name="connsiteY8627" fmla="*/ 727658 h 6828021"/>
              <a:gd name="connsiteX8628" fmla="*/ 9242291 w 11293641"/>
              <a:gd name="connsiteY8628" fmla="*/ 727658 h 6828021"/>
              <a:gd name="connsiteX8629" fmla="*/ 9237306 w 11293641"/>
              <a:gd name="connsiteY8629" fmla="*/ 727658 h 6828021"/>
              <a:gd name="connsiteX8630" fmla="*/ 9227336 w 11293641"/>
              <a:gd name="connsiteY8630" fmla="*/ 727658 h 6828021"/>
              <a:gd name="connsiteX8631" fmla="*/ 9217366 w 11293641"/>
              <a:gd name="connsiteY8631" fmla="*/ 717690 h 6828021"/>
              <a:gd name="connsiteX8632" fmla="*/ 9212381 w 11293641"/>
              <a:gd name="connsiteY8632" fmla="*/ 707722 h 6828021"/>
              <a:gd name="connsiteX8633" fmla="*/ 9212381 w 11293641"/>
              <a:gd name="connsiteY8633" fmla="*/ 697755 h 6828021"/>
              <a:gd name="connsiteX8634" fmla="*/ 9212381 w 11293641"/>
              <a:gd name="connsiteY8634" fmla="*/ 692771 h 6828021"/>
              <a:gd name="connsiteX8635" fmla="*/ 9217366 w 11293641"/>
              <a:gd name="connsiteY8635" fmla="*/ 687787 h 6828021"/>
              <a:gd name="connsiteX8636" fmla="*/ 9222351 w 11293641"/>
              <a:gd name="connsiteY8636" fmla="*/ 687787 h 6828021"/>
              <a:gd name="connsiteX8637" fmla="*/ 9227336 w 11293641"/>
              <a:gd name="connsiteY8637" fmla="*/ 687787 h 6828021"/>
              <a:gd name="connsiteX8638" fmla="*/ 9212381 w 11293641"/>
              <a:gd name="connsiteY8638" fmla="*/ 627979 h 6828021"/>
              <a:gd name="connsiteX8639" fmla="*/ 9212381 w 11293641"/>
              <a:gd name="connsiteY8639" fmla="*/ 603059 h 6828021"/>
              <a:gd name="connsiteX8640" fmla="*/ 9207396 w 11293641"/>
              <a:gd name="connsiteY8640" fmla="*/ 588107 h 6828021"/>
              <a:gd name="connsiteX8641" fmla="*/ 9207396 w 11293641"/>
              <a:gd name="connsiteY8641" fmla="*/ 578139 h 6828021"/>
              <a:gd name="connsiteX8642" fmla="*/ 9202411 w 11293641"/>
              <a:gd name="connsiteY8642" fmla="*/ 568172 h 6828021"/>
              <a:gd name="connsiteX8643" fmla="*/ 9197426 w 11293641"/>
              <a:gd name="connsiteY8643" fmla="*/ 568172 h 6828021"/>
              <a:gd name="connsiteX8644" fmla="*/ 9192441 w 11293641"/>
              <a:gd name="connsiteY8644" fmla="*/ 568172 h 6828021"/>
              <a:gd name="connsiteX8645" fmla="*/ 9187456 w 11293641"/>
              <a:gd name="connsiteY8645" fmla="*/ 568172 h 6828021"/>
              <a:gd name="connsiteX8646" fmla="*/ 9187456 w 11293641"/>
              <a:gd name="connsiteY8646" fmla="*/ 573156 h 6828021"/>
              <a:gd name="connsiteX8647" fmla="*/ 9182471 w 11293641"/>
              <a:gd name="connsiteY8647" fmla="*/ 573156 h 6828021"/>
              <a:gd name="connsiteX8648" fmla="*/ 9167516 w 11293641"/>
              <a:gd name="connsiteY8648" fmla="*/ 583123 h 6828021"/>
              <a:gd name="connsiteX8649" fmla="*/ 9157545 w 11293641"/>
              <a:gd name="connsiteY8649" fmla="*/ 588107 h 6828021"/>
              <a:gd name="connsiteX8650" fmla="*/ 9147575 w 11293641"/>
              <a:gd name="connsiteY8650" fmla="*/ 588107 h 6828021"/>
              <a:gd name="connsiteX8651" fmla="*/ 9137605 w 11293641"/>
              <a:gd name="connsiteY8651" fmla="*/ 588107 h 6828021"/>
              <a:gd name="connsiteX8652" fmla="*/ 9132620 w 11293641"/>
              <a:gd name="connsiteY8652" fmla="*/ 583123 h 6828021"/>
              <a:gd name="connsiteX8653" fmla="*/ 9132620 w 11293641"/>
              <a:gd name="connsiteY8653" fmla="*/ 578139 h 6828021"/>
              <a:gd name="connsiteX8654" fmla="*/ 9127635 w 11293641"/>
              <a:gd name="connsiteY8654" fmla="*/ 573156 h 6828021"/>
              <a:gd name="connsiteX8655" fmla="*/ 9127635 w 11293641"/>
              <a:gd name="connsiteY8655" fmla="*/ 568172 h 6828021"/>
              <a:gd name="connsiteX8656" fmla="*/ 9122650 w 11293641"/>
              <a:gd name="connsiteY8656" fmla="*/ 548236 h 6828021"/>
              <a:gd name="connsiteX8657" fmla="*/ 9117665 w 11293641"/>
              <a:gd name="connsiteY8657" fmla="*/ 533284 h 6828021"/>
              <a:gd name="connsiteX8658" fmla="*/ 9117665 w 11293641"/>
              <a:gd name="connsiteY8658" fmla="*/ 523316 h 6828021"/>
              <a:gd name="connsiteX8659" fmla="*/ 9117665 w 11293641"/>
              <a:gd name="connsiteY8659" fmla="*/ 513348 h 6828021"/>
              <a:gd name="connsiteX8660" fmla="*/ 8898322 w 11293641"/>
              <a:gd name="connsiteY8660" fmla="*/ 408685 h 6828021"/>
              <a:gd name="connsiteX8661" fmla="*/ 8908292 w 11293641"/>
              <a:gd name="connsiteY8661" fmla="*/ 408685 h 6828021"/>
              <a:gd name="connsiteX8662" fmla="*/ 8913277 w 11293641"/>
              <a:gd name="connsiteY8662" fmla="*/ 408685 h 6828021"/>
              <a:gd name="connsiteX8663" fmla="*/ 8928232 w 11293641"/>
              <a:gd name="connsiteY8663" fmla="*/ 408685 h 6828021"/>
              <a:gd name="connsiteX8664" fmla="*/ 8938202 w 11293641"/>
              <a:gd name="connsiteY8664" fmla="*/ 413669 h 6828021"/>
              <a:gd name="connsiteX8665" fmla="*/ 8943188 w 11293641"/>
              <a:gd name="connsiteY8665" fmla="*/ 413669 h 6828021"/>
              <a:gd name="connsiteX8666" fmla="*/ 8953158 w 11293641"/>
              <a:gd name="connsiteY8666" fmla="*/ 418653 h 6828021"/>
              <a:gd name="connsiteX8667" fmla="*/ 8968113 w 11293641"/>
              <a:gd name="connsiteY8667" fmla="*/ 428621 h 6828021"/>
              <a:gd name="connsiteX8668" fmla="*/ 8973098 w 11293641"/>
              <a:gd name="connsiteY8668" fmla="*/ 448557 h 6828021"/>
              <a:gd name="connsiteX8669" fmla="*/ 8968113 w 11293641"/>
              <a:gd name="connsiteY8669" fmla="*/ 473477 h 6828021"/>
              <a:gd name="connsiteX8670" fmla="*/ 8958143 w 11293641"/>
              <a:gd name="connsiteY8670" fmla="*/ 493412 h 6828021"/>
              <a:gd name="connsiteX8671" fmla="*/ 8948173 w 11293641"/>
              <a:gd name="connsiteY8671" fmla="*/ 513348 h 6828021"/>
              <a:gd name="connsiteX8672" fmla="*/ 8943188 w 11293641"/>
              <a:gd name="connsiteY8672" fmla="*/ 518332 h 6828021"/>
              <a:gd name="connsiteX8673" fmla="*/ 8958143 w 11293641"/>
              <a:gd name="connsiteY8673" fmla="*/ 553220 h 6828021"/>
              <a:gd name="connsiteX8674" fmla="*/ 8963128 w 11293641"/>
              <a:gd name="connsiteY8674" fmla="*/ 588108 h 6828021"/>
              <a:gd name="connsiteX8675" fmla="*/ 8963128 w 11293641"/>
              <a:gd name="connsiteY8675" fmla="*/ 613027 h 6828021"/>
              <a:gd name="connsiteX8676" fmla="*/ 8963128 w 11293641"/>
              <a:gd name="connsiteY8676" fmla="*/ 622995 h 6828021"/>
              <a:gd name="connsiteX8677" fmla="*/ 8968113 w 11293641"/>
              <a:gd name="connsiteY8677" fmla="*/ 622995 h 6828021"/>
              <a:gd name="connsiteX8678" fmla="*/ 8973098 w 11293641"/>
              <a:gd name="connsiteY8678" fmla="*/ 622995 h 6828021"/>
              <a:gd name="connsiteX8679" fmla="*/ 8963128 w 11293641"/>
              <a:gd name="connsiteY8679" fmla="*/ 632963 h 6828021"/>
              <a:gd name="connsiteX8680" fmla="*/ 8948173 w 11293641"/>
              <a:gd name="connsiteY8680" fmla="*/ 632963 h 6828021"/>
              <a:gd name="connsiteX8681" fmla="*/ 8933217 w 11293641"/>
              <a:gd name="connsiteY8681" fmla="*/ 627979 h 6828021"/>
              <a:gd name="connsiteX8682" fmla="*/ 8923247 w 11293641"/>
              <a:gd name="connsiteY8682" fmla="*/ 622995 h 6828021"/>
              <a:gd name="connsiteX8683" fmla="*/ 8908292 w 11293641"/>
              <a:gd name="connsiteY8683" fmla="*/ 613027 h 6828021"/>
              <a:gd name="connsiteX8684" fmla="*/ 8903307 w 11293641"/>
              <a:gd name="connsiteY8684" fmla="*/ 598076 h 6828021"/>
              <a:gd name="connsiteX8685" fmla="*/ 8898322 w 11293641"/>
              <a:gd name="connsiteY8685" fmla="*/ 583124 h 6828021"/>
              <a:gd name="connsiteX8686" fmla="*/ 8898322 w 11293641"/>
              <a:gd name="connsiteY8686" fmla="*/ 568172 h 6828021"/>
              <a:gd name="connsiteX8687" fmla="*/ 8893337 w 11293641"/>
              <a:gd name="connsiteY8687" fmla="*/ 553220 h 6828021"/>
              <a:gd name="connsiteX8688" fmla="*/ 8888352 w 11293641"/>
              <a:gd name="connsiteY8688" fmla="*/ 543252 h 6828021"/>
              <a:gd name="connsiteX8689" fmla="*/ 8883367 w 11293641"/>
              <a:gd name="connsiteY8689" fmla="*/ 538268 h 6828021"/>
              <a:gd name="connsiteX8690" fmla="*/ 8873397 w 11293641"/>
              <a:gd name="connsiteY8690" fmla="*/ 533284 h 6828021"/>
              <a:gd name="connsiteX8691" fmla="*/ 8858442 w 11293641"/>
              <a:gd name="connsiteY8691" fmla="*/ 533284 h 6828021"/>
              <a:gd name="connsiteX8692" fmla="*/ 8853457 w 11293641"/>
              <a:gd name="connsiteY8692" fmla="*/ 533284 h 6828021"/>
              <a:gd name="connsiteX8693" fmla="*/ 8843486 w 11293641"/>
              <a:gd name="connsiteY8693" fmla="*/ 533284 h 6828021"/>
              <a:gd name="connsiteX8694" fmla="*/ 8838501 w 11293641"/>
              <a:gd name="connsiteY8694" fmla="*/ 518332 h 6828021"/>
              <a:gd name="connsiteX8695" fmla="*/ 8833516 w 11293641"/>
              <a:gd name="connsiteY8695" fmla="*/ 503380 h 6828021"/>
              <a:gd name="connsiteX8696" fmla="*/ 8823546 w 11293641"/>
              <a:gd name="connsiteY8696" fmla="*/ 493412 h 6828021"/>
              <a:gd name="connsiteX8697" fmla="*/ 8818561 w 11293641"/>
              <a:gd name="connsiteY8697" fmla="*/ 478460 h 6828021"/>
              <a:gd name="connsiteX8698" fmla="*/ 8813576 w 11293641"/>
              <a:gd name="connsiteY8698" fmla="*/ 468493 h 6828021"/>
              <a:gd name="connsiteX8699" fmla="*/ 8808591 w 11293641"/>
              <a:gd name="connsiteY8699" fmla="*/ 463509 h 6828021"/>
              <a:gd name="connsiteX8700" fmla="*/ 8803606 w 11293641"/>
              <a:gd name="connsiteY8700" fmla="*/ 443573 h 6828021"/>
              <a:gd name="connsiteX8701" fmla="*/ 8803606 w 11293641"/>
              <a:gd name="connsiteY8701" fmla="*/ 433605 h 6828021"/>
              <a:gd name="connsiteX8702" fmla="*/ 8808591 w 11293641"/>
              <a:gd name="connsiteY8702" fmla="*/ 428621 h 6828021"/>
              <a:gd name="connsiteX8703" fmla="*/ 8808591 w 11293641"/>
              <a:gd name="connsiteY8703" fmla="*/ 423637 h 6828021"/>
              <a:gd name="connsiteX8704" fmla="*/ 8813576 w 11293641"/>
              <a:gd name="connsiteY8704" fmla="*/ 423637 h 6828021"/>
              <a:gd name="connsiteX8705" fmla="*/ 8823546 w 11293641"/>
              <a:gd name="connsiteY8705" fmla="*/ 423637 h 6828021"/>
              <a:gd name="connsiteX8706" fmla="*/ 8828531 w 11293641"/>
              <a:gd name="connsiteY8706" fmla="*/ 423637 h 6828021"/>
              <a:gd name="connsiteX8707" fmla="*/ 8833516 w 11293641"/>
              <a:gd name="connsiteY8707" fmla="*/ 428621 h 6828021"/>
              <a:gd name="connsiteX8708" fmla="*/ 8838501 w 11293641"/>
              <a:gd name="connsiteY8708" fmla="*/ 433605 h 6828021"/>
              <a:gd name="connsiteX8709" fmla="*/ 8843486 w 11293641"/>
              <a:gd name="connsiteY8709" fmla="*/ 433605 h 6828021"/>
              <a:gd name="connsiteX8710" fmla="*/ 8843486 w 11293641"/>
              <a:gd name="connsiteY8710" fmla="*/ 453541 h 6828021"/>
              <a:gd name="connsiteX8711" fmla="*/ 8853457 w 11293641"/>
              <a:gd name="connsiteY8711" fmla="*/ 468493 h 6828021"/>
              <a:gd name="connsiteX8712" fmla="*/ 8868412 w 11293641"/>
              <a:gd name="connsiteY8712" fmla="*/ 478460 h 6828021"/>
              <a:gd name="connsiteX8713" fmla="*/ 8883367 w 11293641"/>
              <a:gd name="connsiteY8713" fmla="*/ 488429 h 6828021"/>
              <a:gd name="connsiteX8714" fmla="*/ 8898322 w 11293641"/>
              <a:gd name="connsiteY8714" fmla="*/ 503380 h 6828021"/>
              <a:gd name="connsiteX8715" fmla="*/ 8913277 w 11293641"/>
              <a:gd name="connsiteY8715" fmla="*/ 503380 h 6828021"/>
              <a:gd name="connsiteX8716" fmla="*/ 8913277 w 11293641"/>
              <a:gd name="connsiteY8716" fmla="*/ 488429 h 6828021"/>
              <a:gd name="connsiteX8717" fmla="*/ 8903307 w 11293641"/>
              <a:gd name="connsiteY8717" fmla="*/ 468493 h 6828021"/>
              <a:gd name="connsiteX8718" fmla="*/ 8898322 w 11293641"/>
              <a:gd name="connsiteY8718" fmla="*/ 443573 h 6828021"/>
              <a:gd name="connsiteX8719" fmla="*/ 8893337 w 11293641"/>
              <a:gd name="connsiteY8719" fmla="*/ 423637 h 6828021"/>
              <a:gd name="connsiteX8720" fmla="*/ 8893337 w 11293641"/>
              <a:gd name="connsiteY8720" fmla="*/ 413669 h 6828021"/>
              <a:gd name="connsiteX8721" fmla="*/ 1256235 w 11293641"/>
              <a:gd name="connsiteY8721" fmla="*/ 309017 h 6828021"/>
              <a:gd name="connsiteX8722" fmla="*/ 1335994 w 11293641"/>
              <a:gd name="connsiteY8722" fmla="*/ 363841 h 6828021"/>
              <a:gd name="connsiteX8723" fmla="*/ 1326023 w 11293641"/>
              <a:gd name="connsiteY8723" fmla="*/ 423648 h 6828021"/>
              <a:gd name="connsiteX8724" fmla="*/ 1350949 w 11293641"/>
              <a:gd name="connsiteY8724" fmla="*/ 473488 h 6828021"/>
              <a:gd name="connsiteX8725" fmla="*/ 1355935 w 11293641"/>
              <a:gd name="connsiteY8725" fmla="*/ 498407 h 6828021"/>
              <a:gd name="connsiteX8726" fmla="*/ 1350949 w 11293641"/>
              <a:gd name="connsiteY8726" fmla="*/ 528311 h 6828021"/>
              <a:gd name="connsiteX8727" fmla="*/ 1345966 w 11293641"/>
              <a:gd name="connsiteY8727" fmla="*/ 548247 h 6828021"/>
              <a:gd name="connsiteX8728" fmla="*/ 1340980 w 11293641"/>
              <a:gd name="connsiteY8728" fmla="*/ 553230 h 6828021"/>
              <a:gd name="connsiteX8729" fmla="*/ 1316054 w 11293641"/>
              <a:gd name="connsiteY8729" fmla="*/ 637958 h 6828021"/>
              <a:gd name="connsiteX8730" fmla="*/ 1306083 w 11293641"/>
              <a:gd name="connsiteY8730" fmla="*/ 692781 h 6828021"/>
              <a:gd name="connsiteX8731" fmla="*/ 1291130 w 11293641"/>
              <a:gd name="connsiteY8731" fmla="*/ 737637 h 6828021"/>
              <a:gd name="connsiteX8732" fmla="*/ 1266203 w 11293641"/>
              <a:gd name="connsiteY8732" fmla="*/ 837317 h 6828021"/>
              <a:gd name="connsiteX8733" fmla="*/ 1246263 w 11293641"/>
              <a:gd name="connsiteY8733" fmla="*/ 857252 h 6828021"/>
              <a:gd name="connsiteX8734" fmla="*/ 1241280 w 11293641"/>
              <a:gd name="connsiteY8734" fmla="*/ 847284 h 6828021"/>
              <a:gd name="connsiteX8735" fmla="*/ 1236294 w 11293641"/>
              <a:gd name="connsiteY8735" fmla="*/ 837317 h 6828021"/>
              <a:gd name="connsiteX8736" fmla="*/ 1226323 w 11293641"/>
              <a:gd name="connsiteY8736" fmla="*/ 827348 h 6828021"/>
              <a:gd name="connsiteX8737" fmla="*/ 1221337 w 11293641"/>
              <a:gd name="connsiteY8737" fmla="*/ 812397 h 6828021"/>
              <a:gd name="connsiteX8738" fmla="*/ 1211368 w 11293641"/>
              <a:gd name="connsiteY8738" fmla="*/ 797446 h 6828021"/>
              <a:gd name="connsiteX8739" fmla="*/ 1201398 w 11293641"/>
              <a:gd name="connsiteY8739" fmla="*/ 787477 h 6828021"/>
              <a:gd name="connsiteX8740" fmla="*/ 1191428 w 11293641"/>
              <a:gd name="connsiteY8740" fmla="*/ 777510 h 6828021"/>
              <a:gd name="connsiteX8741" fmla="*/ 1186444 w 11293641"/>
              <a:gd name="connsiteY8741" fmla="*/ 762559 h 6828021"/>
              <a:gd name="connsiteX8742" fmla="*/ 1181458 w 11293641"/>
              <a:gd name="connsiteY8742" fmla="*/ 747605 h 6828021"/>
              <a:gd name="connsiteX8743" fmla="*/ 1176473 w 11293641"/>
              <a:gd name="connsiteY8743" fmla="*/ 732653 h 6828021"/>
              <a:gd name="connsiteX8744" fmla="*/ 1171489 w 11293641"/>
              <a:gd name="connsiteY8744" fmla="*/ 722685 h 6828021"/>
              <a:gd name="connsiteX8745" fmla="*/ 1196414 w 11293641"/>
              <a:gd name="connsiteY8745" fmla="*/ 687797 h 6828021"/>
              <a:gd name="connsiteX8746" fmla="*/ 1171489 w 11293641"/>
              <a:gd name="connsiteY8746" fmla="*/ 667861 h 6828021"/>
              <a:gd name="connsiteX8747" fmla="*/ 1171489 w 11293641"/>
              <a:gd name="connsiteY8747" fmla="*/ 637958 h 6828021"/>
              <a:gd name="connsiteX8748" fmla="*/ 1176473 w 11293641"/>
              <a:gd name="connsiteY8748" fmla="*/ 632974 h 6828021"/>
              <a:gd name="connsiteX8749" fmla="*/ 1181458 w 11293641"/>
              <a:gd name="connsiteY8749" fmla="*/ 627990 h 6828021"/>
              <a:gd name="connsiteX8750" fmla="*/ 1196414 w 11293641"/>
              <a:gd name="connsiteY8750" fmla="*/ 623006 h 6828021"/>
              <a:gd name="connsiteX8751" fmla="*/ 1216354 w 11293641"/>
              <a:gd name="connsiteY8751" fmla="*/ 613038 h 6828021"/>
              <a:gd name="connsiteX8752" fmla="*/ 1236294 w 11293641"/>
              <a:gd name="connsiteY8752" fmla="*/ 593102 h 6828021"/>
              <a:gd name="connsiteX8753" fmla="*/ 1246263 w 11293641"/>
              <a:gd name="connsiteY8753" fmla="*/ 583135 h 6828021"/>
              <a:gd name="connsiteX8754" fmla="*/ 1251249 w 11293641"/>
              <a:gd name="connsiteY8754" fmla="*/ 573167 h 6828021"/>
              <a:gd name="connsiteX8755" fmla="*/ 1251249 w 11293641"/>
              <a:gd name="connsiteY8755" fmla="*/ 568183 h 6828021"/>
              <a:gd name="connsiteX8756" fmla="*/ 1246263 w 11293641"/>
              <a:gd name="connsiteY8756" fmla="*/ 558214 h 6828021"/>
              <a:gd name="connsiteX8757" fmla="*/ 1241280 w 11293641"/>
              <a:gd name="connsiteY8757" fmla="*/ 553230 h 6828021"/>
              <a:gd name="connsiteX8758" fmla="*/ 1231308 w 11293641"/>
              <a:gd name="connsiteY8758" fmla="*/ 548247 h 6828021"/>
              <a:gd name="connsiteX8759" fmla="*/ 1226323 w 11293641"/>
              <a:gd name="connsiteY8759" fmla="*/ 548247 h 6828021"/>
              <a:gd name="connsiteX8760" fmla="*/ 1226323 w 11293641"/>
              <a:gd name="connsiteY8760" fmla="*/ 543263 h 6828021"/>
              <a:gd name="connsiteX8761" fmla="*/ 1191428 w 11293641"/>
              <a:gd name="connsiteY8761" fmla="*/ 543263 h 6828021"/>
              <a:gd name="connsiteX8762" fmla="*/ 1186444 w 11293641"/>
              <a:gd name="connsiteY8762" fmla="*/ 573167 h 6828021"/>
              <a:gd name="connsiteX8763" fmla="*/ 1151548 w 11293641"/>
              <a:gd name="connsiteY8763" fmla="*/ 593102 h 6828021"/>
              <a:gd name="connsiteX8764" fmla="*/ 1116653 w 11293641"/>
              <a:gd name="connsiteY8764" fmla="*/ 543263 h 6828021"/>
              <a:gd name="connsiteX8765" fmla="*/ 1101698 w 11293641"/>
              <a:gd name="connsiteY8765" fmla="*/ 518343 h 6828021"/>
              <a:gd name="connsiteX8766" fmla="*/ 1091726 w 11293641"/>
              <a:gd name="connsiteY8766" fmla="*/ 488439 h 6828021"/>
              <a:gd name="connsiteX8767" fmla="*/ 1081757 w 11293641"/>
              <a:gd name="connsiteY8767" fmla="*/ 468504 h 6828021"/>
              <a:gd name="connsiteX8768" fmla="*/ 1081757 w 11293641"/>
              <a:gd name="connsiteY8768" fmla="*/ 458535 h 6828021"/>
              <a:gd name="connsiteX8769" fmla="*/ 1081757 w 11293641"/>
              <a:gd name="connsiteY8769" fmla="*/ 398728 h 6828021"/>
              <a:gd name="connsiteX8770" fmla="*/ 1086743 w 11293641"/>
              <a:gd name="connsiteY8770" fmla="*/ 348889 h 6828021"/>
              <a:gd name="connsiteX8771" fmla="*/ 1101698 w 11293641"/>
              <a:gd name="connsiteY8771" fmla="*/ 348889 h 6828021"/>
              <a:gd name="connsiteX8772" fmla="*/ 1111668 w 11293641"/>
              <a:gd name="connsiteY8772" fmla="*/ 353873 h 6828021"/>
              <a:gd name="connsiteX8773" fmla="*/ 1121637 w 11293641"/>
              <a:gd name="connsiteY8773" fmla="*/ 363841 h 6828021"/>
              <a:gd name="connsiteX8774" fmla="*/ 1131608 w 11293641"/>
              <a:gd name="connsiteY8774" fmla="*/ 373809 h 6828021"/>
              <a:gd name="connsiteX8775" fmla="*/ 1136593 w 11293641"/>
              <a:gd name="connsiteY8775" fmla="*/ 383776 h 6828021"/>
              <a:gd name="connsiteX8776" fmla="*/ 1141577 w 11293641"/>
              <a:gd name="connsiteY8776" fmla="*/ 393744 h 6828021"/>
              <a:gd name="connsiteX8777" fmla="*/ 1146562 w 11293641"/>
              <a:gd name="connsiteY8777" fmla="*/ 393744 h 6828021"/>
              <a:gd name="connsiteX8778" fmla="*/ 1151548 w 11293641"/>
              <a:gd name="connsiteY8778" fmla="*/ 393744 h 6828021"/>
              <a:gd name="connsiteX8779" fmla="*/ 1161517 w 11293641"/>
              <a:gd name="connsiteY8779" fmla="*/ 393744 h 6828021"/>
              <a:gd name="connsiteX8780" fmla="*/ 1161517 w 11293641"/>
              <a:gd name="connsiteY8780" fmla="*/ 388760 h 6828021"/>
              <a:gd name="connsiteX8781" fmla="*/ 1166503 w 11293641"/>
              <a:gd name="connsiteY8781" fmla="*/ 378792 h 6828021"/>
              <a:gd name="connsiteX8782" fmla="*/ 1166503 w 11293641"/>
              <a:gd name="connsiteY8782" fmla="*/ 373809 h 6828021"/>
              <a:gd name="connsiteX8783" fmla="*/ 1166503 w 11293641"/>
              <a:gd name="connsiteY8783" fmla="*/ 363841 h 6828021"/>
              <a:gd name="connsiteX8784" fmla="*/ 1171489 w 11293641"/>
              <a:gd name="connsiteY8784" fmla="*/ 358857 h 6828021"/>
              <a:gd name="connsiteX8785" fmla="*/ 1176473 w 11293641"/>
              <a:gd name="connsiteY8785" fmla="*/ 358857 h 6828021"/>
              <a:gd name="connsiteX8786" fmla="*/ 1181458 w 11293641"/>
              <a:gd name="connsiteY8786" fmla="*/ 358857 h 6828021"/>
              <a:gd name="connsiteX8787" fmla="*/ 1186444 w 11293641"/>
              <a:gd name="connsiteY8787" fmla="*/ 358857 h 6828021"/>
              <a:gd name="connsiteX8788" fmla="*/ 1191428 w 11293641"/>
              <a:gd name="connsiteY8788" fmla="*/ 358857 h 6828021"/>
              <a:gd name="connsiteX8789" fmla="*/ 1191428 w 11293641"/>
              <a:gd name="connsiteY8789" fmla="*/ 363841 h 6828021"/>
              <a:gd name="connsiteX8790" fmla="*/ 1216354 w 11293641"/>
              <a:gd name="connsiteY8790" fmla="*/ 383776 h 6828021"/>
              <a:gd name="connsiteX8791" fmla="*/ 1221337 w 11293641"/>
              <a:gd name="connsiteY8791" fmla="*/ 373809 h 6828021"/>
              <a:gd name="connsiteX8792" fmla="*/ 1221337 w 11293641"/>
              <a:gd name="connsiteY8792" fmla="*/ 368824 h 6828021"/>
              <a:gd name="connsiteX8793" fmla="*/ 1226323 w 11293641"/>
              <a:gd name="connsiteY8793" fmla="*/ 353873 h 6828021"/>
              <a:gd name="connsiteX8794" fmla="*/ 1226323 w 11293641"/>
              <a:gd name="connsiteY8794" fmla="*/ 343905 h 6828021"/>
              <a:gd name="connsiteX8795" fmla="*/ 1226323 w 11293641"/>
              <a:gd name="connsiteY8795" fmla="*/ 333937 h 6828021"/>
              <a:gd name="connsiteX8796" fmla="*/ 1226323 w 11293641"/>
              <a:gd name="connsiteY8796" fmla="*/ 328953 h 6828021"/>
              <a:gd name="connsiteX8797" fmla="*/ 1231308 w 11293641"/>
              <a:gd name="connsiteY8797" fmla="*/ 323969 h 6828021"/>
              <a:gd name="connsiteX8798" fmla="*/ 1241280 w 11293641"/>
              <a:gd name="connsiteY8798" fmla="*/ 318985 h 6828021"/>
              <a:gd name="connsiteX8799" fmla="*/ 1246263 w 11293641"/>
              <a:gd name="connsiteY8799" fmla="*/ 314001 h 6828021"/>
              <a:gd name="connsiteX8800" fmla="*/ 1256235 w 11293641"/>
              <a:gd name="connsiteY8800" fmla="*/ 314001 h 6828021"/>
              <a:gd name="connsiteX8801" fmla="*/ 8574294 w 11293641"/>
              <a:gd name="connsiteY8801" fmla="*/ 309006 h 6828021"/>
              <a:gd name="connsiteX8802" fmla="*/ 8579279 w 11293641"/>
              <a:gd name="connsiteY8802" fmla="*/ 309006 h 6828021"/>
              <a:gd name="connsiteX8803" fmla="*/ 8584264 w 11293641"/>
              <a:gd name="connsiteY8803" fmla="*/ 313990 h 6828021"/>
              <a:gd name="connsiteX8804" fmla="*/ 8594234 w 11293641"/>
              <a:gd name="connsiteY8804" fmla="*/ 318974 h 6828021"/>
              <a:gd name="connsiteX8805" fmla="*/ 8599219 w 11293641"/>
              <a:gd name="connsiteY8805" fmla="*/ 323958 h 6828021"/>
              <a:gd name="connsiteX8806" fmla="*/ 8609189 w 11293641"/>
              <a:gd name="connsiteY8806" fmla="*/ 333926 h 6828021"/>
              <a:gd name="connsiteX8807" fmla="*/ 8614174 w 11293641"/>
              <a:gd name="connsiteY8807" fmla="*/ 338910 h 6828021"/>
              <a:gd name="connsiteX8808" fmla="*/ 8619159 w 11293641"/>
              <a:gd name="connsiteY8808" fmla="*/ 338910 h 6828021"/>
              <a:gd name="connsiteX8809" fmla="*/ 8614174 w 11293641"/>
              <a:gd name="connsiteY8809" fmla="*/ 343894 h 6828021"/>
              <a:gd name="connsiteX8810" fmla="*/ 8609189 w 11293641"/>
              <a:gd name="connsiteY8810" fmla="*/ 343894 h 6828021"/>
              <a:gd name="connsiteX8811" fmla="*/ 8604204 w 11293641"/>
              <a:gd name="connsiteY8811" fmla="*/ 348878 h 6828021"/>
              <a:gd name="connsiteX8812" fmla="*/ 8599219 w 11293641"/>
              <a:gd name="connsiteY8812" fmla="*/ 358845 h 6828021"/>
              <a:gd name="connsiteX8813" fmla="*/ 8594234 w 11293641"/>
              <a:gd name="connsiteY8813" fmla="*/ 363829 h 6828021"/>
              <a:gd name="connsiteX8814" fmla="*/ 8594234 w 11293641"/>
              <a:gd name="connsiteY8814" fmla="*/ 373797 h 6828021"/>
              <a:gd name="connsiteX8815" fmla="*/ 8599219 w 11293641"/>
              <a:gd name="connsiteY8815" fmla="*/ 378781 h 6828021"/>
              <a:gd name="connsiteX8816" fmla="*/ 8599219 w 11293641"/>
              <a:gd name="connsiteY8816" fmla="*/ 383765 h 6828021"/>
              <a:gd name="connsiteX8817" fmla="*/ 8594234 w 11293641"/>
              <a:gd name="connsiteY8817" fmla="*/ 393733 h 6828021"/>
              <a:gd name="connsiteX8818" fmla="*/ 8589249 w 11293641"/>
              <a:gd name="connsiteY8818" fmla="*/ 403701 h 6828021"/>
              <a:gd name="connsiteX8819" fmla="*/ 8584264 w 11293641"/>
              <a:gd name="connsiteY8819" fmla="*/ 408685 h 6828021"/>
              <a:gd name="connsiteX8820" fmla="*/ 8584264 w 11293641"/>
              <a:gd name="connsiteY8820" fmla="*/ 413669 h 6828021"/>
              <a:gd name="connsiteX8821" fmla="*/ 8579279 w 11293641"/>
              <a:gd name="connsiteY8821" fmla="*/ 413669 h 6828021"/>
              <a:gd name="connsiteX8822" fmla="*/ 8589249 w 11293641"/>
              <a:gd name="connsiteY8822" fmla="*/ 418653 h 6828021"/>
              <a:gd name="connsiteX8823" fmla="*/ 8589249 w 11293641"/>
              <a:gd name="connsiteY8823" fmla="*/ 423637 h 6828021"/>
              <a:gd name="connsiteX8824" fmla="*/ 8589249 w 11293641"/>
              <a:gd name="connsiteY8824" fmla="*/ 428621 h 6828021"/>
              <a:gd name="connsiteX8825" fmla="*/ 8589249 w 11293641"/>
              <a:gd name="connsiteY8825" fmla="*/ 438589 h 6828021"/>
              <a:gd name="connsiteX8826" fmla="*/ 8584264 w 11293641"/>
              <a:gd name="connsiteY8826" fmla="*/ 443573 h 6828021"/>
              <a:gd name="connsiteX8827" fmla="*/ 8579279 w 11293641"/>
              <a:gd name="connsiteY8827" fmla="*/ 448557 h 6828021"/>
              <a:gd name="connsiteX8828" fmla="*/ 8569308 w 11293641"/>
              <a:gd name="connsiteY8828" fmla="*/ 463508 h 6828021"/>
              <a:gd name="connsiteX8829" fmla="*/ 8554353 w 11293641"/>
              <a:gd name="connsiteY8829" fmla="*/ 468492 h 6828021"/>
              <a:gd name="connsiteX8830" fmla="*/ 8544383 w 11293641"/>
              <a:gd name="connsiteY8830" fmla="*/ 468492 h 6828021"/>
              <a:gd name="connsiteX8831" fmla="*/ 8534413 w 11293641"/>
              <a:gd name="connsiteY8831" fmla="*/ 463508 h 6828021"/>
              <a:gd name="connsiteX8832" fmla="*/ 8524443 w 11293641"/>
              <a:gd name="connsiteY8832" fmla="*/ 458524 h 6828021"/>
              <a:gd name="connsiteX8833" fmla="*/ 8519458 w 11293641"/>
              <a:gd name="connsiteY8833" fmla="*/ 453540 h 6828021"/>
              <a:gd name="connsiteX8834" fmla="*/ 8514473 w 11293641"/>
              <a:gd name="connsiteY8834" fmla="*/ 468492 h 6828021"/>
              <a:gd name="connsiteX8835" fmla="*/ 8504503 w 11293641"/>
              <a:gd name="connsiteY8835" fmla="*/ 478460 h 6828021"/>
              <a:gd name="connsiteX8836" fmla="*/ 8499518 w 11293641"/>
              <a:gd name="connsiteY8836" fmla="*/ 493412 h 6828021"/>
              <a:gd name="connsiteX8837" fmla="*/ 8489548 w 11293641"/>
              <a:gd name="connsiteY8837" fmla="*/ 503380 h 6828021"/>
              <a:gd name="connsiteX8838" fmla="*/ 8479578 w 11293641"/>
              <a:gd name="connsiteY8838" fmla="*/ 513348 h 6828021"/>
              <a:gd name="connsiteX8839" fmla="*/ 8474593 w 11293641"/>
              <a:gd name="connsiteY8839" fmla="*/ 523316 h 6828021"/>
              <a:gd name="connsiteX8840" fmla="*/ 8469607 w 11293641"/>
              <a:gd name="connsiteY8840" fmla="*/ 528300 h 6828021"/>
              <a:gd name="connsiteX8841" fmla="*/ 8464622 w 11293641"/>
              <a:gd name="connsiteY8841" fmla="*/ 528300 h 6828021"/>
              <a:gd name="connsiteX8842" fmla="*/ 8449667 w 11293641"/>
              <a:gd name="connsiteY8842" fmla="*/ 533284 h 6828021"/>
              <a:gd name="connsiteX8843" fmla="*/ 8439697 w 11293641"/>
              <a:gd name="connsiteY8843" fmla="*/ 533284 h 6828021"/>
              <a:gd name="connsiteX8844" fmla="*/ 8434712 w 11293641"/>
              <a:gd name="connsiteY8844" fmla="*/ 528300 h 6828021"/>
              <a:gd name="connsiteX8845" fmla="*/ 8429727 w 11293641"/>
              <a:gd name="connsiteY8845" fmla="*/ 523316 h 6828021"/>
              <a:gd name="connsiteX8846" fmla="*/ 8424742 w 11293641"/>
              <a:gd name="connsiteY8846" fmla="*/ 523316 h 6828021"/>
              <a:gd name="connsiteX8847" fmla="*/ 8424742 w 11293641"/>
              <a:gd name="connsiteY8847" fmla="*/ 518332 h 6828021"/>
              <a:gd name="connsiteX8848" fmla="*/ 8394832 w 11293641"/>
              <a:gd name="connsiteY8848" fmla="*/ 533284 h 6828021"/>
              <a:gd name="connsiteX8849" fmla="*/ 8369906 w 11293641"/>
              <a:gd name="connsiteY8849" fmla="*/ 528300 h 6828021"/>
              <a:gd name="connsiteX8850" fmla="*/ 8349966 w 11293641"/>
              <a:gd name="connsiteY8850" fmla="*/ 518332 h 6828021"/>
              <a:gd name="connsiteX8851" fmla="*/ 8339996 w 11293641"/>
              <a:gd name="connsiteY8851" fmla="*/ 513348 h 6828021"/>
              <a:gd name="connsiteX8852" fmla="*/ 8330026 w 11293641"/>
              <a:gd name="connsiteY8852" fmla="*/ 498396 h 6828021"/>
              <a:gd name="connsiteX8853" fmla="*/ 8325041 w 11293641"/>
              <a:gd name="connsiteY8853" fmla="*/ 493412 h 6828021"/>
              <a:gd name="connsiteX8854" fmla="*/ 8325041 w 11293641"/>
              <a:gd name="connsiteY8854" fmla="*/ 488428 h 6828021"/>
              <a:gd name="connsiteX8855" fmla="*/ 8325041 w 11293641"/>
              <a:gd name="connsiteY8855" fmla="*/ 483444 h 6828021"/>
              <a:gd name="connsiteX8856" fmla="*/ 8330026 w 11293641"/>
              <a:gd name="connsiteY8856" fmla="*/ 478460 h 6828021"/>
              <a:gd name="connsiteX8857" fmla="*/ 8335011 w 11293641"/>
              <a:gd name="connsiteY8857" fmla="*/ 478460 h 6828021"/>
              <a:gd name="connsiteX8858" fmla="*/ 8344981 w 11293641"/>
              <a:gd name="connsiteY8858" fmla="*/ 478460 h 6828021"/>
              <a:gd name="connsiteX8859" fmla="*/ 8354951 w 11293641"/>
              <a:gd name="connsiteY8859" fmla="*/ 478460 h 6828021"/>
              <a:gd name="connsiteX8860" fmla="*/ 8359936 w 11293641"/>
              <a:gd name="connsiteY8860" fmla="*/ 473476 h 6828021"/>
              <a:gd name="connsiteX8861" fmla="*/ 8369906 w 11293641"/>
              <a:gd name="connsiteY8861" fmla="*/ 473476 h 6828021"/>
              <a:gd name="connsiteX8862" fmla="*/ 8389847 w 11293641"/>
              <a:gd name="connsiteY8862" fmla="*/ 458524 h 6828021"/>
              <a:gd name="connsiteX8863" fmla="*/ 8414772 w 11293641"/>
              <a:gd name="connsiteY8863" fmla="*/ 438589 h 6828021"/>
              <a:gd name="connsiteX8864" fmla="*/ 8434712 w 11293641"/>
              <a:gd name="connsiteY8864" fmla="*/ 408685 h 6828021"/>
              <a:gd name="connsiteX8865" fmla="*/ 8454652 w 11293641"/>
              <a:gd name="connsiteY8865" fmla="*/ 383765 h 6828021"/>
              <a:gd name="connsiteX8866" fmla="*/ 8469607 w 11293641"/>
              <a:gd name="connsiteY8866" fmla="*/ 363829 h 6828021"/>
              <a:gd name="connsiteX8867" fmla="*/ 8474593 w 11293641"/>
              <a:gd name="connsiteY8867" fmla="*/ 358845 h 6828021"/>
              <a:gd name="connsiteX8868" fmla="*/ 8484563 w 11293641"/>
              <a:gd name="connsiteY8868" fmla="*/ 348878 h 6828021"/>
              <a:gd name="connsiteX8869" fmla="*/ 8499518 w 11293641"/>
              <a:gd name="connsiteY8869" fmla="*/ 343894 h 6828021"/>
              <a:gd name="connsiteX8870" fmla="*/ 8514473 w 11293641"/>
              <a:gd name="connsiteY8870" fmla="*/ 338910 h 6828021"/>
              <a:gd name="connsiteX8871" fmla="*/ 8529428 w 11293641"/>
              <a:gd name="connsiteY8871" fmla="*/ 338910 h 6828021"/>
              <a:gd name="connsiteX8872" fmla="*/ 8534413 w 11293641"/>
              <a:gd name="connsiteY8872" fmla="*/ 338910 h 6828021"/>
              <a:gd name="connsiteX8873" fmla="*/ 8539398 w 11293641"/>
              <a:gd name="connsiteY8873" fmla="*/ 338910 h 6828021"/>
              <a:gd name="connsiteX8874" fmla="*/ 2113664 w 11293641"/>
              <a:gd name="connsiteY8874" fmla="*/ 269146 h 6828021"/>
              <a:gd name="connsiteX8875" fmla="*/ 2138588 w 11293641"/>
              <a:gd name="connsiteY8875" fmla="*/ 274131 h 6828021"/>
              <a:gd name="connsiteX8876" fmla="*/ 2158528 w 11293641"/>
              <a:gd name="connsiteY8876" fmla="*/ 274131 h 6828021"/>
              <a:gd name="connsiteX8877" fmla="*/ 2168498 w 11293641"/>
              <a:gd name="connsiteY8877" fmla="*/ 279114 h 6828021"/>
              <a:gd name="connsiteX8878" fmla="*/ 2163514 w 11293641"/>
              <a:gd name="connsiteY8878" fmla="*/ 284098 h 6828021"/>
              <a:gd name="connsiteX8879" fmla="*/ 2158528 w 11293641"/>
              <a:gd name="connsiteY8879" fmla="*/ 294066 h 6828021"/>
              <a:gd name="connsiteX8880" fmla="*/ 2148558 w 11293641"/>
              <a:gd name="connsiteY8880" fmla="*/ 304034 h 6828021"/>
              <a:gd name="connsiteX8881" fmla="*/ 2143574 w 11293641"/>
              <a:gd name="connsiteY8881" fmla="*/ 314002 h 6828021"/>
              <a:gd name="connsiteX8882" fmla="*/ 2143574 w 11293641"/>
              <a:gd name="connsiteY8882" fmla="*/ 323970 h 6828021"/>
              <a:gd name="connsiteX8883" fmla="*/ 2143574 w 11293641"/>
              <a:gd name="connsiteY8883" fmla="*/ 328954 h 6828021"/>
              <a:gd name="connsiteX8884" fmla="*/ 2148558 w 11293641"/>
              <a:gd name="connsiteY8884" fmla="*/ 338922 h 6828021"/>
              <a:gd name="connsiteX8885" fmla="*/ 2153544 w 11293641"/>
              <a:gd name="connsiteY8885" fmla="*/ 338922 h 6828021"/>
              <a:gd name="connsiteX8886" fmla="*/ 2158528 w 11293641"/>
              <a:gd name="connsiteY8886" fmla="*/ 343906 h 6828021"/>
              <a:gd name="connsiteX8887" fmla="*/ 2203393 w 11293641"/>
              <a:gd name="connsiteY8887" fmla="*/ 348890 h 6828021"/>
              <a:gd name="connsiteX8888" fmla="*/ 2248260 w 11293641"/>
              <a:gd name="connsiteY8888" fmla="*/ 323970 h 6828021"/>
              <a:gd name="connsiteX8889" fmla="*/ 2253244 w 11293641"/>
              <a:gd name="connsiteY8889" fmla="*/ 318986 h 6828021"/>
              <a:gd name="connsiteX8890" fmla="*/ 2258230 w 11293641"/>
              <a:gd name="connsiteY8890" fmla="*/ 314002 h 6828021"/>
              <a:gd name="connsiteX8891" fmla="*/ 2263215 w 11293641"/>
              <a:gd name="connsiteY8891" fmla="*/ 314002 h 6828021"/>
              <a:gd name="connsiteX8892" fmla="*/ 2268199 w 11293641"/>
              <a:gd name="connsiteY8892" fmla="*/ 309018 h 6828021"/>
              <a:gd name="connsiteX8893" fmla="*/ 2273184 w 11293641"/>
              <a:gd name="connsiteY8893" fmla="*/ 309018 h 6828021"/>
              <a:gd name="connsiteX8894" fmla="*/ 2278170 w 11293641"/>
              <a:gd name="connsiteY8894" fmla="*/ 309018 h 6828021"/>
              <a:gd name="connsiteX8895" fmla="*/ 2278170 w 11293641"/>
              <a:gd name="connsiteY8895" fmla="*/ 314002 h 6828021"/>
              <a:gd name="connsiteX8896" fmla="*/ 2278170 w 11293641"/>
              <a:gd name="connsiteY8896" fmla="*/ 323970 h 6828021"/>
              <a:gd name="connsiteX8897" fmla="*/ 2273184 w 11293641"/>
              <a:gd name="connsiteY8897" fmla="*/ 338922 h 6828021"/>
              <a:gd name="connsiteX8898" fmla="*/ 2263215 w 11293641"/>
              <a:gd name="connsiteY8898" fmla="*/ 348890 h 6828021"/>
              <a:gd name="connsiteX8899" fmla="*/ 2253244 w 11293641"/>
              <a:gd name="connsiteY8899" fmla="*/ 358857 h 6828021"/>
              <a:gd name="connsiteX8900" fmla="*/ 2243274 w 11293641"/>
              <a:gd name="connsiteY8900" fmla="*/ 368826 h 6828021"/>
              <a:gd name="connsiteX8901" fmla="*/ 2233305 w 11293641"/>
              <a:gd name="connsiteY8901" fmla="*/ 373810 h 6828021"/>
              <a:gd name="connsiteX8902" fmla="*/ 2223333 w 11293641"/>
              <a:gd name="connsiteY8902" fmla="*/ 378794 h 6828021"/>
              <a:gd name="connsiteX8903" fmla="*/ 2218351 w 11293641"/>
              <a:gd name="connsiteY8903" fmla="*/ 408697 h 6828021"/>
              <a:gd name="connsiteX8904" fmla="*/ 2173484 w 11293641"/>
              <a:gd name="connsiteY8904" fmla="*/ 443585 h 6828021"/>
              <a:gd name="connsiteX8905" fmla="*/ 2128619 w 11293641"/>
              <a:gd name="connsiteY8905" fmla="*/ 378794 h 6828021"/>
              <a:gd name="connsiteX8906" fmla="*/ 2118647 w 11293641"/>
              <a:gd name="connsiteY8906" fmla="*/ 378794 h 6828021"/>
              <a:gd name="connsiteX8907" fmla="*/ 2088738 w 11293641"/>
              <a:gd name="connsiteY8907" fmla="*/ 378794 h 6828021"/>
              <a:gd name="connsiteX8908" fmla="*/ 2058828 w 11293641"/>
              <a:gd name="connsiteY8908" fmla="*/ 373810 h 6828021"/>
              <a:gd name="connsiteX8909" fmla="*/ 2023932 w 11293641"/>
              <a:gd name="connsiteY8909" fmla="*/ 363841 h 6828021"/>
              <a:gd name="connsiteX8910" fmla="*/ 2008978 w 11293641"/>
              <a:gd name="connsiteY8910" fmla="*/ 353874 h 6828021"/>
              <a:gd name="connsiteX8911" fmla="*/ 2003992 w 11293641"/>
              <a:gd name="connsiteY8911" fmla="*/ 348890 h 6828021"/>
              <a:gd name="connsiteX8912" fmla="*/ 2003992 w 11293641"/>
              <a:gd name="connsiteY8912" fmla="*/ 343906 h 6828021"/>
              <a:gd name="connsiteX8913" fmla="*/ 2008978 w 11293641"/>
              <a:gd name="connsiteY8913" fmla="*/ 338922 h 6828021"/>
              <a:gd name="connsiteX8914" fmla="*/ 2013961 w 11293641"/>
              <a:gd name="connsiteY8914" fmla="*/ 328954 h 6828021"/>
              <a:gd name="connsiteX8915" fmla="*/ 2028918 w 11293641"/>
              <a:gd name="connsiteY8915" fmla="*/ 328954 h 6828021"/>
              <a:gd name="connsiteX8916" fmla="*/ 2038887 w 11293641"/>
              <a:gd name="connsiteY8916" fmla="*/ 323970 h 6828021"/>
              <a:gd name="connsiteX8917" fmla="*/ 2053842 w 11293641"/>
              <a:gd name="connsiteY8917" fmla="*/ 318986 h 6828021"/>
              <a:gd name="connsiteX8918" fmla="*/ 2058828 w 11293641"/>
              <a:gd name="connsiteY8918" fmla="*/ 314002 h 6828021"/>
              <a:gd name="connsiteX8919" fmla="*/ 2063812 w 11293641"/>
              <a:gd name="connsiteY8919" fmla="*/ 309018 h 6828021"/>
              <a:gd name="connsiteX8920" fmla="*/ 2068798 w 11293641"/>
              <a:gd name="connsiteY8920" fmla="*/ 299050 h 6828021"/>
              <a:gd name="connsiteX8921" fmla="*/ 2068798 w 11293641"/>
              <a:gd name="connsiteY8921" fmla="*/ 294066 h 6828021"/>
              <a:gd name="connsiteX8922" fmla="*/ 2088738 w 11293641"/>
              <a:gd name="connsiteY8922" fmla="*/ 279114 h 6828021"/>
              <a:gd name="connsiteX8923" fmla="*/ 3918255 w 11293641"/>
              <a:gd name="connsiteY8923" fmla="*/ 254194 h 6828021"/>
              <a:gd name="connsiteX8924" fmla="*/ 3948163 w 11293641"/>
              <a:gd name="connsiteY8924" fmla="*/ 264162 h 6828021"/>
              <a:gd name="connsiteX8925" fmla="*/ 3963119 w 11293641"/>
              <a:gd name="connsiteY8925" fmla="*/ 274131 h 6828021"/>
              <a:gd name="connsiteX8926" fmla="*/ 3968103 w 11293641"/>
              <a:gd name="connsiteY8926" fmla="*/ 279114 h 6828021"/>
              <a:gd name="connsiteX8927" fmla="*/ 3968103 w 11293641"/>
              <a:gd name="connsiteY8927" fmla="*/ 289082 h 6828021"/>
              <a:gd name="connsiteX8928" fmla="*/ 3968103 w 11293641"/>
              <a:gd name="connsiteY8928" fmla="*/ 294065 h 6828021"/>
              <a:gd name="connsiteX8929" fmla="*/ 3963119 w 11293641"/>
              <a:gd name="connsiteY8929" fmla="*/ 299050 h 6828021"/>
              <a:gd name="connsiteX8930" fmla="*/ 3958134 w 11293641"/>
              <a:gd name="connsiteY8930" fmla="*/ 299050 h 6828021"/>
              <a:gd name="connsiteX8931" fmla="*/ 3953149 w 11293641"/>
              <a:gd name="connsiteY8931" fmla="*/ 304034 h 6828021"/>
              <a:gd name="connsiteX8932" fmla="*/ 3948163 w 11293641"/>
              <a:gd name="connsiteY8932" fmla="*/ 304034 h 6828021"/>
              <a:gd name="connsiteX8933" fmla="*/ 3923238 w 11293641"/>
              <a:gd name="connsiteY8933" fmla="*/ 368825 h 6828021"/>
              <a:gd name="connsiteX8934" fmla="*/ 3943179 w 11293641"/>
              <a:gd name="connsiteY8934" fmla="*/ 383777 h 6828021"/>
              <a:gd name="connsiteX8935" fmla="*/ 3948163 w 11293641"/>
              <a:gd name="connsiteY8935" fmla="*/ 428633 h 6828021"/>
              <a:gd name="connsiteX8936" fmla="*/ 3958134 w 11293641"/>
              <a:gd name="connsiteY8936" fmla="*/ 428633 h 6828021"/>
              <a:gd name="connsiteX8937" fmla="*/ 3973089 w 11293641"/>
              <a:gd name="connsiteY8937" fmla="*/ 428633 h 6828021"/>
              <a:gd name="connsiteX8938" fmla="*/ 3993029 w 11293641"/>
              <a:gd name="connsiteY8938" fmla="*/ 423648 h 6828021"/>
              <a:gd name="connsiteX8939" fmla="*/ 4017956 w 11293641"/>
              <a:gd name="connsiteY8939" fmla="*/ 413681 h 6828021"/>
              <a:gd name="connsiteX8940" fmla="*/ 4052849 w 11293641"/>
              <a:gd name="connsiteY8940" fmla="*/ 393745 h 6828021"/>
              <a:gd name="connsiteX8941" fmla="*/ 4082761 w 11293641"/>
              <a:gd name="connsiteY8941" fmla="*/ 383777 h 6828021"/>
              <a:gd name="connsiteX8942" fmla="*/ 4117656 w 11293641"/>
              <a:gd name="connsiteY8942" fmla="*/ 388761 h 6828021"/>
              <a:gd name="connsiteX8943" fmla="*/ 4147566 w 11293641"/>
              <a:gd name="connsiteY8943" fmla="*/ 413681 h 6828021"/>
              <a:gd name="connsiteX8944" fmla="*/ 4162521 w 11293641"/>
              <a:gd name="connsiteY8944" fmla="*/ 448568 h 6828021"/>
              <a:gd name="connsiteX8945" fmla="*/ 4157535 w 11293641"/>
              <a:gd name="connsiteY8945" fmla="*/ 493424 h 6828021"/>
              <a:gd name="connsiteX8946" fmla="*/ 4157535 w 11293641"/>
              <a:gd name="connsiteY8946" fmla="*/ 553231 h 6828021"/>
              <a:gd name="connsiteX8947" fmla="*/ 4152552 w 11293641"/>
              <a:gd name="connsiteY8947" fmla="*/ 558215 h 6828021"/>
              <a:gd name="connsiteX8948" fmla="*/ 4142581 w 11293641"/>
              <a:gd name="connsiteY8948" fmla="*/ 578151 h 6828021"/>
              <a:gd name="connsiteX8949" fmla="*/ 4122642 w 11293641"/>
              <a:gd name="connsiteY8949" fmla="*/ 613039 h 6828021"/>
              <a:gd name="connsiteX8950" fmla="*/ 4082761 w 11293641"/>
              <a:gd name="connsiteY8950" fmla="*/ 652910 h 6828021"/>
              <a:gd name="connsiteX8951" fmla="*/ 4017956 w 11293641"/>
              <a:gd name="connsiteY8951" fmla="*/ 732654 h 6828021"/>
              <a:gd name="connsiteX8952" fmla="*/ 3958134 w 11293641"/>
              <a:gd name="connsiteY8952" fmla="*/ 737637 h 6828021"/>
              <a:gd name="connsiteX8953" fmla="*/ 3978074 w 11293641"/>
              <a:gd name="connsiteY8953" fmla="*/ 762559 h 6828021"/>
              <a:gd name="connsiteX8954" fmla="*/ 3988044 w 11293641"/>
              <a:gd name="connsiteY8954" fmla="*/ 812397 h 6828021"/>
              <a:gd name="connsiteX8955" fmla="*/ 4007984 w 11293641"/>
              <a:gd name="connsiteY8955" fmla="*/ 812397 h 6828021"/>
              <a:gd name="connsiteX8956" fmla="*/ 4012970 w 11293641"/>
              <a:gd name="connsiteY8956" fmla="*/ 807413 h 6828021"/>
              <a:gd name="connsiteX8957" fmla="*/ 4017956 w 11293641"/>
              <a:gd name="connsiteY8957" fmla="*/ 802430 h 6828021"/>
              <a:gd name="connsiteX8958" fmla="*/ 4022940 w 11293641"/>
              <a:gd name="connsiteY8958" fmla="*/ 792461 h 6828021"/>
              <a:gd name="connsiteX8959" fmla="*/ 4027925 w 11293641"/>
              <a:gd name="connsiteY8959" fmla="*/ 777510 h 6828021"/>
              <a:gd name="connsiteX8960" fmla="*/ 4037896 w 11293641"/>
              <a:gd name="connsiteY8960" fmla="*/ 767543 h 6828021"/>
              <a:gd name="connsiteX8961" fmla="*/ 4047865 w 11293641"/>
              <a:gd name="connsiteY8961" fmla="*/ 757575 h 6828021"/>
              <a:gd name="connsiteX8962" fmla="*/ 4062820 w 11293641"/>
              <a:gd name="connsiteY8962" fmla="*/ 752589 h 6828021"/>
              <a:gd name="connsiteX8963" fmla="*/ 4067804 w 11293641"/>
              <a:gd name="connsiteY8963" fmla="*/ 747606 h 6828021"/>
              <a:gd name="connsiteX8964" fmla="*/ 4077775 w 11293641"/>
              <a:gd name="connsiteY8964" fmla="*/ 737637 h 6828021"/>
              <a:gd name="connsiteX8965" fmla="*/ 4087744 w 11293641"/>
              <a:gd name="connsiteY8965" fmla="*/ 727670 h 6828021"/>
              <a:gd name="connsiteX8966" fmla="*/ 4097715 w 11293641"/>
              <a:gd name="connsiteY8966" fmla="*/ 712718 h 6828021"/>
              <a:gd name="connsiteX8967" fmla="*/ 4102701 w 11293641"/>
              <a:gd name="connsiteY8967" fmla="*/ 702750 h 6828021"/>
              <a:gd name="connsiteX8968" fmla="*/ 4107687 w 11293641"/>
              <a:gd name="connsiteY8968" fmla="*/ 692782 h 6828021"/>
              <a:gd name="connsiteX8969" fmla="*/ 4112671 w 11293641"/>
              <a:gd name="connsiteY8969" fmla="*/ 687798 h 6828021"/>
              <a:gd name="connsiteX8970" fmla="*/ 4117656 w 11293641"/>
              <a:gd name="connsiteY8970" fmla="*/ 682814 h 6828021"/>
              <a:gd name="connsiteX8971" fmla="*/ 4122642 w 11293641"/>
              <a:gd name="connsiteY8971" fmla="*/ 677830 h 6828021"/>
              <a:gd name="connsiteX8972" fmla="*/ 4127626 w 11293641"/>
              <a:gd name="connsiteY8972" fmla="*/ 677830 h 6828021"/>
              <a:gd name="connsiteX8973" fmla="*/ 4137595 w 11293641"/>
              <a:gd name="connsiteY8973" fmla="*/ 672846 h 6828021"/>
              <a:gd name="connsiteX8974" fmla="*/ 4142581 w 11293641"/>
              <a:gd name="connsiteY8974" fmla="*/ 672846 h 6828021"/>
              <a:gd name="connsiteX8975" fmla="*/ 4147566 w 11293641"/>
              <a:gd name="connsiteY8975" fmla="*/ 677830 h 6828021"/>
              <a:gd name="connsiteX8976" fmla="*/ 4157535 w 11293641"/>
              <a:gd name="connsiteY8976" fmla="*/ 682814 h 6828021"/>
              <a:gd name="connsiteX8977" fmla="*/ 4162521 w 11293641"/>
              <a:gd name="connsiteY8977" fmla="*/ 697766 h 6828021"/>
              <a:gd name="connsiteX8978" fmla="*/ 4162521 w 11293641"/>
              <a:gd name="connsiteY8978" fmla="*/ 707734 h 6828021"/>
              <a:gd name="connsiteX8979" fmla="*/ 4162521 w 11293641"/>
              <a:gd name="connsiteY8979" fmla="*/ 712718 h 6828021"/>
              <a:gd name="connsiteX8980" fmla="*/ 4157535 w 11293641"/>
              <a:gd name="connsiteY8980" fmla="*/ 717702 h 6828021"/>
              <a:gd name="connsiteX8981" fmla="*/ 4137595 w 11293641"/>
              <a:gd name="connsiteY8981" fmla="*/ 727670 h 6828021"/>
              <a:gd name="connsiteX8982" fmla="*/ 4147566 w 11293641"/>
              <a:gd name="connsiteY8982" fmla="*/ 742621 h 6828021"/>
              <a:gd name="connsiteX8983" fmla="*/ 4167506 w 11293641"/>
              <a:gd name="connsiteY8983" fmla="*/ 757575 h 6828021"/>
              <a:gd name="connsiteX8984" fmla="*/ 4177475 w 11293641"/>
              <a:gd name="connsiteY8984" fmla="*/ 762559 h 6828021"/>
              <a:gd name="connsiteX8985" fmla="*/ 4202402 w 11293641"/>
              <a:gd name="connsiteY8985" fmla="*/ 772526 h 6828021"/>
              <a:gd name="connsiteX8986" fmla="*/ 4232312 w 11293641"/>
              <a:gd name="connsiteY8986" fmla="*/ 787477 h 6828021"/>
              <a:gd name="connsiteX8987" fmla="*/ 4272193 w 11293641"/>
              <a:gd name="connsiteY8987" fmla="*/ 792461 h 6828021"/>
              <a:gd name="connsiteX8988" fmla="*/ 4307088 w 11293641"/>
              <a:gd name="connsiteY8988" fmla="*/ 792461 h 6828021"/>
              <a:gd name="connsiteX8989" fmla="*/ 4391834 w 11293641"/>
              <a:gd name="connsiteY8989" fmla="*/ 837318 h 6828021"/>
              <a:gd name="connsiteX8990" fmla="*/ 4401804 w 11293641"/>
              <a:gd name="connsiteY8990" fmla="*/ 842302 h 6828021"/>
              <a:gd name="connsiteX8991" fmla="*/ 4426730 w 11293641"/>
              <a:gd name="connsiteY8991" fmla="*/ 847286 h 6828021"/>
              <a:gd name="connsiteX8992" fmla="*/ 4456639 w 11293641"/>
              <a:gd name="connsiteY8992" fmla="*/ 852269 h 6828021"/>
              <a:gd name="connsiteX8993" fmla="*/ 4486550 w 11293641"/>
              <a:gd name="connsiteY8993" fmla="*/ 857253 h 6828021"/>
              <a:gd name="connsiteX8994" fmla="*/ 4516459 w 11293641"/>
              <a:gd name="connsiteY8994" fmla="*/ 847286 h 6828021"/>
              <a:gd name="connsiteX8995" fmla="*/ 4526430 w 11293641"/>
              <a:gd name="connsiteY8995" fmla="*/ 837318 h 6828021"/>
              <a:gd name="connsiteX8996" fmla="*/ 4536399 w 11293641"/>
              <a:gd name="connsiteY8996" fmla="*/ 832333 h 6828021"/>
              <a:gd name="connsiteX8997" fmla="*/ 4546371 w 11293641"/>
              <a:gd name="connsiteY8997" fmla="*/ 827350 h 6828021"/>
              <a:gd name="connsiteX8998" fmla="*/ 4551355 w 11293641"/>
              <a:gd name="connsiteY8998" fmla="*/ 822366 h 6828021"/>
              <a:gd name="connsiteX8999" fmla="*/ 4561326 w 11293641"/>
              <a:gd name="connsiteY8999" fmla="*/ 822366 h 6828021"/>
              <a:gd name="connsiteX9000" fmla="*/ 4576281 w 11293641"/>
              <a:gd name="connsiteY9000" fmla="*/ 827350 h 6828021"/>
              <a:gd name="connsiteX9001" fmla="*/ 4591236 w 11293641"/>
              <a:gd name="connsiteY9001" fmla="*/ 827350 h 6828021"/>
              <a:gd name="connsiteX9002" fmla="*/ 4616162 w 11293641"/>
              <a:gd name="connsiteY9002" fmla="*/ 832333 h 6828021"/>
              <a:gd name="connsiteX9003" fmla="*/ 4636101 w 11293641"/>
              <a:gd name="connsiteY9003" fmla="*/ 837318 h 6828021"/>
              <a:gd name="connsiteX9004" fmla="*/ 4651057 w 11293641"/>
              <a:gd name="connsiteY9004" fmla="*/ 847286 h 6828021"/>
              <a:gd name="connsiteX9005" fmla="*/ 4661027 w 11293641"/>
              <a:gd name="connsiteY9005" fmla="*/ 852269 h 6828021"/>
              <a:gd name="connsiteX9006" fmla="*/ 4666012 w 11293641"/>
              <a:gd name="connsiteY9006" fmla="*/ 862237 h 6828021"/>
              <a:gd name="connsiteX9007" fmla="*/ 4670996 w 11293641"/>
              <a:gd name="connsiteY9007" fmla="*/ 862237 h 6828021"/>
              <a:gd name="connsiteX9008" fmla="*/ 4675981 w 11293641"/>
              <a:gd name="connsiteY9008" fmla="*/ 862237 h 6828021"/>
              <a:gd name="connsiteX9009" fmla="*/ 4680967 w 11293641"/>
              <a:gd name="connsiteY9009" fmla="*/ 857253 h 6828021"/>
              <a:gd name="connsiteX9010" fmla="*/ 4690936 w 11293641"/>
              <a:gd name="connsiteY9010" fmla="*/ 857253 h 6828021"/>
              <a:gd name="connsiteX9011" fmla="*/ 4700908 w 11293641"/>
              <a:gd name="connsiteY9011" fmla="*/ 862237 h 6828021"/>
              <a:gd name="connsiteX9012" fmla="*/ 4705892 w 11293641"/>
              <a:gd name="connsiteY9012" fmla="*/ 867221 h 6828021"/>
              <a:gd name="connsiteX9013" fmla="*/ 4710876 w 11293641"/>
              <a:gd name="connsiteY9013" fmla="*/ 872206 h 6828021"/>
              <a:gd name="connsiteX9014" fmla="*/ 4715862 w 11293641"/>
              <a:gd name="connsiteY9014" fmla="*/ 887157 h 6828021"/>
              <a:gd name="connsiteX9015" fmla="*/ 4705892 w 11293641"/>
              <a:gd name="connsiteY9015" fmla="*/ 936997 h 6828021"/>
              <a:gd name="connsiteX9016" fmla="*/ 4705892 w 11293641"/>
              <a:gd name="connsiteY9016" fmla="*/ 1011756 h 6828021"/>
              <a:gd name="connsiteX9017" fmla="*/ 4725832 w 11293641"/>
              <a:gd name="connsiteY9017" fmla="*/ 1051629 h 6828021"/>
              <a:gd name="connsiteX9018" fmla="*/ 4735803 w 11293641"/>
              <a:gd name="connsiteY9018" fmla="*/ 1086517 h 6828021"/>
              <a:gd name="connsiteX9019" fmla="*/ 4740787 w 11293641"/>
              <a:gd name="connsiteY9019" fmla="*/ 1076548 h 6828021"/>
              <a:gd name="connsiteX9020" fmla="*/ 4750758 w 11293641"/>
              <a:gd name="connsiteY9020" fmla="*/ 1071564 h 6828021"/>
              <a:gd name="connsiteX9021" fmla="*/ 4755742 w 11293641"/>
              <a:gd name="connsiteY9021" fmla="*/ 1061597 h 6828021"/>
              <a:gd name="connsiteX9022" fmla="*/ 4765713 w 11293641"/>
              <a:gd name="connsiteY9022" fmla="*/ 1051629 h 6828021"/>
              <a:gd name="connsiteX9023" fmla="*/ 4770699 w 11293641"/>
              <a:gd name="connsiteY9023" fmla="*/ 1041660 h 6828021"/>
              <a:gd name="connsiteX9024" fmla="*/ 4770699 w 11293641"/>
              <a:gd name="connsiteY9024" fmla="*/ 1031693 h 6828021"/>
              <a:gd name="connsiteX9025" fmla="*/ 4775682 w 11293641"/>
              <a:gd name="connsiteY9025" fmla="*/ 1021724 h 6828021"/>
              <a:gd name="connsiteX9026" fmla="*/ 4785653 w 11293641"/>
              <a:gd name="connsiteY9026" fmla="*/ 1011756 h 6828021"/>
              <a:gd name="connsiteX9027" fmla="*/ 4790639 w 11293641"/>
              <a:gd name="connsiteY9027" fmla="*/ 1001788 h 6828021"/>
              <a:gd name="connsiteX9028" fmla="*/ 4795622 w 11293641"/>
              <a:gd name="connsiteY9028" fmla="*/ 991821 h 6828021"/>
              <a:gd name="connsiteX9029" fmla="*/ 4800608 w 11293641"/>
              <a:gd name="connsiteY9029" fmla="*/ 986837 h 6828021"/>
              <a:gd name="connsiteX9030" fmla="*/ 4840490 w 11293641"/>
              <a:gd name="connsiteY9030" fmla="*/ 1026708 h 6828021"/>
              <a:gd name="connsiteX9031" fmla="*/ 4875385 w 11293641"/>
              <a:gd name="connsiteY9031" fmla="*/ 1026708 h 6828021"/>
              <a:gd name="connsiteX9032" fmla="*/ 4895324 w 11293641"/>
              <a:gd name="connsiteY9032" fmla="*/ 1011756 h 6828021"/>
              <a:gd name="connsiteX9033" fmla="*/ 4950159 w 11293641"/>
              <a:gd name="connsiteY9033" fmla="*/ 1046644 h 6828021"/>
              <a:gd name="connsiteX9034" fmla="*/ 4980069 w 11293641"/>
              <a:gd name="connsiteY9034" fmla="*/ 1031693 h 6828021"/>
              <a:gd name="connsiteX9035" fmla="*/ 5000010 w 11293641"/>
              <a:gd name="connsiteY9035" fmla="*/ 1026708 h 6828021"/>
              <a:gd name="connsiteX9036" fmla="*/ 5000010 w 11293641"/>
              <a:gd name="connsiteY9036" fmla="*/ 1016741 h 6828021"/>
              <a:gd name="connsiteX9037" fmla="*/ 5000010 w 11293641"/>
              <a:gd name="connsiteY9037" fmla="*/ 991821 h 6828021"/>
              <a:gd name="connsiteX9038" fmla="*/ 5000010 w 11293641"/>
              <a:gd name="connsiteY9038" fmla="*/ 966900 h 6828021"/>
              <a:gd name="connsiteX9039" fmla="*/ 5004994 w 11293641"/>
              <a:gd name="connsiteY9039" fmla="*/ 941981 h 6828021"/>
              <a:gd name="connsiteX9040" fmla="*/ 5024935 w 11293641"/>
              <a:gd name="connsiteY9040" fmla="*/ 932013 h 6828021"/>
              <a:gd name="connsiteX9041" fmla="*/ 5039890 w 11293641"/>
              <a:gd name="connsiteY9041" fmla="*/ 927029 h 6828021"/>
              <a:gd name="connsiteX9042" fmla="*/ 5054845 w 11293641"/>
              <a:gd name="connsiteY9042" fmla="*/ 922046 h 6828021"/>
              <a:gd name="connsiteX9043" fmla="*/ 5059830 w 11293641"/>
              <a:gd name="connsiteY9043" fmla="*/ 912078 h 6828021"/>
              <a:gd name="connsiteX9044" fmla="*/ 5064815 w 11293641"/>
              <a:gd name="connsiteY9044" fmla="*/ 902109 h 6828021"/>
              <a:gd name="connsiteX9045" fmla="*/ 5054845 w 11293641"/>
              <a:gd name="connsiteY9045" fmla="*/ 892141 h 6828021"/>
              <a:gd name="connsiteX9046" fmla="*/ 5064815 w 11293641"/>
              <a:gd name="connsiteY9046" fmla="*/ 892141 h 6828021"/>
              <a:gd name="connsiteX9047" fmla="*/ 5089740 w 11293641"/>
              <a:gd name="connsiteY9047" fmla="*/ 902109 h 6828021"/>
              <a:gd name="connsiteX9048" fmla="*/ 5124636 w 11293641"/>
              <a:gd name="connsiteY9048" fmla="*/ 912078 h 6828021"/>
              <a:gd name="connsiteX9049" fmla="*/ 5159531 w 11293641"/>
              <a:gd name="connsiteY9049" fmla="*/ 917062 h 6828021"/>
              <a:gd name="connsiteX9050" fmla="*/ 5189442 w 11293641"/>
              <a:gd name="connsiteY9050" fmla="*/ 922046 h 6828021"/>
              <a:gd name="connsiteX9051" fmla="*/ 5204397 w 11293641"/>
              <a:gd name="connsiteY9051" fmla="*/ 922046 h 6828021"/>
              <a:gd name="connsiteX9052" fmla="*/ 5214367 w 11293641"/>
              <a:gd name="connsiteY9052" fmla="*/ 927029 h 6828021"/>
              <a:gd name="connsiteX9053" fmla="*/ 5219352 w 11293641"/>
              <a:gd name="connsiteY9053" fmla="*/ 932013 h 6828021"/>
              <a:gd name="connsiteX9054" fmla="*/ 5224337 w 11293641"/>
              <a:gd name="connsiteY9054" fmla="*/ 941981 h 6828021"/>
              <a:gd name="connsiteX9055" fmla="*/ 5224337 w 11293641"/>
              <a:gd name="connsiteY9055" fmla="*/ 951950 h 6828021"/>
              <a:gd name="connsiteX9056" fmla="*/ 5224337 w 11293641"/>
              <a:gd name="connsiteY9056" fmla="*/ 956934 h 6828021"/>
              <a:gd name="connsiteX9057" fmla="*/ 5224337 w 11293641"/>
              <a:gd name="connsiteY9057" fmla="*/ 966900 h 6828021"/>
              <a:gd name="connsiteX9058" fmla="*/ 5229322 w 11293641"/>
              <a:gd name="connsiteY9058" fmla="*/ 971884 h 6828021"/>
              <a:gd name="connsiteX9059" fmla="*/ 5234307 w 11293641"/>
              <a:gd name="connsiteY9059" fmla="*/ 971884 h 6828021"/>
              <a:gd name="connsiteX9060" fmla="*/ 5239292 w 11293641"/>
              <a:gd name="connsiteY9060" fmla="*/ 976870 h 6828021"/>
              <a:gd name="connsiteX9061" fmla="*/ 5244277 w 11293641"/>
              <a:gd name="connsiteY9061" fmla="*/ 971884 h 6828021"/>
              <a:gd name="connsiteX9062" fmla="*/ 5249262 w 11293641"/>
              <a:gd name="connsiteY9062" fmla="*/ 971884 h 6828021"/>
              <a:gd name="connsiteX9063" fmla="*/ 5254248 w 11293641"/>
              <a:gd name="connsiteY9063" fmla="*/ 971884 h 6828021"/>
              <a:gd name="connsiteX9064" fmla="*/ 5259232 w 11293641"/>
              <a:gd name="connsiteY9064" fmla="*/ 966900 h 6828021"/>
              <a:gd name="connsiteX9065" fmla="*/ 5269202 w 11293641"/>
              <a:gd name="connsiteY9065" fmla="*/ 956934 h 6828021"/>
              <a:gd name="connsiteX9066" fmla="*/ 5279173 w 11293641"/>
              <a:gd name="connsiteY9066" fmla="*/ 951950 h 6828021"/>
              <a:gd name="connsiteX9067" fmla="*/ 5289143 w 11293641"/>
              <a:gd name="connsiteY9067" fmla="*/ 946965 h 6828021"/>
              <a:gd name="connsiteX9068" fmla="*/ 5299113 w 11293641"/>
              <a:gd name="connsiteY9068" fmla="*/ 941981 h 6828021"/>
              <a:gd name="connsiteX9069" fmla="*/ 5309083 w 11293641"/>
              <a:gd name="connsiteY9069" fmla="*/ 941981 h 6828021"/>
              <a:gd name="connsiteX9070" fmla="*/ 5319053 w 11293641"/>
              <a:gd name="connsiteY9070" fmla="*/ 946965 h 6828021"/>
              <a:gd name="connsiteX9071" fmla="*/ 5329023 w 11293641"/>
              <a:gd name="connsiteY9071" fmla="*/ 956934 h 6828021"/>
              <a:gd name="connsiteX9072" fmla="*/ 5334008 w 11293641"/>
              <a:gd name="connsiteY9072" fmla="*/ 976870 h 6828021"/>
              <a:gd name="connsiteX9073" fmla="*/ 5338993 w 11293641"/>
              <a:gd name="connsiteY9073" fmla="*/ 996804 h 6828021"/>
              <a:gd name="connsiteX9074" fmla="*/ 5343978 w 11293641"/>
              <a:gd name="connsiteY9074" fmla="*/ 1011756 h 6828021"/>
              <a:gd name="connsiteX9075" fmla="*/ 5343978 w 11293641"/>
              <a:gd name="connsiteY9075" fmla="*/ 1021724 h 6828021"/>
              <a:gd name="connsiteX9076" fmla="*/ 5338993 w 11293641"/>
              <a:gd name="connsiteY9076" fmla="*/ 1026708 h 6828021"/>
              <a:gd name="connsiteX9077" fmla="*/ 5358934 w 11293641"/>
              <a:gd name="connsiteY9077" fmla="*/ 1036676 h 6828021"/>
              <a:gd name="connsiteX9078" fmla="*/ 5358934 w 11293641"/>
              <a:gd name="connsiteY9078" fmla="*/ 1061597 h 6828021"/>
              <a:gd name="connsiteX9079" fmla="*/ 5363918 w 11293641"/>
              <a:gd name="connsiteY9079" fmla="*/ 1061597 h 6828021"/>
              <a:gd name="connsiteX9080" fmla="*/ 5368904 w 11293641"/>
              <a:gd name="connsiteY9080" fmla="*/ 1056612 h 6828021"/>
              <a:gd name="connsiteX9081" fmla="*/ 5378874 w 11293641"/>
              <a:gd name="connsiteY9081" fmla="*/ 1056612 h 6828021"/>
              <a:gd name="connsiteX9082" fmla="*/ 5393829 w 11293641"/>
              <a:gd name="connsiteY9082" fmla="*/ 1061597 h 6828021"/>
              <a:gd name="connsiteX9083" fmla="*/ 5403799 w 11293641"/>
              <a:gd name="connsiteY9083" fmla="*/ 1071564 h 6828021"/>
              <a:gd name="connsiteX9084" fmla="*/ 5433710 w 11293641"/>
              <a:gd name="connsiteY9084" fmla="*/ 1076548 h 6828021"/>
              <a:gd name="connsiteX9085" fmla="*/ 5468605 w 11293641"/>
              <a:gd name="connsiteY9085" fmla="*/ 1076548 h 6828021"/>
              <a:gd name="connsiteX9086" fmla="*/ 5503500 w 11293641"/>
              <a:gd name="connsiteY9086" fmla="*/ 1071564 h 6828021"/>
              <a:gd name="connsiteX9087" fmla="*/ 5518456 w 11293641"/>
              <a:gd name="connsiteY9087" fmla="*/ 1071564 h 6828021"/>
              <a:gd name="connsiteX9088" fmla="*/ 5523440 w 11293641"/>
              <a:gd name="connsiteY9088" fmla="*/ 1066580 h 6828021"/>
              <a:gd name="connsiteX9089" fmla="*/ 5548366 w 11293641"/>
              <a:gd name="connsiteY9089" fmla="*/ 1066580 h 6828021"/>
              <a:gd name="connsiteX9090" fmla="*/ 5578276 w 11293641"/>
              <a:gd name="connsiteY9090" fmla="*/ 1066580 h 6828021"/>
              <a:gd name="connsiteX9091" fmla="*/ 5613172 w 11293641"/>
              <a:gd name="connsiteY9091" fmla="*/ 1081532 h 6828021"/>
              <a:gd name="connsiteX9092" fmla="*/ 5638096 w 11293641"/>
              <a:gd name="connsiteY9092" fmla="*/ 1106453 h 6828021"/>
              <a:gd name="connsiteX9093" fmla="*/ 5648067 w 11293641"/>
              <a:gd name="connsiteY9093" fmla="*/ 1146324 h 6828021"/>
              <a:gd name="connsiteX9094" fmla="*/ 5653052 w 11293641"/>
              <a:gd name="connsiteY9094" fmla="*/ 1176227 h 6828021"/>
              <a:gd name="connsiteX9095" fmla="*/ 5648067 w 11293641"/>
              <a:gd name="connsiteY9095" fmla="*/ 1196163 h 6828021"/>
              <a:gd name="connsiteX9096" fmla="*/ 5648067 w 11293641"/>
              <a:gd name="connsiteY9096" fmla="*/ 1201148 h 6828021"/>
              <a:gd name="connsiteX9097" fmla="*/ 5677977 w 11293641"/>
              <a:gd name="connsiteY9097" fmla="*/ 1246003 h 6828021"/>
              <a:gd name="connsiteX9098" fmla="*/ 5717858 w 11293641"/>
              <a:gd name="connsiteY9098" fmla="*/ 1196163 h 6828021"/>
              <a:gd name="connsiteX9099" fmla="*/ 5827529 w 11293641"/>
              <a:gd name="connsiteY9099" fmla="*/ 1206132 h 6828021"/>
              <a:gd name="connsiteX9100" fmla="*/ 5847469 w 11293641"/>
              <a:gd name="connsiteY9100" fmla="*/ 1216099 h 6828021"/>
              <a:gd name="connsiteX9101" fmla="*/ 5942185 w 11293641"/>
              <a:gd name="connsiteY9101" fmla="*/ 1176227 h 6828021"/>
              <a:gd name="connsiteX9102" fmla="*/ 5942185 w 11293641"/>
              <a:gd name="connsiteY9102" fmla="*/ 1191179 h 6828021"/>
              <a:gd name="connsiteX9103" fmla="*/ 5907290 w 11293641"/>
              <a:gd name="connsiteY9103" fmla="*/ 1216099 h 6828021"/>
              <a:gd name="connsiteX9104" fmla="*/ 5952155 w 11293641"/>
              <a:gd name="connsiteY9104" fmla="*/ 1270923 h 6828021"/>
              <a:gd name="connsiteX9105" fmla="*/ 5952155 w 11293641"/>
              <a:gd name="connsiteY9105" fmla="*/ 1290858 h 6828021"/>
              <a:gd name="connsiteX9106" fmla="*/ 5982066 w 11293641"/>
              <a:gd name="connsiteY9106" fmla="*/ 1285875 h 6828021"/>
              <a:gd name="connsiteX9107" fmla="*/ 5992036 w 11293641"/>
              <a:gd name="connsiteY9107" fmla="*/ 1265939 h 6828021"/>
              <a:gd name="connsiteX9108" fmla="*/ 5992036 w 11293641"/>
              <a:gd name="connsiteY9108" fmla="*/ 1221084 h 6828021"/>
              <a:gd name="connsiteX9109" fmla="*/ 5997020 w 11293641"/>
              <a:gd name="connsiteY9109" fmla="*/ 1161276 h 6828021"/>
              <a:gd name="connsiteX9110" fmla="*/ 6006990 w 11293641"/>
              <a:gd name="connsiteY9110" fmla="*/ 1161276 h 6828021"/>
              <a:gd name="connsiteX9111" fmla="*/ 6016961 w 11293641"/>
              <a:gd name="connsiteY9111" fmla="*/ 1166259 h 6828021"/>
              <a:gd name="connsiteX9112" fmla="*/ 6031916 w 11293641"/>
              <a:gd name="connsiteY9112" fmla="*/ 1166259 h 6828021"/>
              <a:gd name="connsiteX9113" fmla="*/ 6041886 w 11293641"/>
              <a:gd name="connsiteY9113" fmla="*/ 1176227 h 6828021"/>
              <a:gd name="connsiteX9114" fmla="*/ 6046871 w 11293641"/>
              <a:gd name="connsiteY9114" fmla="*/ 1181211 h 6828021"/>
              <a:gd name="connsiteX9115" fmla="*/ 6066812 w 11293641"/>
              <a:gd name="connsiteY9115" fmla="*/ 1186196 h 6828021"/>
              <a:gd name="connsiteX9116" fmla="*/ 6096722 w 11293641"/>
              <a:gd name="connsiteY9116" fmla="*/ 1191179 h 6828021"/>
              <a:gd name="connsiteX9117" fmla="*/ 6126632 w 11293641"/>
              <a:gd name="connsiteY9117" fmla="*/ 1191179 h 6828021"/>
              <a:gd name="connsiteX9118" fmla="*/ 6141587 w 11293641"/>
              <a:gd name="connsiteY9118" fmla="*/ 1191179 h 6828021"/>
              <a:gd name="connsiteX9119" fmla="*/ 6226333 w 11293641"/>
              <a:gd name="connsiteY9119" fmla="*/ 1265939 h 6828021"/>
              <a:gd name="connsiteX9120" fmla="*/ 6236304 w 11293641"/>
              <a:gd name="connsiteY9120" fmla="*/ 1270923 h 6828021"/>
              <a:gd name="connsiteX9121" fmla="*/ 6266214 w 11293641"/>
              <a:gd name="connsiteY9121" fmla="*/ 1280890 h 6828021"/>
              <a:gd name="connsiteX9122" fmla="*/ 6301109 w 11293641"/>
              <a:gd name="connsiteY9122" fmla="*/ 1300827 h 6828021"/>
              <a:gd name="connsiteX9123" fmla="*/ 6340990 w 11293641"/>
              <a:gd name="connsiteY9123" fmla="*/ 1330731 h 6828021"/>
              <a:gd name="connsiteX9124" fmla="*/ 6375885 w 11293641"/>
              <a:gd name="connsiteY9124" fmla="*/ 1365618 h 6828021"/>
              <a:gd name="connsiteX9125" fmla="*/ 6405795 w 11293641"/>
              <a:gd name="connsiteY9125" fmla="*/ 1410474 h 6828021"/>
              <a:gd name="connsiteX9126" fmla="*/ 6425736 w 11293641"/>
              <a:gd name="connsiteY9126" fmla="*/ 1450346 h 6828021"/>
              <a:gd name="connsiteX9127" fmla="*/ 6425736 w 11293641"/>
              <a:gd name="connsiteY9127" fmla="*/ 1445362 h 6828021"/>
              <a:gd name="connsiteX9128" fmla="*/ 6430720 w 11293641"/>
              <a:gd name="connsiteY9128" fmla="*/ 1445362 h 6828021"/>
              <a:gd name="connsiteX9129" fmla="*/ 6435706 w 11293641"/>
              <a:gd name="connsiteY9129" fmla="*/ 1435394 h 6828021"/>
              <a:gd name="connsiteX9130" fmla="*/ 6440690 w 11293641"/>
              <a:gd name="connsiteY9130" fmla="*/ 1435394 h 6828021"/>
              <a:gd name="connsiteX9131" fmla="*/ 6450660 w 11293641"/>
              <a:gd name="connsiteY9131" fmla="*/ 1430410 h 6828021"/>
              <a:gd name="connsiteX9132" fmla="*/ 6460631 w 11293641"/>
              <a:gd name="connsiteY9132" fmla="*/ 1430410 h 6828021"/>
              <a:gd name="connsiteX9133" fmla="*/ 6470601 w 11293641"/>
              <a:gd name="connsiteY9133" fmla="*/ 1440377 h 6828021"/>
              <a:gd name="connsiteX9134" fmla="*/ 6495526 w 11293641"/>
              <a:gd name="connsiteY9134" fmla="*/ 1455329 h 6828021"/>
              <a:gd name="connsiteX9135" fmla="*/ 6525436 w 11293641"/>
              <a:gd name="connsiteY9135" fmla="*/ 1470281 h 6828021"/>
              <a:gd name="connsiteX9136" fmla="*/ 6550362 w 11293641"/>
              <a:gd name="connsiteY9136" fmla="*/ 1485233 h 6828021"/>
              <a:gd name="connsiteX9137" fmla="*/ 6570302 w 11293641"/>
              <a:gd name="connsiteY9137" fmla="*/ 1500185 h 6828021"/>
              <a:gd name="connsiteX9138" fmla="*/ 6565317 w 11293641"/>
              <a:gd name="connsiteY9138" fmla="*/ 1520121 h 6828021"/>
              <a:gd name="connsiteX9139" fmla="*/ 6555347 w 11293641"/>
              <a:gd name="connsiteY9139" fmla="*/ 1530089 h 6828021"/>
              <a:gd name="connsiteX9140" fmla="*/ 6545376 w 11293641"/>
              <a:gd name="connsiteY9140" fmla="*/ 1540057 h 6828021"/>
              <a:gd name="connsiteX9141" fmla="*/ 6530422 w 11293641"/>
              <a:gd name="connsiteY9141" fmla="*/ 1545041 h 6828021"/>
              <a:gd name="connsiteX9142" fmla="*/ 6515466 w 11293641"/>
              <a:gd name="connsiteY9142" fmla="*/ 1545041 h 6828021"/>
              <a:gd name="connsiteX9143" fmla="*/ 6505496 w 11293641"/>
              <a:gd name="connsiteY9143" fmla="*/ 1545041 h 6828021"/>
              <a:gd name="connsiteX9144" fmla="*/ 6495526 w 11293641"/>
              <a:gd name="connsiteY9144" fmla="*/ 1545041 h 6828021"/>
              <a:gd name="connsiteX9145" fmla="*/ 6490541 w 11293641"/>
              <a:gd name="connsiteY9145" fmla="*/ 1545041 h 6828021"/>
              <a:gd name="connsiteX9146" fmla="*/ 6490541 w 11293641"/>
              <a:gd name="connsiteY9146" fmla="*/ 1559993 h 6828021"/>
              <a:gd name="connsiteX9147" fmla="*/ 6480571 w 11293641"/>
              <a:gd name="connsiteY9147" fmla="*/ 1624784 h 6828021"/>
              <a:gd name="connsiteX9148" fmla="*/ 6475586 w 11293641"/>
              <a:gd name="connsiteY9148" fmla="*/ 1624784 h 6828021"/>
              <a:gd name="connsiteX9149" fmla="*/ 6465616 w 11293641"/>
              <a:gd name="connsiteY9149" fmla="*/ 1629768 h 6828021"/>
              <a:gd name="connsiteX9150" fmla="*/ 6460631 w 11293641"/>
              <a:gd name="connsiteY9150" fmla="*/ 1624784 h 6828021"/>
              <a:gd name="connsiteX9151" fmla="*/ 6450660 w 11293641"/>
              <a:gd name="connsiteY9151" fmla="*/ 1619800 h 6828021"/>
              <a:gd name="connsiteX9152" fmla="*/ 6430720 w 11293641"/>
              <a:gd name="connsiteY9152" fmla="*/ 1604848 h 6828021"/>
              <a:gd name="connsiteX9153" fmla="*/ 6410780 w 11293641"/>
              <a:gd name="connsiteY9153" fmla="*/ 1584913 h 6828021"/>
              <a:gd name="connsiteX9154" fmla="*/ 6390840 w 11293641"/>
              <a:gd name="connsiteY9154" fmla="*/ 1564976 h 6828021"/>
              <a:gd name="connsiteX9155" fmla="*/ 6375885 w 11293641"/>
              <a:gd name="connsiteY9155" fmla="*/ 1550024 h 6828021"/>
              <a:gd name="connsiteX9156" fmla="*/ 6365914 w 11293641"/>
              <a:gd name="connsiteY9156" fmla="*/ 1545041 h 6828021"/>
              <a:gd name="connsiteX9157" fmla="*/ 6321049 w 11293641"/>
              <a:gd name="connsiteY9157" fmla="*/ 1530089 h 6828021"/>
              <a:gd name="connsiteX9158" fmla="*/ 6301109 w 11293641"/>
              <a:gd name="connsiteY9158" fmla="*/ 1485233 h 6828021"/>
              <a:gd name="connsiteX9159" fmla="*/ 6276184 w 11293641"/>
              <a:gd name="connsiteY9159" fmla="*/ 1505170 h 6828021"/>
              <a:gd name="connsiteX9160" fmla="*/ 6281169 w 11293641"/>
              <a:gd name="connsiteY9160" fmla="*/ 1545041 h 6828021"/>
              <a:gd name="connsiteX9161" fmla="*/ 6226333 w 11293641"/>
              <a:gd name="connsiteY9161" fmla="*/ 1599864 h 6828021"/>
              <a:gd name="connsiteX9162" fmla="*/ 6221348 w 11293641"/>
              <a:gd name="connsiteY9162" fmla="*/ 1604848 h 6828021"/>
              <a:gd name="connsiteX9163" fmla="*/ 6211378 w 11293641"/>
              <a:gd name="connsiteY9163" fmla="*/ 1609832 h 6828021"/>
              <a:gd name="connsiteX9164" fmla="*/ 6206393 w 11293641"/>
              <a:gd name="connsiteY9164" fmla="*/ 1614817 h 6828021"/>
              <a:gd name="connsiteX9165" fmla="*/ 6196423 w 11293641"/>
              <a:gd name="connsiteY9165" fmla="*/ 1614817 h 6828021"/>
              <a:gd name="connsiteX9166" fmla="*/ 6186452 w 11293641"/>
              <a:gd name="connsiteY9166" fmla="*/ 1614817 h 6828021"/>
              <a:gd name="connsiteX9167" fmla="*/ 6176482 w 11293641"/>
              <a:gd name="connsiteY9167" fmla="*/ 1614817 h 6828021"/>
              <a:gd name="connsiteX9168" fmla="*/ 6171498 w 11293641"/>
              <a:gd name="connsiteY9168" fmla="*/ 1614817 h 6828021"/>
              <a:gd name="connsiteX9169" fmla="*/ 6171498 w 11293641"/>
              <a:gd name="connsiteY9169" fmla="*/ 1624784 h 6828021"/>
              <a:gd name="connsiteX9170" fmla="*/ 6171498 w 11293641"/>
              <a:gd name="connsiteY9170" fmla="*/ 1629768 h 6828021"/>
              <a:gd name="connsiteX9171" fmla="*/ 6171498 w 11293641"/>
              <a:gd name="connsiteY9171" fmla="*/ 1639736 h 6828021"/>
              <a:gd name="connsiteX9172" fmla="*/ 6176482 w 11293641"/>
              <a:gd name="connsiteY9172" fmla="*/ 1649704 h 6828021"/>
              <a:gd name="connsiteX9173" fmla="*/ 6186452 w 11293641"/>
              <a:gd name="connsiteY9173" fmla="*/ 1654688 h 6828021"/>
              <a:gd name="connsiteX9174" fmla="*/ 6201408 w 11293641"/>
              <a:gd name="connsiteY9174" fmla="*/ 1669640 h 6828021"/>
              <a:gd name="connsiteX9175" fmla="*/ 6216363 w 11293641"/>
              <a:gd name="connsiteY9175" fmla="*/ 1689576 h 6828021"/>
              <a:gd name="connsiteX9176" fmla="*/ 6236304 w 11293641"/>
              <a:gd name="connsiteY9176" fmla="*/ 1714496 h 6828021"/>
              <a:gd name="connsiteX9177" fmla="*/ 6251258 w 11293641"/>
              <a:gd name="connsiteY9177" fmla="*/ 1729448 h 6828021"/>
              <a:gd name="connsiteX9178" fmla="*/ 6256244 w 11293641"/>
              <a:gd name="connsiteY9178" fmla="*/ 1739414 h 6828021"/>
              <a:gd name="connsiteX9179" fmla="*/ 6251258 w 11293641"/>
              <a:gd name="connsiteY9179" fmla="*/ 1739414 h 6828021"/>
              <a:gd name="connsiteX9180" fmla="*/ 6246274 w 11293641"/>
              <a:gd name="connsiteY9180" fmla="*/ 1744399 h 6828021"/>
              <a:gd name="connsiteX9181" fmla="*/ 6241288 w 11293641"/>
              <a:gd name="connsiteY9181" fmla="*/ 1754367 h 6828021"/>
              <a:gd name="connsiteX9182" fmla="*/ 6231318 w 11293641"/>
              <a:gd name="connsiteY9182" fmla="*/ 1759351 h 6828021"/>
              <a:gd name="connsiteX9183" fmla="*/ 6221348 w 11293641"/>
              <a:gd name="connsiteY9183" fmla="*/ 1769317 h 6828021"/>
              <a:gd name="connsiteX9184" fmla="*/ 6211378 w 11293641"/>
              <a:gd name="connsiteY9184" fmla="*/ 1774303 h 6828021"/>
              <a:gd name="connsiteX9185" fmla="*/ 6206393 w 11293641"/>
              <a:gd name="connsiteY9185" fmla="*/ 1779287 h 6828021"/>
              <a:gd name="connsiteX9186" fmla="*/ 6196423 w 11293641"/>
              <a:gd name="connsiteY9186" fmla="*/ 1779287 h 6828021"/>
              <a:gd name="connsiteX9187" fmla="*/ 6186452 w 11293641"/>
              <a:gd name="connsiteY9187" fmla="*/ 1774303 h 6828021"/>
              <a:gd name="connsiteX9188" fmla="*/ 6176482 w 11293641"/>
              <a:gd name="connsiteY9188" fmla="*/ 1774303 h 6828021"/>
              <a:gd name="connsiteX9189" fmla="*/ 6166512 w 11293641"/>
              <a:gd name="connsiteY9189" fmla="*/ 1774303 h 6828021"/>
              <a:gd name="connsiteX9190" fmla="*/ 6156542 w 11293641"/>
              <a:gd name="connsiteY9190" fmla="*/ 1774303 h 6828021"/>
              <a:gd name="connsiteX9191" fmla="*/ 6151558 w 11293641"/>
              <a:gd name="connsiteY9191" fmla="*/ 1774303 h 6828021"/>
              <a:gd name="connsiteX9192" fmla="*/ 6111677 w 11293641"/>
              <a:gd name="connsiteY9192" fmla="*/ 1774303 h 6828021"/>
              <a:gd name="connsiteX9193" fmla="*/ 6101707 w 11293641"/>
              <a:gd name="connsiteY9193" fmla="*/ 1804197 h 6828021"/>
              <a:gd name="connsiteX9194" fmla="*/ 6056842 w 11293641"/>
              <a:gd name="connsiteY9194" fmla="*/ 1824132 h 6828021"/>
              <a:gd name="connsiteX9195" fmla="*/ 6026931 w 11293641"/>
              <a:gd name="connsiteY9195" fmla="*/ 1854036 h 6828021"/>
              <a:gd name="connsiteX9196" fmla="*/ 6006990 w 11293641"/>
              <a:gd name="connsiteY9196" fmla="*/ 1888923 h 6828021"/>
              <a:gd name="connsiteX9197" fmla="*/ 5952155 w 11293641"/>
              <a:gd name="connsiteY9197" fmla="*/ 1908859 h 6828021"/>
              <a:gd name="connsiteX9198" fmla="*/ 5952155 w 11293641"/>
              <a:gd name="connsiteY9198" fmla="*/ 1903875 h 6828021"/>
              <a:gd name="connsiteX9199" fmla="*/ 5947170 w 11293641"/>
              <a:gd name="connsiteY9199" fmla="*/ 1898892 h 6828021"/>
              <a:gd name="connsiteX9200" fmla="*/ 5942185 w 11293641"/>
              <a:gd name="connsiteY9200" fmla="*/ 1888923 h 6828021"/>
              <a:gd name="connsiteX9201" fmla="*/ 5932215 w 11293641"/>
              <a:gd name="connsiteY9201" fmla="*/ 1883940 h 6828021"/>
              <a:gd name="connsiteX9202" fmla="*/ 5922245 w 11293641"/>
              <a:gd name="connsiteY9202" fmla="*/ 1883940 h 6828021"/>
              <a:gd name="connsiteX9203" fmla="*/ 5912274 w 11293641"/>
              <a:gd name="connsiteY9203" fmla="*/ 1883940 h 6828021"/>
              <a:gd name="connsiteX9204" fmla="*/ 5897320 w 11293641"/>
              <a:gd name="connsiteY9204" fmla="*/ 1888923 h 6828021"/>
              <a:gd name="connsiteX9205" fmla="*/ 5887350 w 11293641"/>
              <a:gd name="connsiteY9205" fmla="*/ 1898892 h 6828021"/>
              <a:gd name="connsiteX9206" fmla="*/ 5857439 w 11293641"/>
              <a:gd name="connsiteY9206" fmla="*/ 1923811 h 6828021"/>
              <a:gd name="connsiteX9207" fmla="*/ 5837499 w 11293641"/>
              <a:gd name="connsiteY9207" fmla="*/ 1933779 h 6828021"/>
              <a:gd name="connsiteX9208" fmla="*/ 5822544 w 11293641"/>
              <a:gd name="connsiteY9208" fmla="*/ 1938761 h 6828021"/>
              <a:gd name="connsiteX9209" fmla="*/ 5802604 w 11293641"/>
              <a:gd name="connsiteY9209" fmla="*/ 1938761 h 6828021"/>
              <a:gd name="connsiteX9210" fmla="*/ 5797618 w 11293641"/>
              <a:gd name="connsiteY9210" fmla="*/ 1938761 h 6828021"/>
              <a:gd name="connsiteX9211" fmla="*/ 5792634 w 11293641"/>
              <a:gd name="connsiteY9211" fmla="*/ 1943747 h 6828021"/>
              <a:gd name="connsiteX9212" fmla="*/ 5792634 w 11293641"/>
              <a:gd name="connsiteY9212" fmla="*/ 1948731 h 6828021"/>
              <a:gd name="connsiteX9213" fmla="*/ 5792634 w 11293641"/>
              <a:gd name="connsiteY9213" fmla="*/ 1958698 h 6828021"/>
              <a:gd name="connsiteX9214" fmla="*/ 5792634 w 11293641"/>
              <a:gd name="connsiteY9214" fmla="*/ 1968665 h 6828021"/>
              <a:gd name="connsiteX9215" fmla="*/ 5792634 w 11293641"/>
              <a:gd name="connsiteY9215" fmla="*/ 1978635 h 6828021"/>
              <a:gd name="connsiteX9216" fmla="*/ 5787648 w 11293641"/>
              <a:gd name="connsiteY9216" fmla="*/ 1988601 h 6828021"/>
              <a:gd name="connsiteX9217" fmla="*/ 5782664 w 11293641"/>
              <a:gd name="connsiteY9217" fmla="*/ 1993587 h 6828021"/>
              <a:gd name="connsiteX9218" fmla="*/ 5772693 w 11293641"/>
              <a:gd name="connsiteY9218" fmla="*/ 1998571 h 6828021"/>
              <a:gd name="connsiteX9219" fmla="*/ 5747768 w 11293641"/>
              <a:gd name="connsiteY9219" fmla="*/ 2003554 h 6828021"/>
              <a:gd name="connsiteX9220" fmla="*/ 5732812 w 11293641"/>
              <a:gd name="connsiteY9220" fmla="*/ 2003554 h 6828021"/>
              <a:gd name="connsiteX9221" fmla="*/ 5722842 w 11293641"/>
              <a:gd name="connsiteY9221" fmla="*/ 2008539 h 6828021"/>
              <a:gd name="connsiteX9222" fmla="*/ 5717858 w 11293641"/>
              <a:gd name="connsiteY9222" fmla="*/ 2018506 h 6828021"/>
              <a:gd name="connsiteX9223" fmla="*/ 5707888 w 11293641"/>
              <a:gd name="connsiteY9223" fmla="*/ 2028473 h 6828021"/>
              <a:gd name="connsiteX9224" fmla="*/ 5707888 w 11293641"/>
              <a:gd name="connsiteY9224" fmla="*/ 2038440 h 6828021"/>
              <a:gd name="connsiteX9225" fmla="*/ 5707888 w 11293641"/>
              <a:gd name="connsiteY9225" fmla="*/ 2048408 h 6828021"/>
              <a:gd name="connsiteX9226" fmla="*/ 5712872 w 11293641"/>
              <a:gd name="connsiteY9226" fmla="*/ 2058377 h 6828021"/>
              <a:gd name="connsiteX9227" fmla="*/ 5717858 w 11293641"/>
              <a:gd name="connsiteY9227" fmla="*/ 2063363 h 6828021"/>
              <a:gd name="connsiteX9228" fmla="*/ 5717858 w 11293641"/>
              <a:gd name="connsiteY9228" fmla="*/ 2068345 h 6828021"/>
              <a:gd name="connsiteX9229" fmla="*/ 5717858 w 11293641"/>
              <a:gd name="connsiteY9229" fmla="*/ 2073329 h 6828021"/>
              <a:gd name="connsiteX9230" fmla="*/ 5722842 w 11293641"/>
              <a:gd name="connsiteY9230" fmla="*/ 2073329 h 6828021"/>
              <a:gd name="connsiteX9231" fmla="*/ 5722842 w 11293641"/>
              <a:gd name="connsiteY9231" fmla="*/ 2078316 h 6828021"/>
              <a:gd name="connsiteX9232" fmla="*/ 5722842 w 11293641"/>
              <a:gd name="connsiteY9232" fmla="*/ 2088281 h 6828021"/>
              <a:gd name="connsiteX9233" fmla="*/ 5722842 w 11293641"/>
              <a:gd name="connsiteY9233" fmla="*/ 2098250 h 6828021"/>
              <a:gd name="connsiteX9234" fmla="*/ 5722842 w 11293641"/>
              <a:gd name="connsiteY9234" fmla="*/ 2108218 h 6828021"/>
              <a:gd name="connsiteX9235" fmla="*/ 5717858 w 11293641"/>
              <a:gd name="connsiteY9235" fmla="*/ 2123168 h 6828021"/>
              <a:gd name="connsiteX9236" fmla="*/ 5707888 w 11293641"/>
              <a:gd name="connsiteY9236" fmla="*/ 2143105 h 6828021"/>
              <a:gd name="connsiteX9237" fmla="*/ 5697918 w 11293641"/>
              <a:gd name="connsiteY9237" fmla="*/ 2177992 h 6828021"/>
              <a:gd name="connsiteX9238" fmla="*/ 5692932 w 11293641"/>
              <a:gd name="connsiteY9238" fmla="*/ 2207896 h 6828021"/>
              <a:gd name="connsiteX9239" fmla="*/ 5692932 w 11293641"/>
              <a:gd name="connsiteY9239" fmla="*/ 2232815 h 6828021"/>
              <a:gd name="connsiteX9240" fmla="*/ 5697918 w 11293641"/>
              <a:gd name="connsiteY9240" fmla="*/ 2242785 h 6828021"/>
              <a:gd name="connsiteX9241" fmla="*/ 5658037 w 11293641"/>
              <a:gd name="connsiteY9241" fmla="*/ 2252751 h 6828021"/>
              <a:gd name="connsiteX9242" fmla="*/ 5583261 w 11293641"/>
              <a:gd name="connsiteY9242" fmla="*/ 2367384 h 6828021"/>
              <a:gd name="connsiteX9243" fmla="*/ 5538396 w 11293641"/>
              <a:gd name="connsiteY9243" fmla="*/ 2432175 h 6828021"/>
              <a:gd name="connsiteX9244" fmla="*/ 5538396 w 11293641"/>
              <a:gd name="connsiteY9244" fmla="*/ 2417223 h 6828021"/>
              <a:gd name="connsiteX9245" fmla="*/ 5523440 w 11293641"/>
              <a:gd name="connsiteY9245" fmla="*/ 2382334 h 6828021"/>
              <a:gd name="connsiteX9246" fmla="*/ 5513470 w 11293641"/>
              <a:gd name="connsiteY9246" fmla="*/ 2342464 h 6828021"/>
              <a:gd name="connsiteX9247" fmla="*/ 5498515 w 11293641"/>
              <a:gd name="connsiteY9247" fmla="*/ 2297608 h 6828021"/>
              <a:gd name="connsiteX9248" fmla="*/ 5488545 w 11293641"/>
              <a:gd name="connsiteY9248" fmla="*/ 2262720 h 6828021"/>
              <a:gd name="connsiteX9249" fmla="*/ 5483560 w 11293641"/>
              <a:gd name="connsiteY9249" fmla="*/ 2242785 h 6828021"/>
              <a:gd name="connsiteX9250" fmla="*/ 5478575 w 11293641"/>
              <a:gd name="connsiteY9250" fmla="*/ 2222847 h 6828021"/>
              <a:gd name="connsiteX9251" fmla="*/ 5483560 w 11293641"/>
              <a:gd name="connsiteY9251" fmla="*/ 2207896 h 6828021"/>
              <a:gd name="connsiteX9252" fmla="*/ 5483560 w 11293641"/>
              <a:gd name="connsiteY9252" fmla="*/ 2197928 h 6828021"/>
              <a:gd name="connsiteX9253" fmla="*/ 5488545 w 11293641"/>
              <a:gd name="connsiteY9253" fmla="*/ 2187960 h 6828021"/>
              <a:gd name="connsiteX9254" fmla="*/ 5528426 w 11293641"/>
              <a:gd name="connsiteY9254" fmla="*/ 2088281 h 6828021"/>
              <a:gd name="connsiteX9255" fmla="*/ 5623142 w 11293641"/>
              <a:gd name="connsiteY9255" fmla="*/ 2013522 h 6828021"/>
              <a:gd name="connsiteX9256" fmla="*/ 5648067 w 11293641"/>
              <a:gd name="connsiteY9256" fmla="*/ 1938761 h 6828021"/>
              <a:gd name="connsiteX9257" fmla="*/ 5732812 w 11293641"/>
              <a:gd name="connsiteY9257" fmla="*/ 1878955 h 6828021"/>
              <a:gd name="connsiteX9258" fmla="*/ 5727828 w 11293641"/>
              <a:gd name="connsiteY9258" fmla="*/ 1868988 h 6828021"/>
              <a:gd name="connsiteX9259" fmla="*/ 5722842 w 11293641"/>
              <a:gd name="connsiteY9259" fmla="*/ 1844070 h 6828021"/>
              <a:gd name="connsiteX9260" fmla="*/ 5722842 w 11293641"/>
              <a:gd name="connsiteY9260" fmla="*/ 1814166 h 6828021"/>
              <a:gd name="connsiteX9261" fmla="*/ 5737798 w 11293641"/>
              <a:gd name="connsiteY9261" fmla="*/ 1784271 h 6828021"/>
              <a:gd name="connsiteX9262" fmla="*/ 5732812 w 11293641"/>
              <a:gd name="connsiteY9262" fmla="*/ 1789255 h 6828021"/>
              <a:gd name="connsiteX9263" fmla="*/ 5717858 w 11293641"/>
              <a:gd name="connsiteY9263" fmla="*/ 1809182 h 6828021"/>
              <a:gd name="connsiteX9264" fmla="*/ 5702902 w 11293641"/>
              <a:gd name="connsiteY9264" fmla="*/ 1834100 h 6828021"/>
              <a:gd name="connsiteX9265" fmla="*/ 5682962 w 11293641"/>
              <a:gd name="connsiteY9265" fmla="*/ 1859021 h 6828021"/>
              <a:gd name="connsiteX9266" fmla="*/ 5668007 w 11293641"/>
              <a:gd name="connsiteY9266" fmla="*/ 1873974 h 6828021"/>
              <a:gd name="connsiteX9267" fmla="*/ 5663022 w 11293641"/>
              <a:gd name="connsiteY9267" fmla="*/ 1878955 h 6828021"/>
              <a:gd name="connsiteX9268" fmla="*/ 5653052 w 11293641"/>
              <a:gd name="connsiteY9268" fmla="*/ 1883940 h 6828021"/>
              <a:gd name="connsiteX9269" fmla="*/ 5643082 w 11293641"/>
              <a:gd name="connsiteY9269" fmla="*/ 1883940 h 6828021"/>
              <a:gd name="connsiteX9270" fmla="*/ 5638096 w 11293641"/>
              <a:gd name="connsiteY9270" fmla="*/ 1883940 h 6828021"/>
              <a:gd name="connsiteX9271" fmla="*/ 5628126 w 11293641"/>
              <a:gd name="connsiteY9271" fmla="*/ 1883940 h 6828021"/>
              <a:gd name="connsiteX9272" fmla="*/ 5628126 w 11293641"/>
              <a:gd name="connsiteY9272" fmla="*/ 1878955 h 6828021"/>
              <a:gd name="connsiteX9273" fmla="*/ 5628126 w 11293641"/>
              <a:gd name="connsiteY9273" fmla="*/ 1868988 h 6828021"/>
              <a:gd name="connsiteX9274" fmla="*/ 5638096 w 11293641"/>
              <a:gd name="connsiteY9274" fmla="*/ 1859021 h 6828021"/>
              <a:gd name="connsiteX9275" fmla="*/ 5643082 w 11293641"/>
              <a:gd name="connsiteY9275" fmla="*/ 1844070 h 6828021"/>
              <a:gd name="connsiteX9276" fmla="*/ 5653052 w 11293641"/>
              <a:gd name="connsiteY9276" fmla="*/ 1829118 h 6828021"/>
              <a:gd name="connsiteX9277" fmla="*/ 5653052 w 11293641"/>
              <a:gd name="connsiteY9277" fmla="*/ 1819148 h 6828021"/>
              <a:gd name="connsiteX9278" fmla="*/ 5648067 w 11293641"/>
              <a:gd name="connsiteY9278" fmla="*/ 1814166 h 6828021"/>
              <a:gd name="connsiteX9279" fmla="*/ 5643082 w 11293641"/>
              <a:gd name="connsiteY9279" fmla="*/ 1809182 h 6828021"/>
              <a:gd name="connsiteX9280" fmla="*/ 5633112 w 11293641"/>
              <a:gd name="connsiteY9280" fmla="*/ 1814166 h 6828021"/>
              <a:gd name="connsiteX9281" fmla="*/ 5618156 w 11293641"/>
              <a:gd name="connsiteY9281" fmla="*/ 1819148 h 6828021"/>
              <a:gd name="connsiteX9282" fmla="*/ 5608186 w 11293641"/>
              <a:gd name="connsiteY9282" fmla="*/ 1824132 h 6828021"/>
              <a:gd name="connsiteX9283" fmla="*/ 5598216 w 11293641"/>
              <a:gd name="connsiteY9283" fmla="*/ 1834100 h 6828021"/>
              <a:gd name="connsiteX9284" fmla="*/ 5588246 w 11293641"/>
              <a:gd name="connsiteY9284" fmla="*/ 1839084 h 6828021"/>
              <a:gd name="connsiteX9285" fmla="*/ 5583261 w 11293641"/>
              <a:gd name="connsiteY9285" fmla="*/ 1849052 h 6828021"/>
              <a:gd name="connsiteX9286" fmla="*/ 5578276 w 11293641"/>
              <a:gd name="connsiteY9286" fmla="*/ 1854036 h 6828021"/>
              <a:gd name="connsiteX9287" fmla="*/ 5573291 w 11293641"/>
              <a:gd name="connsiteY9287" fmla="*/ 1854036 h 6828021"/>
              <a:gd name="connsiteX9288" fmla="*/ 5478575 w 11293641"/>
              <a:gd name="connsiteY9288" fmla="*/ 1938761 h 6828021"/>
              <a:gd name="connsiteX9289" fmla="*/ 5478575 w 11293641"/>
              <a:gd name="connsiteY9289" fmla="*/ 1963682 h 6828021"/>
              <a:gd name="connsiteX9290" fmla="*/ 5368904 w 11293641"/>
              <a:gd name="connsiteY9290" fmla="*/ 1998571 h 6828021"/>
              <a:gd name="connsiteX9291" fmla="*/ 5348964 w 11293641"/>
              <a:gd name="connsiteY9291" fmla="*/ 1953714 h 6828021"/>
              <a:gd name="connsiteX9292" fmla="*/ 5329023 w 11293641"/>
              <a:gd name="connsiteY9292" fmla="*/ 1953714 h 6828021"/>
              <a:gd name="connsiteX9293" fmla="*/ 5299113 w 11293641"/>
              <a:gd name="connsiteY9293" fmla="*/ 1948731 h 6828021"/>
              <a:gd name="connsiteX9294" fmla="*/ 5274188 w 11293641"/>
              <a:gd name="connsiteY9294" fmla="*/ 1963682 h 6828021"/>
              <a:gd name="connsiteX9295" fmla="*/ 5274188 w 11293641"/>
              <a:gd name="connsiteY9295" fmla="*/ 1968665 h 6828021"/>
              <a:gd name="connsiteX9296" fmla="*/ 5274188 w 11293641"/>
              <a:gd name="connsiteY9296" fmla="*/ 1978635 h 6828021"/>
              <a:gd name="connsiteX9297" fmla="*/ 5274188 w 11293641"/>
              <a:gd name="connsiteY9297" fmla="*/ 1983617 h 6828021"/>
              <a:gd name="connsiteX9298" fmla="*/ 5274188 w 11293641"/>
              <a:gd name="connsiteY9298" fmla="*/ 1993587 h 6828021"/>
              <a:gd name="connsiteX9299" fmla="*/ 5264218 w 11293641"/>
              <a:gd name="connsiteY9299" fmla="*/ 1993587 h 6828021"/>
              <a:gd name="connsiteX9300" fmla="*/ 5249262 w 11293641"/>
              <a:gd name="connsiteY9300" fmla="*/ 1993587 h 6828021"/>
              <a:gd name="connsiteX9301" fmla="*/ 5214367 w 11293641"/>
              <a:gd name="connsiteY9301" fmla="*/ 1983617 h 6828021"/>
              <a:gd name="connsiteX9302" fmla="*/ 5174486 w 11293641"/>
              <a:gd name="connsiteY9302" fmla="*/ 1978635 h 6828021"/>
              <a:gd name="connsiteX9303" fmla="*/ 5139591 w 11293641"/>
              <a:gd name="connsiteY9303" fmla="*/ 1968665 h 6828021"/>
              <a:gd name="connsiteX9304" fmla="*/ 5109681 w 11293641"/>
              <a:gd name="connsiteY9304" fmla="*/ 1963682 h 6828021"/>
              <a:gd name="connsiteX9305" fmla="*/ 5099711 w 11293641"/>
              <a:gd name="connsiteY9305" fmla="*/ 1963682 h 6828021"/>
              <a:gd name="connsiteX9306" fmla="*/ 4980069 w 11293641"/>
              <a:gd name="connsiteY9306" fmla="*/ 2093266 h 6828021"/>
              <a:gd name="connsiteX9307" fmla="*/ 4925234 w 11293641"/>
              <a:gd name="connsiteY9307" fmla="*/ 2153073 h 6828021"/>
              <a:gd name="connsiteX9308" fmla="*/ 4920249 w 11293641"/>
              <a:gd name="connsiteY9308" fmla="*/ 2173008 h 6828021"/>
              <a:gd name="connsiteX9309" fmla="*/ 4855445 w 11293641"/>
              <a:gd name="connsiteY9309" fmla="*/ 2232815 h 6828021"/>
              <a:gd name="connsiteX9310" fmla="*/ 4885354 w 11293641"/>
              <a:gd name="connsiteY9310" fmla="*/ 2242785 h 6828021"/>
              <a:gd name="connsiteX9311" fmla="*/ 4890340 w 11293641"/>
              <a:gd name="connsiteY9311" fmla="*/ 2242785 h 6828021"/>
              <a:gd name="connsiteX9312" fmla="*/ 4895324 w 11293641"/>
              <a:gd name="connsiteY9312" fmla="*/ 2247767 h 6828021"/>
              <a:gd name="connsiteX9313" fmla="*/ 4900308 w 11293641"/>
              <a:gd name="connsiteY9313" fmla="*/ 2252751 h 6828021"/>
              <a:gd name="connsiteX9314" fmla="*/ 4910278 w 11293641"/>
              <a:gd name="connsiteY9314" fmla="*/ 2262720 h 6828021"/>
              <a:gd name="connsiteX9315" fmla="*/ 4925234 w 11293641"/>
              <a:gd name="connsiteY9315" fmla="*/ 2267704 h 6828021"/>
              <a:gd name="connsiteX9316" fmla="*/ 4940189 w 11293641"/>
              <a:gd name="connsiteY9316" fmla="*/ 2267704 h 6828021"/>
              <a:gd name="connsiteX9317" fmla="*/ 4960129 w 11293641"/>
              <a:gd name="connsiteY9317" fmla="*/ 2262720 h 6828021"/>
              <a:gd name="connsiteX9318" fmla="*/ 4980069 w 11293641"/>
              <a:gd name="connsiteY9318" fmla="*/ 2257735 h 6828021"/>
              <a:gd name="connsiteX9319" fmla="*/ 4995024 w 11293641"/>
              <a:gd name="connsiteY9319" fmla="*/ 2257735 h 6828021"/>
              <a:gd name="connsiteX9320" fmla="*/ 5019950 w 11293641"/>
              <a:gd name="connsiteY9320" fmla="*/ 2267704 h 6828021"/>
              <a:gd name="connsiteX9321" fmla="*/ 5029920 w 11293641"/>
              <a:gd name="connsiteY9321" fmla="*/ 2292624 h 6828021"/>
              <a:gd name="connsiteX9322" fmla="*/ 5034905 w 11293641"/>
              <a:gd name="connsiteY9322" fmla="*/ 2322527 h 6828021"/>
              <a:gd name="connsiteX9323" fmla="*/ 5029920 w 11293641"/>
              <a:gd name="connsiteY9323" fmla="*/ 2352431 h 6828021"/>
              <a:gd name="connsiteX9324" fmla="*/ 5024935 w 11293641"/>
              <a:gd name="connsiteY9324" fmla="*/ 2362399 h 6828021"/>
              <a:gd name="connsiteX9325" fmla="*/ 5019950 w 11293641"/>
              <a:gd name="connsiteY9325" fmla="*/ 2427191 h 6828021"/>
              <a:gd name="connsiteX9326" fmla="*/ 5009980 w 11293641"/>
              <a:gd name="connsiteY9326" fmla="*/ 2437160 h 6828021"/>
              <a:gd name="connsiteX9327" fmla="*/ 5000010 w 11293641"/>
              <a:gd name="connsiteY9327" fmla="*/ 2457095 h 6828021"/>
              <a:gd name="connsiteX9328" fmla="*/ 4985054 w 11293641"/>
              <a:gd name="connsiteY9328" fmla="*/ 2491984 h 6828021"/>
              <a:gd name="connsiteX9329" fmla="*/ 4980069 w 11293641"/>
              <a:gd name="connsiteY9329" fmla="*/ 2536840 h 6828021"/>
              <a:gd name="connsiteX9330" fmla="*/ 4975084 w 11293641"/>
              <a:gd name="connsiteY9330" fmla="*/ 2546806 h 6828021"/>
              <a:gd name="connsiteX9331" fmla="*/ 4960129 w 11293641"/>
              <a:gd name="connsiteY9331" fmla="*/ 2576711 h 6828021"/>
              <a:gd name="connsiteX9332" fmla="*/ 4935204 w 11293641"/>
              <a:gd name="connsiteY9332" fmla="*/ 2621566 h 6828021"/>
              <a:gd name="connsiteX9333" fmla="*/ 4905294 w 11293641"/>
              <a:gd name="connsiteY9333" fmla="*/ 2671405 h 6828021"/>
              <a:gd name="connsiteX9334" fmla="*/ 4870399 w 11293641"/>
              <a:gd name="connsiteY9334" fmla="*/ 2726229 h 6828021"/>
              <a:gd name="connsiteX9335" fmla="*/ 4835504 w 11293641"/>
              <a:gd name="connsiteY9335" fmla="*/ 2771084 h 6828021"/>
              <a:gd name="connsiteX9336" fmla="*/ 4805594 w 11293641"/>
              <a:gd name="connsiteY9336" fmla="*/ 2810956 h 6828021"/>
              <a:gd name="connsiteX9337" fmla="*/ 4780667 w 11293641"/>
              <a:gd name="connsiteY9337" fmla="*/ 2830892 h 6828021"/>
              <a:gd name="connsiteX9338" fmla="*/ 4775682 w 11293641"/>
              <a:gd name="connsiteY9338" fmla="*/ 2830892 h 6828021"/>
              <a:gd name="connsiteX9339" fmla="*/ 4770699 w 11293641"/>
              <a:gd name="connsiteY9339" fmla="*/ 2825909 h 6828021"/>
              <a:gd name="connsiteX9340" fmla="*/ 4760727 w 11293641"/>
              <a:gd name="connsiteY9340" fmla="*/ 2820924 h 6828021"/>
              <a:gd name="connsiteX9341" fmla="*/ 4750758 w 11293641"/>
              <a:gd name="connsiteY9341" fmla="*/ 2815941 h 6828021"/>
              <a:gd name="connsiteX9342" fmla="*/ 4740787 w 11293641"/>
              <a:gd name="connsiteY9342" fmla="*/ 2805975 h 6828021"/>
              <a:gd name="connsiteX9343" fmla="*/ 4730817 w 11293641"/>
              <a:gd name="connsiteY9343" fmla="*/ 2791021 h 6828021"/>
              <a:gd name="connsiteX9344" fmla="*/ 4725832 w 11293641"/>
              <a:gd name="connsiteY9344" fmla="*/ 2776068 h 6828021"/>
              <a:gd name="connsiteX9345" fmla="*/ 4730817 w 11293641"/>
              <a:gd name="connsiteY9345" fmla="*/ 2776068 h 6828021"/>
              <a:gd name="connsiteX9346" fmla="*/ 4730817 w 11293641"/>
              <a:gd name="connsiteY9346" fmla="*/ 2771084 h 6828021"/>
              <a:gd name="connsiteX9347" fmla="*/ 4730817 w 11293641"/>
              <a:gd name="connsiteY9347" fmla="*/ 2761117 h 6828021"/>
              <a:gd name="connsiteX9348" fmla="*/ 4735803 w 11293641"/>
              <a:gd name="connsiteY9348" fmla="*/ 2751149 h 6828021"/>
              <a:gd name="connsiteX9349" fmla="*/ 4735803 w 11293641"/>
              <a:gd name="connsiteY9349" fmla="*/ 2746166 h 6828021"/>
              <a:gd name="connsiteX9350" fmla="*/ 4740787 w 11293641"/>
              <a:gd name="connsiteY9350" fmla="*/ 2736197 h 6828021"/>
              <a:gd name="connsiteX9351" fmla="*/ 4740787 w 11293641"/>
              <a:gd name="connsiteY9351" fmla="*/ 2731213 h 6828021"/>
              <a:gd name="connsiteX9352" fmla="*/ 4735803 w 11293641"/>
              <a:gd name="connsiteY9352" fmla="*/ 2741181 h 6828021"/>
              <a:gd name="connsiteX9353" fmla="*/ 4745773 w 11293641"/>
              <a:gd name="connsiteY9353" fmla="*/ 2716261 h 6828021"/>
              <a:gd name="connsiteX9354" fmla="*/ 4790639 w 11293641"/>
              <a:gd name="connsiteY9354" fmla="*/ 2666421 h 6828021"/>
              <a:gd name="connsiteX9355" fmla="*/ 4810578 w 11293641"/>
              <a:gd name="connsiteY9355" fmla="*/ 2636518 h 6828021"/>
              <a:gd name="connsiteX9356" fmla="*/ 4785653 w 11293641"/>
              <a:gd name="connsiteY9356" fmla="*/ 2666421 h 6828021"/>
              <a:gd name="connsiteX9357" fmla="*/ 4760727 w 11293641"/>
              <a:gd name="connsiteY9357" fmla="*/ 2696326 h 6828021"/>
              <a:gd name="connsiteX9358" fmla="*/ 4740787 w 11293641"/>
              <a:gd name="connsiteY9358" fmla="*/ 2716261 h 6828021"/>
              <a:gd name="connsiteX9359" fmla="*/ 4734139 w 11293641"/>
              <a:gd name="connsiteY9359" fmla="*/ 2732880 h 6828021"/>
              <a:gd name="connsiteX9360" fmla="*/ 4730817 w 11293641"/>
              <a:gd name="connsiteY9360" fmla="*/ 2746166 h 6828021"/>
              <a:gd name="connsiteX9361" fmla="*/ 4730817 w 11293641"/>
              <a:gd name="connsiteY9361" fmla="*/ 2756134 h 6828021"/>
              <a:gd name="connsiteX9362" fmla="*/ 4720848 w 11293641"/>
              <a:gd name="connsiteY9362" fmla="*/ 2776068 h 6828021"/>
              <a:gd name="connsiteX9363" fmla="*/ 4705891 w 11293641"/>
              <a:gd name="connsiteY9363" fmla="*/ 2805975 h 6828021"/>
              <a:gd name="connsiteX9364" fmla="*/ 4690936 w 11293641"/>
              <a:gd name="connsiteY9364" fmla="*/ 2830892 h 6828021"/>
              <a:gd name="connsiteX9365" fmla="*/ 4680965 w 11293641"/>
              <a:gd name="connsiteY9365" fmla="*/ 2840862 h 6828021"/>
              <a:gd name="connsiteX9366" fmla="*/ 4661026 w 11293641"/>
              <a:gd name="connsiteY9366" fmla="*/ 2865779 h 6828021"/>
              <a:gd name="connsiteX9367" fmla="*/ 4631117 w 11293641"/>
              <a:gd name="connsiteY9367" fmla="*/ 2900668 h 6828021"/>
              <a:gd name="connsiteX9368" fmla="*/ 4596219 w 11293641"/>
              <a:gd name="connsiteY9368" fmla="*/ 2935557 h 6828021"/>
              <a:gd name="connsiteX9369" fmla="*/ 4591235 w 11293641"/>
              <a:gd name="connsiteY9369" fmla="*/ 2935557 h 6828021"/>
              <a:gd name="connsiteX9370" fmla="*/ 4591235 w 11293641"/>
              <a:gd name="connsiteY9370" fmla="*/ 2940541 h 6828021"/>
              <a:gd name="connsiteX9371" fmla="*/ 4586250 w 11293641"/>
              <a:gd name="connsiteY9371" fmla="*/ 2940541 h 6828021"/>
              <a:gd name="connsiteX9372" fmla="*/ 4581266 w 11293641"/>
              <a:gd name="connsiteY9372" fmla="*/ 2945526 h 6828021"/>
              <a:gd name="connsiteX9373" fmla="*/ 4581266 w 11293641"/>
              <a:gd name="connsiteY9373" fmla="*/ 2950509 h 6828021"/>
              <a:gd name="connsiteX9374" fmla="*/ 4581266 w 11293641"/>
              <a:gd name="connsiteY9374" fmla="*/ 2955492 h 6828021"/>
              <a:gd name="connsiteX9375" fmla="*/ 4581266 w 11293641"/>
              <a:gd name="connsiteY9375" fmla="*/ 2965460 h 6828021"/>
              <a:gd name="connsiteX9376" fmla="*/ 4591235 w 11293641"/>
              <a:gd name="connsiteY9376" fmla="*/ 2975427 h 6828021"/>
              <a:gd name="connsiteX9377" fmla="*/ 4601205 w 11293641"/>
              <a:gd name="connsiteY9377" fmla="*/ 2990381 h 6828021"/>
              <a:gd name="connsiteX9378" fmla="*/ 4606190 w 11293641"/>
              <a:gd name="connsiteY9378" fmla="*/ 2990381 h 6828021"/>
              <a:gd name="connsiteX9379" fmla="*/ 4611176 w 11293641"/>
              <a:gd name="connsiteY9379" fmla="*/ 2995363 h 6828021"/>
              <a:gd name="connsiteX9380" fmla="*/ 4616162 w 11293641"/>
              <a:gd name="connsiteY9380" fmla="*/ 2995363 h 6828021"/>
              <a:gd name="connsiteX9381" fmla="*/ 4621146 w 11293641"/>
              <a:gd name="connsiteY9381" fmla="*/ 3005333 h 6828021"/>
              <a:gd name="connsiteX9382" fmla="*/ 4631117 w 11293641"/>
              <a:gd name="connsiteY9382" fmla="*/ 3015301 h 6828021"/>
              <a:gd name="connsiteX9383" fmla="*/ 4636101 w 11293641"/>
              <a:gd name="connsiteY9383" fmla="*/ 3025269 h 6828021"/>
              <a:gd name="connsiteX9384" fmla="*/ 4641085 w 11293641"/>
              <a:gd name="connsiteY9384" fmla="*/ 3045202 h 6828021"/>
              <a:gd name="connsiteX9385" fmla="*/ 4641085 w 11293641"/>
              <a:gd name="connsiteY9385" fmla="*/ 3065137 h 6828021"/>
              <a:gd name="connsiteX9386" fmla="*/ 4636101 w 11293641"/>
              <a:gd name="connsiteY9386" fmla="*/ 3124946 h 6828021"/>
              <a:gd name="connsiteX9387" fmla="*/ 4631117 w 11293641"/>
              <a:gd name="connsiteY9387" fmla="*/ 3129928 h 6828021"/>
              <a:gd name="connsiteX9388" fmla="*/ 4626131 w 11293641"/>
              <a:gd name="connsiteY9388" fmla="*/ 3139899 h 6828021"/>
              <a:gd name="connsiteX9389" fmla="*/ 4616162 w 11293641"/>
              <a:gd name="connsiteY9389" fmla="*/ 3144880 h 6828021"/>
              <a:gd name="connsiteX9390" fmla="*/ 4606190 w 11293641"/>
              <a:gd name="connsiteY9390" fmla="*/ 3154848 h 6828021"/>
              <a:gd name="connsiteX9391" fmla="*/ 4596219 w 11293641"/>
              <a:gd name="connsiteY9391" fmla="*/ 3154848 h 6828021"/>
              <a:gd name="connsiteX9392" fmla="*/ 4586250 w 11293641"/>
              <a:gd name="connsiteY9392" fmla="*/ 3154848 h 6828021"/>
              <a:gd name="connsiteX9393" fmla="*/ 4576280 w 11293641"/>
              <a:gd name="connsiteY9393" fmla="*/ 3149861 h 6828021"/>
              <a:gd name="connsiteX9394" fmla="*/ 4566310 w 11293641"/>
              <a:gd name="connsiteY9394" fmla="*/ 3149861 h 6828021"/>
              <a:gd name="connsiteX9395" fmla="*/ 4561324 w 11293641"/>
              <a:gd name="connsiteY9395" fmla="*/ 3144880 h 6828021"/>
              <a:gd name="connsiteX9396" fmla="*/ 4551355 w 11293641"/>
              <a:gd name="connsiteY9396" fmla="*/ 3134915 h 6828021"/>
              <a:gd name="connsiteX9397" fmla="*/ 4546371 w 11293641"/>
              <a:gd name="connsiteY9397" fmla="*/ 3124946 h 6828021"/>
              <a:gd name="connsiteX9398" fmla="*/ 4546371 w 11293641"/>
              <a:gd name="connsiteY9398" fmla="*/ 3114979 h 6828021"/>
              <a:gd name="connsiteX9399" fmla="*/ 4551355 w 11293641"/>
              <a:gd name="connsiteY9399" fmla="*/ 3095043 h 6828021"/>
              <a:gd name="connsiteX9400" fmla="*/ 4551355 w 11293641"/>
              <a:gd name="connsiteY9400" fmla="*/ 3075106 h 6828021"/>
              <a:gd name="connsiteX9401" fmla="*/ 4551355 w 11293641"/>
              <a:gd name="connsiteY9401" fmla="*/ 3065137 h 6828021"/>
              <a:gd name="connsiteX9402" fmla="*/ 4551355 w 11293641"/>
              <a:gd name="connsiteY9402" fmla="*/ 3060156 h 6828021"/>
              <a:gd name="connsiteX9403" fmla="*/ 4551355 w 11293641"/>
              <a:gd name="connsiteY9403" fmla="*/ 3055171 h 6828021"/>
              <a:gd name="connsiteX9404" fmla="*/ 4551355 w 11293641"/>
              <a:gd name="connsiteY9404" fmla="*/ 3050189 h 6828021"/>
              <a:gd name="connsiteX9405" fmla="*/ 4546371 w 11293641"/>
              <a:gd name="connsiteY9405" fmla="*/ 3045202 h 6828021"/>
              <a:gd name="connsiteX9406" fmla="*/ 4536399 w 11293641"/>
              <a:gd name="connsiteY9406" fmla="*/ 3040217 h 6828021"/>
              <a:gd name="connsiteX9407" fmla="*/ 4531416 w 11293641"/>
              <a:gd name="connsiteY9407" fmla="*/ 3035235 h 6828021"/>
              <a:gd name="connsiteX9408" fmla="*/ 4521444 w 11293641"/>
              <a:gd name="connsiteY9408" fmla="*/ 3030250 h 6828021"/>
              <a:gd name="connsiteX9409" fmla="*/ 4511473 w 11293641"/>
              <a:gd name="connsiteY9409" fmla="*/ 3025269 h 6828021"/>
              <a:gd name="connsiteX9410" fmla="*/ 4501504 w 11293641"/>
              <a:gd name="connsiteY9410" fmla="*/ 3015301 h 6828021"/>
              <a:gd name="connsiteX9411" fmla="*/ 4496519 w 11293641"/>
              <a:gd name="connsiteY9411" fmla="*/ 3010314 h 6828021"/>
              <a:gd name="connsiteX9412" fmla="*/ 4491533 w 11293641"/>
              <a:gd name="connsiteY9412" fmla="*/ 3005333 h 6828021"/>
              <a:gd name="connsiteX9413" fmla="*/ 4486549 w 11293641"/>
              <a:gd name="connsiteY9413" fmla="*/ 3005333 h 6828021"/>
              <a:gd name="connsiteX9414" fmla="*/ 4501504 w 11293641"/>
              <a:gd name="connsiteY9414" fmla="*/ 2970443 h 6828021"/>
              <a:gd name="connsiteX9415" fmla="*/ 4476580 w 11293641"/>
              <a:gd name="connsiteY9415" fmla="*/ 2950509 h 6828021"/>
              <a:gd name="connsiteX9416" fmla="*/ 4451653 w 11293641"/>
              <a:gd name="connsiteY9416" fmla="*/ 2954661 h 6828021"/>
              <a:gd name="connsiteX9417" fmla="*/ 4451653 w 11293641"/>
              <a:gd name="connsiteY9417" fmla="*/ 2960475 h 6828021"/>
              <a:gd name="connsiteX9418" fmla="*/ 4446670 w 11293641"/>
              <a:gd name="connsiteY9418" fmla="*/ 2965460 h 6828021"/>
              <a:gd name="connsiteX9419" fmla="*/ 4436698 w 11293641"/>
              <a:gd name="connsiteY9419" fmla="*/ 2975427 h 6828021"/>
              <a:gd name="connsiteX9420" fmla="*/ 4426730 w 11293641"/>
              <a:gd name="connsiteY9420" fmla="*/ 2980412 h 6828021"/>
              <a:gd name="connsiteX9421" fmla="*/ 4411773 w 11293641"/>
              <a:gd name="connsiteY9421" fmla="*/ 2990381 h 6828021"/>
              <a:gd name="connsiteX9422" fmla="*/ 4401804 w 11293641"/>
              <a:gd name="connsiteY9422" fmla="*/ 2995363 h 6828021"/>
              <a:gd name="connsiteX9423" fmla="*/ 4396818 w 11293641"/>
              <a:gd name="connsiteY9423" fmla="*/ 2995363 h 6828021"/>
              <a:gd name="connsiteX9424" fmla="*/ 4391834 w 11293641"/>
              <a:gd name="connsiteY9424" fmla="*/ 2995363 h 6828021"/>
              <a:gd name="connsiteX9425" fmla="*/ 4386849 w 11293641"/>
              <a:gd name="connsiteY9425" fmla="*/ 2990381 h 6828021"/>
              <a:gd name="connsiteX9426" fmla="*/ 4381865 w 11293641"/>
              <a:gd name="connsiteY9426" fmla="*/ 2990381 h 6828021"/>
              <a:gd name="connsiteX9427" fmla="*/ 4381865 w 11293641"/>
              <a:gd name="connsiteY9427" fmla="*/ 2985394 h 6828021"/>
              <a:gd name="connsiteX9428" fmla="*/ 4381865 w 11293641"/>
              <a:gd name="connsiteY9428" fmla="*/ 2975427 h 6828021"/>
              <a:gd name="connsiteX9429" fmla="*/ 4386849 w 11293641"/>
              <a:gd name="connsiteY9429" fmla="*/ 2965460 h 6828021"/>
              <a:gd name="connsiteX9430" fmla="*/ 4396818 w 11293641"/>
              <a:gd name="connsiteY9430" fmla="*/ 2960475 h 6828021"/>
              <a:gd name="connsiteX9431" fmla="*/ 4401804 w 11293641"/>
              <a:gd name="connsiteY9431" fmla="*/ 2950509 h 6828021"/>
              <a:gd name="connsiteX9432" fmla="*/ 4401804 w 11293641"/>
              <a:gd name="connsiteY9432" fmla="*/ 2945526 h 6828021"/>
              <a:gd name="connsiteX9433" fmla="*/ 4401804 w 11293641"/>
              <a:gd name="connsiteY9433" fmla="*/ 2940541 h 6828021"/>
              <a:gd name="connsiteX9434" fmla="*/ 4391834 w 11293641"/>
              <a:gd name="connsiteY9434" fmla="*/ 2935557 h 6828021"/>
              <a:gd name="connsiteX9435" fmla="*/ 4381865 w 11293641"/>
              <a:gd name="connsiteY9435" fmla="*/ 2935557 h 6828021"/>
              <a:gd name="connsiteX9436" fmla="*/ 4371893 w 11293641"/>
              <a:gd name="connsiteY9436" fmla="*/ 2940541 h 6828021"/>
              <a:gd name="connsiteX9437" fmla="*/ 4361923 w 11293641"/>
              <a:gd name="connsiteY9437" fmla="*/ 2945526 h 6828021"/>
              <a:gd name="connsiteX9438" fmla="*/ 4346967 w 11293641"/>
              <a:gd name="connsiteY9438" fmla="*/ 2955492 h 6828021"/>
              <a:gd name="connsiteX9439" fmla="*/ 4336998 w 11293641"/>
              <a:gd name="connsiteY9439" fmla="*/ 2965460 h 6828021"/>
              <a:gd name="connsiteX9440" fmla="*/ 4317058 w 11293641"/>
              <a:gd name="connsiteY9440" fmla="*/ 2970443 h 6828021"/>
              <a:gd name="connsiteX9441" fmla="*/ 4302103 w 11293641"/>
              <a:gd name="connsiteY9441" fmla="*/ 2970443 h 6828021"/>
              <a:gd name="connsiteX9442" fmla="*/ 4287148 w 11293641"/>
              <a:gd name="connsiteY9442" fmla="*/ 2970443 h 6828021"/>
              <a:gd name="connsiteX9443" fmla="*/ 4277176 w 11293641"/>
              <a:gd name="connsiteY9443" fmla="*/ 2970443 h 6828021"/>
              <a:gd name="connsiteX9444" fmla="*/ 4272193 w 11293641"/>
              <a:gd name="connsiteY9444" fmla="*/ 2965460 h 6828021"/>
              <a:gd name="connsiteX9445" fmla="*/ 4267207 w 11293641"/>
              <a:gd name="connsiteY9445" fmla="*/ 2965460 h 6828021"/>
              <a:gd name="connsiteX9446" fmla="*/ 4262221 w 11293641"/>
              <a:gd name="connsiteY9446" fmla="*/ 2970443 h 6828021"/>
              <a:gd name="connsiteX9447" fmla="*/ 4257238 w 11293641"/>
              <a:gd name="connsiteY9447" fmla="*/ 2975427 h 6828021"/>
              <a:gd name="connsiteX9448" fmla="*/ 4257238 w 11293641"/>
              <a:gd name="connsiteY9448" fmla="*/ 2980412 h 6828021"/>
              <a:gd name="connsiteX9449" fmla="*/ 4262221 w 11293641"/>
              <a:gd name="connsiteY9449" fmla="*/ 2990381 h 6828021"/>
              <a:gd name="connsiteX9450" fmla="*/ 4267207 w 11293641"/>
              <a:gd name="connsiteY9450" fmla="*/ 3000349 h 6828021"/>
              <a:gd name="connsiteX9451" fmla="*/ 4282162 w 11293641"/>
              <a:gd name="connsiteY9451" fmla="*/ 3010314 h 6828021"/>
              <a:gd name="connsiteX9452" fmla="*/ 4297118 w 11293641"/>
              <a:gd name="connsiteY9452" fmla="*/ 3020282 h 6828021"/>
              <a:gd name="connsiteX9453" fmla="*/ 4307088 w 11293641"/>
              <a:gd name="connsiteY9453" fmla="*/ 3030250 h 6828021"/>
              <a:gd name="connsiteX9454" fmla="*/ 4317058 w 11293641"/>
              <a:gd name="connsiteY9454" fmla="*/ 3040217 h 6828021"/>
              <a:gd name="connsiteX9455" fmla="*/ 4327027 w 11293641"/>
              <a:gd name="connsiteY9455" fmla="*/ 3045202 h 6828021"/>
              <a:gd name="connsiteX9456" fmla="*/ 4332013 w 11293641"/>
              <a:gd name="connsiteY9456" fmla="*/ 3045202 h 6828021"/>
              <a:gd name="connsiteX9457" fmla="*/ 4341984 w 11293641"/>
              <a:gd name="connsiteY9457" fmla="*/ 3040217 h 6828021"/>
              <a:gd name="connsiteX9458" fmla="*/ 4356939 w 11293641"/>
              <a:gd name="connsiteY9458" fmla="*/ 3040217 h 6828021"/>
              <a:gd name="connsiteX9459" fmla="*/ 4366907 w 11293641"/>
              <a:gd name="connsiteY9459" fmla="*/ 3035235 h 6828021"/>
              <a:gd name="connsiteX9460" fmla="*/ 4381865 w 11293641"/>
              <a:gd name="connsiteY9460" fmla="*/ 3035235 h 6828021"/>
              <a:gd name="connsiteX9461" fmla="*/ 4391834 w 11293641"/>
              <a:gd name="connsiteY9461" fmla="*/ 3030250 h 6828021"/>
              <a:gd name="connsiteX9462" fmla="*/ 4406789 w 11293641"/>
              <a:gd name="connsiteY9462" fmla="*/ 3030250 h 6828021"/>
              <a:gd name="connsiteX9463" fmla="*/ 4421744 w 11293641"/>
              <a:gd name="connsiteY9463" fmla="*/ 3035235 h 6828021"/>
              <a:gd name="connsiteX9464" fmla="*/ 4431713 w 11293641"/>
              <a:gd name="connsiteY9464" fmla="*/ 3040217 h 6828021"/>
              <a:gd name="connsiteX9465" fmla="*/ 4436698 w 11293641"/>
              <a:gd name="connsiteY9465" fmla="*/ 3045202 h 6828021"/>
              <a:gd name="connsiteX9466" fmla="*/ 4441684 w 11293641"/>
              <a:gd name="connsiteY9466" fmla="*/ 3050186 h 6828021"/>
              <a:gd name="connsiteX9467" fmla="*/ 4441684 w 11293641"/>
              <a:gd name="connsiteY9467" fmla="*/ 3055171 h 6828021"/>
              <a:gd name="connsiteX9468" fmla="*/ 4431713 w 11293641"/>
              <a:gd name="connsiteY9468" fmla="*/ 3060156 h 6828021"/>
              <a:gd name="connsiteX9469" fmla="*/ 4421744 w 11293641"/>
              <a:gd name="connsiteY9469" fmla="*/ 3065137 h 6828021"/>
              <a:gd name="connsiteX9470" fmla="*/ 4406789 w 11293641"/>
              <a:gd name="connsiteY9470" fmla="*/ 3070124 h 6828021"/>
              <a:gd name="connsiteX9471" fmla="*/ 4391834 w 11293641"/>
              <a:gd name="connsiteY9471" fmla="*/ 3075106 h 6828021"/>
              <a:gd name="connsiteX9472" fmla="*/ 4381865 w 11293641"/>
              <a:gd name="connsiteY9472" fmla="*/ 3085073 h 6828021"/>
              <a:gd name="connsiteX9473" fmla="*/ 4371893 w 11293641"/>
              <a:gd name="connsiteY9473" fmla="*/ 3090058 h 6828021"/>
              <a:gd name="connsiteX9474" fmla="*/ 4361923 w 11293641"/>
              <a:gd name="connsiteY9474" fmla="*/ 3095043 h 6828021"/>
              <a:gd name="connsiteX9475" fmla="*/ 4356939 w 11293641"/>
              <a:gd name="connsiteY9475" fmla="*/ 3095043 h 6828021"/>
              <a:gd name="connsiteX9476" fmla="*/ 4351953 w 11293641"/>
              <a:gd name="connsiteY9476" fmla="*/ 3100026 h 6828021"/>
              <a:gd name="connsiteX9477" fmla="*/ 4341984 w 11293641"/>
              <a:gd name="connsiteY9477" fmla="*/ 3105013 h 6828021"/>
              <a:gd name="connsiteX9478" fmla="*/ 4336998 w 11293641"/>
              <a:gd name="connsiteY9478" fmla="*/ 3114979 h 6828021"/>
              <a:gd name="connsiteX9479" fmla="*/ 4332013 w 11293641"/>
              <a:gd name="connsiteY9479" fmla="*/ 3119960 h 6828021"/>
              <a:gd name="connsiteX9480" fmla="*/ 4332013 w 11293641"/>
              <a:gd name="connsiteY9480" fmla="*/ 3134915 h 6828021"/>
              <a:gd name="connsiteX9481" fmla="*/ 4336998 w 11293641"/>
              <a:gd name="connsiteY9481" fmla="*/ 3144880 h 6828021"/>
              <a:gd name="connsiteX9482" fmla="*/ 4346967 w 11293641"/>
              <a:gd name="connsiteY9482" fmla="*/ 3159835 h 6828021"/>
              <a:gd name="connsiteX9483" fmla="*/ 4356939 w 11293641"/>
              <a:gd name="connsiteY9483" fmla="*/ 3174782 h 6828021"/>
              <a:gd name="connsiteX9484" fmla="*/ 4366907 w 11293641"/>
              <a:gd name="connsiteY9484" fmla="*/ 3184751 h 6828021"/>
              <a:gd name="connsiteX9485" fmla="*/ 4371893 w 11293641"/>
              <a:gd name="connsiteY9485" fmla="*/ 3199703 h 6828021"/>
              <a:gd name="connsiteX9486" fmla="*/ 4376879 w 11293641"/>
              <a:gd name="connsiteY9486" fmla="*/ 3209671 h 6828021"/>
              <a:gd name="connsiteX9487" fmla="*/ 4381865 w 11293641"/>
              <a:gd name="connsiteY9487" fmla="*/ 3214658 h 6828021"/>
              <a:gd name="connsiteX9488" fmla="*/ 4381865 w 11293641"/>
              <a:gd name="connsiteY9488" fmla="*/ 3219639 h 6828021"/>
              <a:gd name="connsiteX9489" fmla="*/ 4401804 w 11293641"/>
              <a:gd name="connsiteY9489" fmla="*/ 3279446 h 6828021"/>
              <a:gd name="connsiteX9490" fmla="*/ 4406789 w 11293641"/>
              <a:gd name="connsiteY9490" fmla="*/ 3279446 h 6828021"/>
              <a:gd name="connsiteX9491" fmla="*/ 4406789 w 11293641"/>
              <a:gd name="connsiteY9491" fmla="*/ 3289414 h 6828021"/>
              <a:gd name="connsiteX9492" fmla="*/ 4411773 w 11293641"/>
              <a:gd name="connsiteY9492" fmla="*/ 3299382 h 6828021"/>
              <a:gd name="connsiteX9493" fmla="*/ 4416758 w 11293641"/>
              <a:gd name="connsiteY9493" fmla="*/ 3309347 h 6828021"/>
              <a:gd name="connsiteX9494" fmla="*/ 4416758 w 11293641"/>
              <a:gd name="connsiteY9494" fmla="*/ 3319318 h 6828021"/>
              <a:gd name="connsiteX9495" fmla="*/ 4416758 w 11293641"/>
              <a:gd name="connsiteY9495" fmla="*/ 3334270 h 6828021"/>
              <a:gd name="connsiteX9496" fmla="*/ 4416758 w 11293641"/>
              <a:gd name="connsiteY9496" fmla="*/ 3344238 h 6828021"/>
              <a:gd name="connsiteX9497" fmla="*/ 4416758 w 11293641"/>
              <a:gd name="connsiteY9497" fmla="*/ 3359190 h 6828021"/>
              <a:gd name="connsiteX9498" fmla="*/ 4411773 w 11293641"/>
              <a:gd name="connsiteY9498" fmla="*/ 3369157 h 6828021"/>
              <a:gd name="connsiteX9499" fmla="*/ 4406789 w 11293641"/>
              <a:gd name="connsiteY9499" fmla="*/ 3379125 h 6828021"/>
              <a:gd name="connsiteX9500" fmla="*/ 4396818 w 11293641"/>
              <a:gd name="connsiteY9500" fmla="*/ 3389093 h 6828021"/>
              <a:gd name="connsiteX9501" fmla="*/ 4396818 w 11293641"/>
              <a:gd name="connsiteY9501" fmla="*/ 3394077 h 6828021"/>
              <a:gd name="connsiteX9502" fmla="*/ 4391834 w 11293641"/>
              <a:gd name="connsiteY9502" fmla="*/ 3399061 h 6828021"/>
              <a:gd name="connsiteX9503" fmla="*/ 4361923 w 11293641"/>
              <a:gd name="connsiteY9503" fmla="*/ 3448898 h 6828021"/>
              <a:gd name="connsiteX9504" fmla="*/ 4336998 w 11293641"/>
              <a:gd name="connsiteY9504" fmla="*/ 3508707 h 6828021"/>
              <a:gd name="connsiteX9505" fmla="*/ 4282162 w 11293641"/>
              <a:gd name="connsiteY9505" fmla="*/ 3558545 h 6828021"/>
              <a:gd name="connsiteX9506" fmla="*/ 4242281 w 11293641"/>
              <a:gd name="connsiteY9506" fmla="*/ 3583464 h 6828021"/>
              <a:gd name="connsiteX9507" fmla="*/ 4232312 w 11293641"/>
              <a:gd name="connsiteY9507" fmla="*/ 3603400 h 6828021"/>
              <a:gd name="connsiteX9508" fmla="*/ 4222341 w 11293641"/>
              <a:gd name="connsiteY9508" fmla="*/ 3603400 h 6828021"/>
              <a:gd name="connsiteX9509" fmla="*/ 4197416 w 11293641"/>
              <a:gd name="connsiteY9509" fmla="*/ 3608384 h 6828021"/>
              <a:gd name="connsiteX9510" fmla="*/ 4167506 w 11293641"/>
              <a:gd name="connsiteY9510" fmla="*/ 3608384 h 6828021"/>
              <a:gd name="connsiteX9511" fmla="*/ 4137595 w 11293641"/>
              <a:gd name="connsiteY9511" fmla="*/ 3603400 h 6828021"/>
              <a:gd name="connsiteX9512" fmla="*/ 4117656 w 11293641"/>
              <a:gd name="connsiteY9512" fmla="*/ 3633304 h 6828021"/>
              <a:gd name="connsiteX9513" fmla="*/ 4087744 w 11293641"/>
              <a:gd name="connsiteY9513" fmla="*/ 3638288 h 6828021"/>
              <a:gd name="connsiteX9514" fmla="*/ 4082761 w 11293641"/>
              <a:gd name="connsiteY9514" fmla="*/ 3638288 h 6828021"/>
              <a:gd name="connsiteX9515" fmla="*/ 4077775 w 11293641"/>
              <a:gd name="connsiteY9515" fmla="*/ 3638288 h 6828021"/>
              <a:gd name="connsiteX9516" fmla="*/ 4067804 w 11293641"/>
              <a:gd name="connsiteY9516" fmla="*/ 3643272 h 6828021"/>
              <a:gd name="connsiteX9517" fmla="*/ 4062820 w 11293641"/>
              <a:gd name="connsiteY9517" fmla="*/ 3643272 h 6828021"/>
              <a:gd name="connsiteX9518" fmla="*/ 4057835 w 11293641"/>
              <a:gd name="connsiteY9518" fmla="*/ 3653240 h 6828021"/>
              <a:gd name="connsiteX9519" fmla="*/ 4052849 w 11293641"/>
              <a:gd name="connsiteY9519" fmla="*/ 3658224 h 6828021"/>
              <a:gd name="connsiteX9520" fmla="*/ 4052849 w 11293641"/>
              <a:gd name="connsiteY9520" fmla="*/ 3668192 h 6828021"/>
              <a:gd name="connsiteX9521" fmla="*/ 4057835 w 11293641"/>
              <a:gd name="connsiteY9521" fmla="*/ 3683144 h 6828021"/>
              <a:gd name="connsiteX9522" fmla="*/ 4057835 w 11293641"/>
              <a:gd name="connsiteY9522" fmla="*/ 3698096 h 6828021"/>
              <a:gd name="connsiteX9523" fmla="*/ 4057835 w 11293641"/>
              <a:gd name="connsiteY9523" fmla="*/ 3713047 h 6828021"/>
              <a:gd name="connsiteX9524" fmla="*/ 4057835 w 11293641"/>
              <a:gd name="connsiteY9524" fmla="*/ 3723015 h 6828021"/>
              <a:gd name="connsiteX9525" fmla="*/ 4057835 w 11293641"/>
              <a:gd name="connsiteY9525" fmla="*/ 3727999 h 6828021"/>
              <a:gd name="connsiteX9526" fmla="*/ 4052849 w 11293641"/>
              <a:gd name="connsiteY9526" fmla="*/ 3732983 h 6828021"/>
              <a:gd name="connsiteX9527" fmla="*/ 4022940 w 11293641"/>
              <a:gd name="connsiteY9527" fmla="*/ 3737967 h 6828021"/>
              <a:gd name="connsiteX9528" fmla="*/ 4017954 w 11293641"/>
              <a:gd name="connsiteY9528" fmla="*/ 3737967 h 6828021"/>
              <a:gd name="connsiteX9529" fmla="*/ 4012970 w 11293641"/>
              <a:gd name="connsiteY9529" fmla="*/ 3732983 h 6828021"/>
              <a:gd name="connsiteX9530" fmla="*/ 4007984 w 11293641"/>
              <a:gd name="connsiteY9530" fmla="*/ 3727999 h 6828021"/>
              <a:gd name="connsiteX9531" fmla="*/ 4007984 w 11293641"/>
              <a:gd name="connsiteY9531" fmla="*/ 3718031 h 6828021"/>
              <a:gd name="connsiteX9532" fmla="*/ 4007984 w 11293641"/>
              <a:gd name="connsiteY9532" fmla="*/ 3713047 h 6828021"/>
              <a:gd name="connsiteX9533" fmla="*/ 4012970 w 11293641"/>
              <a:gd name="connsiteY9533" fmla="*/ 3703079 h 6828021"/>
              <a:gd name="connsiteX9534" fmla="*/ 4022940 w 11293641"/>
              <a:gd name="connsiteY9534" fmla="*/ 3693112 h 6828021"/>
              <a:gd name="connsiteX9535" fmla="*/ 4027925 w 11293641"/>
              <a:gd name="connsiteY9535" fmla="*/ 3683144 h 6828021"/>
              <a:gd name="connsiteX9536" fmla="*/ 4032910 w 11293641"/>
              <a:gd name="connsiteY9536" fmla="*/ 3673176 h 6828021"/>
              <a:gd name="connsiteX9537" fmla="*/ 4032910 w 11293641"/>
              <a:gd name="connsiteY9537" fmla="*/ 3663208 h 6828021"/>
              <a:gd name="connsiteX9538" fmla="*/ 4027925 w 11293641"/>
              <a:gd name="connsiteY9538" fmla="*/ 3653240 h 6828021"/>
              <a:gd name="connsiteX9539" fmla="*/ 4022940 w 11293641"/>
              <a:gd name="connsiteY9539" fmla="*/ 3648256 h 6828021"/>
              <a:gd name="connsiteX9540" fmla="*/ 4012970 w 11293641"/>
              <a:gd name="connsiteY9540" fmla="*/ 3643272 h 6828021"/>
              <a:gd name="connsiteX9541" fmla="*/ 4002998 w 11293641"/>
              <a:gd name="connsiteY9541" fmla="*/ 3643272 h 6828021"/>
              <a:gd name="connsiteX9542" fmla="*/ 3993029 w 11293641"/>
              <a:gd name="connsiteY9542" fmla="*/ 3638288 h 6828021"/>
              <a:gd name="connsiteX9543" fmla="*/ 3988044 w 11293641"/>
              <a:gd name="connsiteY9543" fmla="*/ 3633304 h 6828021"/>
              <a:gd name="connsiteX9544" fmla="*/ 3978074 w 11293641"/>
              <a:gd name="connsiteY9544" fmla="*/ 3638288 h 6828021"/>
              <a:gd name="connsiteX9545" fmla="*/ 3968103 w 11293641"/>
              <a:gd name="connsiteY9545" fmla="*/ 3643272 h 6828021"/>
              <a:gd name="connsiteX9546" fmla="*/ 3968103 w 11293641"/>
              <a:gd name="connsiteY9546" fmla="*/ 3648256 h 6828021"/>
              <a:gd name="connsiteX9547" fmla="*/ 3968103 w 11293641"/>
              <a:gd name="connsiteY9547" fmla="*/ 3648257 h 6828021"/>
              <a:gd name="connsiteX9548" fmla="*/ 3958133 w 11293641"/>
              <a:gd name="connsiteY9548" fmla="*/ 3653240 h 6828021"/>
              <a:gd name="connsiteX9549" fmla="*/ 3948163 w 11293641"/>
              <a:gd name="connsiteY9549" fmla="*/ 3658224 h 6828021"/>
              <a:gd name="connsiteX9550" fmla="*/ 3938193 w 11293641"/>
              <a:gd name="connsiteY9550" fmla="*/ 3663208 h 6828021"/>
              <a:gd name="connsiteX9551" fmla="*/ 3928224 w 11293641"/>
              <a:gd name="connsiteY9551" fmla="*/ 3668192 h 6828021"/>
              <a:gd name="connsiteX9552" fmla="*/ 3918252 w 11293641"/>
              <a:gd name="connsiteY9552" fmla="*/ 3673176 h 6828021"/>
              <a:gd name="connsiteX9553" fmla="*/ 3913269 w 11293641"/>
              <a:gd name="connsiteY9553" fmla="*/ 3683144 h 6828021"/>
              <a:gd name="connsiteX9554" fmla="*/ 3908283 w 11293641"/>
              <a:gd name="connsiteY9554" fmla="*/ 3688128 h 6828021"/>
              <a:gd name="connsiteX9555" fmla="*/ 3908283 w 11293641"/>
              <a:gd name="connsiteY9555" fmla="*/ 3693112 h 6828021"/>
              <a:gd name="connsiteX9556" fmla="*/ 3903298 w 11293641"/>
              <a:gd name="connsiteY9556" fmla="*/ 3698096 h 6828021"/>
              <a:gd name="connsiteX9557" fmla="*/ 3903298 w 11293641"/>
              <a:gd name="connsiteY9557" fmla="*/ 3718032 h 6828021"/>
              <a:gd name="connsiteX9558" fmla="*/ 3938193 w 11293641"/>
              <a:gd name="connsiteY9558" fmla="*/ 3767871 h 6828021"/>
              <a:gd name="connsiteX9559" fmla="*/ 3963119 w 11293641"/>
              <a:gd name="connsiteY9559" fmla="*/ 3777839 h 6828021"/>
              <a:gd name="connsiteX9560" fmla="*/ 3978074 w 11293641"/>
              <a:gd name="connsiteY9560" fmla="*/ 3787807 h 6828021"/>
              <a:gd name="connsiteX9561" fmla="*/ 3988044 w 11293641"/>
              <a:gd name="connsiteY9561" fmla="*/ 3797775 h 6828021"/>
              <a:gd name="connsiteX9562" fmla="*/ 3993029 w 11293641"/>
              <a:gd name="connsiteY9562" fmla="*/ 3807743 h 6828021"/>
              <a:gd name="connsiteX9563" fmla="*/ 3998015 w 11293641"/>
              <a:gd name="connsiteY9563" fmla="*/ 3817711 h 6828021"/>
              <a:gd name="connsiteX9564" fmla="*/ 3998015 w 11293641"/>
              <a:gd name="connsiteY9564" fmla="*/ 3827679 h 6828021"/>
              <a:gd name="connsiteX9565" fmla="*/ 3998015 w 11293641"/>
              <a:gd name="connsiteY9565" fmla="*/ 3832663 h 6828021"/>
              <a:gd name="connsiteX9566" fmla="*/ 3998015 w 11293641"/>
              <a:gd name="connsiteY9566" fmla="*/ 3837647 h 6828021"/>
              <a:gd name="connsiteX9567" fmla="*/ 4007984 w 11293641"/>
              <a:gd name="connsiteY9567" fmla="*/ 3892470 h 6828021"/>
              <a:gd name="connsiteX9568" fmla="*/ 4012970 w 11293641"/>
              <a:gd name="connsiteY9568" fmla="*/ 3897454 h 6828021"/>
              <a:gd name="connsiteX9569" fmla="*/ 4012970 w 11293641"/>
              <a:gd name="connsiteY9569" fmla="*/ 3907422 h 6828021"/>
              <a:gd name="connsiteX9570" fmla="*/ 4007984 w 11293641"/>
              <a:gd name="connsiteY9570" fmla="*/ 3917390 h 6828021"/>
              <a:gd name="connsiteX9571" fmla="*/ 4002998 w 11293641"/>
              <a:gd name="connsiteY9571" fmla="*/ 3932342 h 6828021"/>
              <a:gd name="connsiteX9572" fmla="*/ 3983058 w 11293641"/>
              <a:gd name="connsiteY9572" fmla="*/ 3957262 h 6828021"/>
              <a:gd name="connsiteX9573" fmla="*/ 3963119 w 11293641"/>
              <a:gd name="connsiteY9573" fmla="*/ 3977197 h 6828021"/>
              <a:gd name="connsiteX9574" fmla="*/ 3948163 w 11293641"/>
              <a:gd name="connsiteY9574" fmla="*/ 3992149 h 6828021"/>
              <a:gd name="connsiteX9575" fmla="*/ 3943179 w 11293641"/>
              <a:gd name="connsiteY9575" fmla="*/ 4002117 h 6828021"/>
              <a:gd name="connsiteX9576" fmla="*/ 3903298 w 11293641"/>
              <a:gd name="connsiteY9576" fmla="*/ 3997133 h 6828021"/>
              <a:gd name="connsiteX9577" fmla="*/ 3883358 w 11293641"/>
              <a:gd name="connsiteY9577" fmla="*/ 4002117 h 6828021"/>
              <a:gd name="connsiteX9578" fmla="*/ 3838492 w 11293641"/>
              <a:gd name="connsiteY9578" fmla="*/ 4012085 h 6828021"/>
              <a:gd name="connsiteX9579" fmla="*/ 3783657 w 11293641"/>
              <a:gd name="connsiteY9579" fmla="*/ 3962246 h 6828021"/>
              <a:gd name="connsiteX9580" fmla="*/ 3783657 w 11293641"/>
              <a:gd name="connsiteY9580" fmla="*/ 3952278 h 6828021"/>
              <a:gd name="connsiteX9581" fmla="*/ 3778673 w 11293641"/>
              <a:gd name="connsiteY9581" fmla="*/ 3927358 h 6828021"/>
              <a:gd name="connsiteX9582" fmla="*/ 3778676 w 11293641"/>
              <a:gd name="connsiteY9582" fmla="*/ 3927333 h 6828021"/>
              <a:gd name="connsiteX9583" fmla="*/ 3778671 w 11293641"/>
              <a:gd name="connsiteY9583" fmla="*/ 3927358 h 6828021"/>
              <a:gd name="connsiteX9584" fmla="*/ 3783656 w 11293641"/>
              <a:gd name="connsiteY9584" fmla="*/ 3952278 h 6828021"/>
              <a:gd name="connsiteX9585" fmla="*/ 3783656 w 11293641"/>
              <a:gd name="connsiteY9585" fmla="*/ 3962246 h 6828021"/>
              <a:gd name="connsiteX9586" fmla="*/ 3768701 w 11293641"/>
              <a:gd name="connsiteY9586" fmla="*/ 3947294 h 6828021"/>
              <a:gd name="connsiteX9587" fmla="*/ 3748761 w 11293641"/>
              <a:gd name="connsiteY9587" fmla="*/ 3907422 h 6828021"/>
              <a:gd name="connsiteX9588" fmla="*/ 3748761 w 11293641"/>
              <a:gd name="connsiteY9588" fmla="*/ 3897454 h 6828021"/>
              <a:gd name="connsiteX9589" fmla="*/ 3743775 w 11293641"/>
              <a:gd name="connsiteY9589" fmla="*/ 3887486 h 6828021"/>
              <a:gd name="connsiteX9590" fmla="*/ 3743775 w 11293641"/>
              <a:gd name="connsiteY9590" fmla="*/ 3882503 h 6828021"/>
              <a:gd name="connsiteX9591" fmla="*/ 3743775 w 11293641"/>
              <a:gd name="connsiteY9591" fmla="*/ 3877519 h 6828021"/>
              <a:gd name="connsiteX9592" fmla="*/ 3733804 w 11293641"/>
              <a:gd name="connsiteY9592" fmla="*/ 3877519 h 6828021"/>
              <a:gd name="connsiteX9593" fmla="*/ 3728820 w 11293641"/>
              <a:gd name="connsiteY9593" fmla="*/ 3882503 h 6828021"/>
              <a:gd name="connsiteX9594" fmla="*/ 3728820 w 11293641"/>
              <a:gd name="connsiteY9594" fmla="*/ 3887486 h 6828021"/>
              <a:gd name="connsiteX9595" fmla="*/ 3728820 w 11293641"/>
              <a:gd name="connsiteY9595" fmla="*/ 3892470 h 6828021"/>
              <a:gd name="connsiteX9596" fmla="*/ 3723835 w 11293641"/>
              <a:gd name="connsiteY9596" fmla="*/ 3897454 h 6828021"/>
              <a:gd name="connsiteX9597" fmla="*/ 3723835 w 11293641"/>
              <a:gd name="connsiteY9597" fmla="*/ 3917390 h 6828021"/>
              <a:gd name="connsiteX9598" fmla="*/ 3718849 w 11293641"/>
              <a:gd name="connsiteY9598" fmla="*/ 3942310 h 6828021"/>
              <a:gd name="connsiteX9599" fmla="*/ 3713865 w 11293641"/>
              <a:gd name="connsiteY9599" fmla="*/ 3972214 h 6828021"/>
              <a:gd name="connsiteX9600" fmla="*/ 3708880 w 11293641"/>
              <a:gd name="connsiteY9600" fmla="*/ 3992150 h 6828021"/>
              <a:gd name="connsiteX9601" fmla="*/ 3703896 w 11293641"/>
              <a:gd name="connsiteY9601" fmla="*/ 4002118 h 6828021"/>
              <a:gd name="connsiteX9602" fmla="*/ 3698910 w 11293641"/>
              <a:gd name="connsiteY9602" fmla="*/ 4041989 h 6828021"/>
              <a:gd name="connsiteX9603" fmla="*/ 3703896 w 11293641"/>
              <a:gd name="connsiteY9603" fmla="*/ 4066909 h 6828021"/>
              <a:gd name="connsiteX9604" fmla="*/ 3713865 w 11293641"/>
              <a:gd name="connsiteY9604" fmla="*/ 4086845 h 6828021"/>
              <a:gd name="connsiteX9605" fmla="*/ 3718849 w 11293641"/>
              <a:gd name="connsiteY9605" fmla="*/ 4091829 h 6828021"/>
              <a:gd name="connsiteX9606" fmla="*/ 3778671 w 11293641"/>
              <a:gd name="connsiteY9606" fmla="*/ 4151637 h 6828021"/>
              <a:gd name="connsiteX9607" fmla="*/ 3808581 w 11293641"/>
              <a:gd name="connsiteY9607" fmla="*/ 4186524 h 6828021"/>
              <a:gd name="connsiteX9608" fmla="*/ 3828521 w 11293641"/>
              <a:gd name="connsiteY9608" fmla="*/ 4216428 h 6828021"/>
              <a:gd name="connsiteX9609" fmla="*/ 3833506 w 11293641"/>
              <a:gd name="connsiteY9609" fmla="*/ 4221412 h 6828021"/>
              <a:gd name="connsiteX9610" fmla="*/ 3833506 w 11293641"/>
              <a:gd name="connsiteY9610" fmla="*/ 4236364 h 6828021"/>
              <a:gd name="connsiteX9611" fmla="*/ 3838492 w 11293641"/>
              <a:gd name="connsiteY9611" fmla="*/ 4246332 h 6828021"/>
              <a:gd name="connsiteX9612" fmla="*/ 3838492 w 11293641"/>
              <a:gd name="connsiteY9612" fmla="*/ 4256300 h 6828021"/>
              <a:gd name="connsiteX9613" fmla="*/ 3838492 w 11293641"/>
              <a:gd name="connsiteY9613" fmla="*/ 4261284 h 6828021"/>
              <a:gd name="connsiteX9614" fmla="*/ 3858433 w 11293641"/>
              <a:gd name="connsiteY9614" fmla="*/ 4291187 h 6828021"/>
              <a:gd name="connsiteX9615" fmla="*/ 3858433 w 11293641"/>
              <a:gd name="connsiteY9615" fmla="*/ 4296171 h 6828021"/>
              <a:gd name="connsiteX9616" fmla="*/ 3863419 w 11293641"/>
              <a:gd name="connsiteY9616" fmla="*/ 4301155 h 6828021"/>
              <a:gd name="connsiteX9617" fmla="*/ 3863419 w 11293641"/>
              <a:gd name="connsiteY9617" fmla="*/ 4306139 h 6828021"/>
              <a:gd name="connsiteX9618" fmla="*/ 3863419 w 11293641"/>
              <a:gd name="connsiteY9618" fmla="*/ 4311123 h 6828021"/>
              <a:gd name="connsiteX9619" fmla="*/ 3863419 w 11293641"/>
              <a:gd name="connsiteY9619" fmla="*/ 4321091 h 6828021"/>
              <a:gd name="connsiteX9620" fmla="*/ 3858433 w 11293641"/>
              <a:gd name="connsiteY9620" fmla="*/ 4321091 h 6828021"/>
              <a:gd name="connsiteX9621" fmla="*/ 3843478 w 11293641"/>
              <a:gd name="connsiteY9621" fmla="*/ 4311123 h 6828021"/>
              <a:gd name="connsiteX9622" fmla="*/ 3818552 w 11293641"/>
              <a:gd name="connsiteY9622" fmla="*/ 4291187 h 6828021"/>
              <a:gd name="connsiteX9623" fmla="*/ 3788642 w 11293641"/>
              <a:gd name="connsiteY9623" fmla="*/ 4266268 h 6828021"/>
              <a:gd name="connsiteX9624" fmla="*/ 3763718 w 11293641"/>
              <a:gd name="connsiteY9624" fmla="*/ 4246332 h 6828021"/>
              <a:gd name="connsiteX9625" fmla="*/ 3738792 w 11293641"/>
              <a:gd name="connsiteY9625" fmla="*/ 4226396 h 6828021"/>
              <a:gd name="connsiteX9626" fmla="*/ 3733806 w 11293641"/>
              <a:gd name="connsiteY9626" fmla="*/ 4221412 h 6828021"/>
              <a:gd name="connsiteX9627" fmla="*/ 3693927 w 11293641"/>
              <a:gd name="connsiteY9627" fmla="*/ 4156620 h 6828021"/>
              <a:gd name="connsiteX9628" fmla="*/ 3723831 w 11293641"/>
              <a:gd name="connsiteY9628" fmla="*/ 4171570 h 6828021"/>
              <a:gd name="connsiteX9629" fmla="*/ 3693924 w 11293641"/>
              <a:gd name="connsiteY9629" fmla="*/ 4151637 h 6828021"/>
              <a:gd name="connsiteX9630" fmla="*/ 3683955 w 11293641"/>
              <a:gd name="connsiteY9630" fmla="*/ 4136685 h 6828021"/>
              <a:gd name="connsiteX9631" fmla="*/ 3673985 w 11293641"/>
              <a:gd name="connsiteY9631" fmla="*/ 4126717 h 6828021"/>
              <a:gd name="connsiteX9632" fmla="*/ 3669001 w 11293641"/>
              <a:gd name="connsiteY9632" fmla="*/ 4116749 h 6828021"/>
              <a:gd name="connsiteX9633" fmla="*/ 3664015 w 11293641"/>
              <a:gd name="connsiteY9633" fmla="*/ 4111765 h 6828021"/>
              <a:gd name="connsiteX9634" fmla="*/ 3664015 w 11293641"/>
              <a:gd name="connsiteY9634" fmla="*/ 4106781 h 6828021"/>
              <a:gd name="connsiteX9635" fmla="*/ 3664015 w 11293641"/>
              <a:gd name="connsiteY9635" fmla="*/ 4106780 h 6828021"/>
              <a:gd name="connsiteX9636" fmla="*/ 3659029 w 11293641"/>
              <a:gd name="connsiteY9636" fmla="*/ 4101796 h 6828021"/>
              <a:gd name="connsiteX9637" fmla="*/ 3654046 w 11293641"/>
              <a:gd name="connsiteY9637" fmla="*/ 4081860 h 6828021"/>
              <a:gd name="connsiteX9638" fmla="*/ 3654046 w 11293641"/>
              <a:gd name="connsiteY9638" fmla="*/ 4046973 h 6828021"/>
              <a:gd name="connsiteX9639" fmla="*/ 3659029 w 11293641"/>
              <a:gd name="connsiteY9639" fmla="*/ 3992149 h 6828021"/>
              <a:gd name="connsiteX9640" fmla="*/ 3659029 w 11293641"/>
              <a:gd name="connsiteY9640" fmla="*/ 3977197 h 6828021"/>
              <a:gd name="connsiteX9641" fmla="*/ 3659029 w 11293641"/>
              <a:gd name="connsiteY9641" fmla="*/ 3942310 h 6828021"/>
              <a:gd name="connsiteX9642" fmla="*/ 3659029 w 11293641"/>
              <a:gd name="connsiteY9642" fmla="*/ 3897454 h 6828021"/>
              <a:gd name="connsiteX9643" fmla="*/ 3649060 w 11293641"/>
              <a:gd name="connsiteY9643" fmla="*/ 3847614 h 6828021"/>
              <a:gd name="connsiteX9644" fmla="*/ 3629120 w 11293641"/>
              <a:gd name="connsiteY9644" fmla="*/ 3812727 h 6828021"/>
              <a:gd name="connsiteX9645" fmla="*/ 3574283 w 11293641"/>
              <a:gd name="connsiteY9645" fmla="*/ 3852598 h 6828021"/>
              <a:gd name="connsiteX9646" fmla="*/ 3539389 w 11293641"/>
              <a:gd name="connsiteY9646" fmla="*/ 3847614 h 6828021"/>
              <a:gd name="connsiteX9647" fmla="*/ 3539389 w 11293641"/>
              <a:gd name="connsiteY9647" fmla="*/ 3842630 h 6828021"/>
              <a:gd name="connsiteX9648" fmla="*/ 3539389 w 11293641"/>
              <a:gd name="connsiteY9648" fmla="*/ 3832663 h 6828021"/>
              <a:gd name="connsiteX9649" fmla="*/ 3539389 w 11293641"/>
              <a:gd name="connsiteY9649" fmla="*/ 3817711 h 6828021"/>
              <a:gd name="connsiteX9650" fmla="*/ 3539389 w 11293641"/>
              <a:gd name="connsiteY9650" fmla="*/ 3797775 h 6828021"/>
              <a:gd name="connsiteX9651" fmla="*/ 3539389 w 11293641"/>
              <a:gd name="connsiteY9651" fmla="*/ 3782823 h 6828021"/>
              <a:gd name="connsiteX9652" fmla="*/ 3534403 w 11293641"/>
              <a:gd name="connsiteY9652" fmla="*/ 3772855 h 6828021"/>
              <a:gd name="connsiteX9653" fmla="*/ 3534403 w 11293641"/>
              <a:gd name="connsiteY9653" fmla="*/ 3767871 h 6828021"/>
              <a:gd name="connsiteX9654" fmla="*/ 3529419 w 11293641"/>
              <a:gd name="connsiteY9654" fmla="*/ 3762887 h 6828021"/>
              <a:gd name="connsiteX9655" fmla="*/ 3524433 w 11293641"/>
              <a:gd name="connsiteY9655" fmla="*/ 3752919 h 6828021"/>
              <a:gd name="connsiteX9656" fmla="*/ 3519448 w 11293641"/>
              <a:gd name="connsiteY9656" fmla="*/ 3742951 h 6828021"/>
              <a:gd name="connsiteX9657" fmla="*/ 3514464 w 11293641"/>
              <a:gd name="connsiteY9657" fmla="*/ 3727999 h 6828021"/>
              <a:gd name="connsiteX9658" fmla="*/ 3504492 w 11293641"/>
              <a:gd name="connsiteY9658" fmla="*/ 3718032 h 6828021"/>
              <a:gd name="connsiteX9659" fmla="*/ 3499509 w 11293641"/>
              <a:gd name="connsiteY9659" fmla="*/ 3708064 h 6828021"/>
              <a:gd name="connsiteX9660" fmla="*/ 3499509 w 11293641"/>
              <a:gd name="connsiteY9660" fmla="*/ 3698096 h 6828021"/>
              <a:gd name="connsiteX9661" fmla="*/ 3494523 w 11293641"/>
              <a:gd name="connsiteY9661" fmla="*/ 3698096 h 6828021"/>
              <a:gd name="connsiteX9662" fmla="*/ 3489537 w 11293641"/>
              <a:gd name="connsiteY9662" fmla="*/ 3693112 h 6828021"/>
              <a:gd name="connsiteX9663" fmla="*/ 3484552 w 11293641"/>
              <a:gd name="connsiteY9663" fmla="*/ 3683144 h 6828021"/>
              <a:gd name="connsiteX9664" fmla="*/ 3484552 w 11293641"/>
              <a:gd name="connsiteY9664" fmla="*/ 3673176 h 6828021"/>
              <a:gd name="connsiteX9665" fmla="*/ 3479568 w 11293641"/>
              <a:gd name="connsiteY9665" fmla="*/ 3663208 h 6828021"/>
              <a:gd name="connsiteX9666" fmla="*/ 3479568 w 11293641"/>
              <a:gd name="connsiteY9666" fmla="*/ 3658224 h 6828021"/>
              <a:gd name="connsiteX9667" fmla="*/ 3479568 w 11293641"/>
              <a:gd name="connsiteY9667" fmla="*/ 3653240 h 6828021"/>
              <a:gd name="connsiteX9668" fmla="*/ 3469597 w 11293641"/>
              <a:gd name="connsiteY9668" fmla="*/ 3633304 h 6828021"/>
              <a:gd name="connsiteX9669" fmla="*/ 3469597 w 11293641"/>
              <a:gd name="connsiteY9669" fmla="*/ 3628320 h 6828021"/>
              <a:gd name="connsiteX9670" fmla="*/ 3459628 w 11293641"/>
              <a:gd name="connsiteY9670" fmla="*/ 3623336 h 6828021"/>
              <a:gd name="connsiteX9671" fmla="*/ 3449657 w 11293641"/>
              <a:gd name="connsiteY9671" fmla="*/ 3618352 h 6828021"/>
              <a:gd name="connsiteX9672" fmla="*/ 3444673 w 11293641"/>
              <a:gd name="connsiteY9672" fmla="*/ 3613368 h 6828021"/>
              <a:gd name="connsiteX9673" fmla="*/ 3434702 w 11293641"/>
              <a:gd name="connsiteY9673" fmla="*/ 3613368 h 6828021"/>
              <a:gd name="connsiteX9674" fmla="*/ 3419746 w 11293641"/>
              <a:gd name="connsiteY9674" fmla="*/ 3613368 h 6828021"/>
              <a:gd name="connsiteX9675" fmla="*/ 3409777 w 11293641"/>
              <a:gd name="connsiteY9675" fmla="*/ 3618352 h 6828021"/>
              <a:gd name="connsiteX9676" fmla="*/ 3399806 w 11293641"/>
              <a:gd name="connsiteY9676" fmla="*/ 3623336 h 6828021"/>
              <a:gd name="connsiteX9677" fmla="*/ 3399806 w 11293641"/>
              <a:gd name="connsiteY9677" fmla="*/ 3628320 h 6828021"/>
              <a:gd name="connsiteX9678" fmla="*/ 3394823 w 11293641"/>
              <a:gd name="connsiteY9678" fmla="*/ 3628320 h 6828021"/>
              <a:gd name="connsiteX9679" fmla="*/ 3394823 w 11293641"/>
              <a:gd name="connsiteY9679" fmla="*/ 3633304 h 6828021"/>
              <a:gd name="connsiteX9680" fmla="*/ 3389837 w 11293641"/>
              <a:gd name="connsiteY9680" fmla="*/ 3633304 h 6828021"/>
              <a:gd name="connsiteX9681" fmla="*/ 3379866 w 11293641"/>
              <a:gd name="connsiteY9681" fmla="*/ 3638288 h 6828021"/>
              <a:gd name="connsiteX9682" fmla="*/ 3364911 w 11293641"/>
              <a:gd name="connsiteY9682" fmla="*/ 3638288 h 6828021"/>
              <a:gd name="connsiteX9683" fmla="*/ 3344972 w 11293641"/>
              <a:gd name="connsiteY9683" fmla="*/ 3633304 h 6828021"/>
              <a:gd name="connsiteX9684" fmla="*/ 3335002 w 11293641"/>
              <a:gd name="connsiteY9684" fmla="*/ 3633304 h 6828021"/>
              <a:gd name="connsiteX9685" fmla="*/ 3325032 w 11293641"/>
              <a:gd name="connsiteY9685" fmla="*/ 3638288 h 6828021"/>
              <a:gd name="connsiteX9686" fmla="*/ 3315060 w 11293641"/>
              <a:gd name="connsiteY9686" fmla="*/ 3643272 h 6828021"/>
              <a:gd name="connsiteX9687" fmla="*/ 3315060 w 11293641"/>
              <a:gd name="connsiteY9687" fmla="*/ 3648256 h 6828021"/>
              <a:gd name="connsiteX9688" fmla="*/ 3310077 w 11293641"/>
              <a:gd name="connsiteY9688" fmla="*/ 3653240 h 6828021"/>
              <a:gd name="connsiteX9689" fmla="*/ 3305091 w 11293641"/>
              <a:gd name="connsiteY9689" fmla="*/ 3673176 h 6828021"/>
              <a:gd name="connsiteX9690" fmla="*/ 3295120 w 11293641"/>
              <a:gd name="connsiteY9690" fmla="*/ 3688128 h 6828021"/>
              <a:gd name="connsiteX9691" fmla="*/ 3280167 w 11293641"/>
              <a:gd name="connsiteY9691" fmla="*/ 3703079 h 6828021"/>
              <a:gd name="connsiteX9692" fmla="*/ 3270196 w 11293641"/>
              <a:gd name="connsiteY9692" fmla="*/ 3718031 h 6828021"/>
              <a:gd name="connsiteX9693" fmla="*/ 3255241 w 11293641"/>
              <a:gd name="connsiteY9693" fmla="*/ 3723015 h 6828021"/>
              <a:gd name="connsiteX9694" fmla="*/ 3250256 w 11293641"/>
              <a:gd name="connsiteY9694" fmla="*/ 3727999 h 6828021"/>
              <a:gd name="connsiteX9695" fmla="*/ 3235300 w 11293641"/>
              <a:gd name="connsiteY9695" fmla="*/ 3737967 h 6828021"/>
              <a:gd name="connsiteX9696" fmla="*/ 3210376 w 11293641"/>
              <a:gd name="connsiteY9696" fmla="*/ 3757903 h 6828021"/>
              <a:gd name="connsiteX9697" fmla="*/ 3185450 w 11293641"/>
              <a:gd name="connsiteY9697" fmla="*/ 3777839 h 6828021"/>
              <a:gd name="connsiteX9698" fmla="*/ 3165510 w 11293641"/>
              <a:gd name="connsiteY9698" fmla="*/ 3797775 h 6828021"/>
              <a:gd name="connsiteX9699" fmla="*/ 3150554 w 11293641"/>
              <a:gd name="connsiteY9699" fmla="*/ 3812726 h 6828021"/>
              <a:gd name="connsiteX9700" fmla="*/ 3145571 w 11293641"/>
              <a:gd name="connsiteY9700" fmla="*/ 3817710 h 6828021"/>
              <a:gd name="connsiteX9701" fmla="*/ 3135599 w 11293641"/>
              <a:gd name="connsiteY9701" fmla="*/ 3822694 h 6828021"/>
              <a:gd name="connsiteX9702" fmla="*/ 3125628 w 11293641"/>
              <a:gd name="connsiteY9702" fmla="*/ 3832662 h 6828021"/>
              <a:gd name="connsiteX9703" fmla="*/ 3115659 w 11293641"/>
              <a:gd name="connsiteY9703" fmla="*/ 3837646 h 6828021"/>
              <a:gd name="connsiteX9704" fmla="*/ 3110674 w 11293641"/>
              <a:gd name="connsiteY9704" fmla="*/ 3837646 h 6828021"/>
              <a:gd name="connsiteX9705" fmla="*/ 3105688 w 11293641"/>
              <a:gd name="connsiteY9705" fmla="*/ 3842630 h 6828021"/>
              <a:gd name="connsiteX9706" fmla="*/ 3095719 w 11293641"/>
              <a:gd name="connsiteY9706" fmla="*/ 3847614 h 6828021"/>
              <a:gd name="connsiteX9707" fmla="*/ 3085749 w 11293641"/>
              <a:gd name="connsiteY9707" fmla="*/ 3857582 h 6828021"/>
              <a:gd name="connsiteX9708" fmla="*/ 3080764 w 11293641"/>
              <a:gd name="connsiteY9708" fmla="*/ 3872534 h 6828021"/>
              <a:gd name="connsiteX9709" fmla="*/ 3080764 w 11293641"/>
              <a:gd name="connsiteY9709" fmla="*/ 3887486 h 6828021"/>
              <a:gd name="connsiteX9710" fmla="*/ 3080764 w 11293641"/>
              <a:gd name="connsiteY9710" fmla="*/ 3902438 h 6828021"/>
              <a:gd name="connsiteX9711" fmla="*/ 3085749 w 11293641"/>
              <a:gd name="connsiteY9711" fmla="*/ 3917390 h 6828021"/>
              <a:gd name="connsiteX9712" fmla="*/ 3090735 w 11293641"/>
              <a:gd name="connsiteY9712" fmla="*/ 3942309 h 6828021"/>
              <a:gd name="connsiteX9713" fmla="*/ 3085749 w 11293641"/>
              <a:gd name="connsiteY9713" fmla="*/ 3972213 h 6828021"/>
              <a:gd name="connsiteX9714" fmla="*/ 3080764 w 11293641"/>
              <a:gd name="connsiteY9714" fmla="*/ 3992149 h 6828021"/>
              <a:gd name="connsiteX9715" fmla="*/ 3075780 w 11293641"/>
              <a:gd name="connsiteY9715" fmla="*/ 4002117 h 6828021"/>
              <a:gd name="connsiteX9716" fmla="*/ 3070794 w 11293641"/>
              <a:gd name="connsiteY9716" fmla="*/ 4007101 h 6828021"/>
              <a:gd name="connsiteX9717" fmla="*/ 3065808 w 11293641"/>
              <a:gd name="connsiteY9717" fmla="*/ 4012085 h 6828021"/>
              <a:gd name="connsiteX9718" fmla="*/ 3055840 w 11293641"/>
              <a:gd name="connsiteY9718" fmla="*/ 4017069 h 6828021"/>
              <a:gd name="connsiteX9719" fmla="*/ 3055840 w 11293641"/>
              <a:gd name="connsiteY9719" fmla="*/ 4027037 h 6828021"/>
              <a:gd name="connsiteX9720" fmla="*/ 3050854 w 11293641"/>
              <a:gd name="connsiteY9720" fmla="*/ 4032021 h 6828021"/>
              <a:gd name="connsiteX9721" fmla="*/ 3040883 w 11293641"/>
              <a:gd name="connsiteY9721" fmla="*/ 4037005 h 6828021"/>
              <a:gd name="connsiteX9722" fmla="*/ 3035897 w 11293641"/>
              <a:gd name="connsiteY9722" fmla="*/ 4041989 h 6828021"/>
              <a:gd name="connsiteX9723" fmla="*/ 3025928 w 11293641"/>
              <a:gd name="connsiteY9723" fmla="*/ 4051956 h 6828021"/>
              <a:gd name="connsiteX9724" fmla="*/ 3025928 w 11293641"/>
              <a:gd name="connsiteY9724" fmla="*/ 4056940 h 6828021"/>
              <a:gd name="connsiteX9725" fmla="*/ 3020942 w 11293641"/>
              <a:gd name="connsiteY9725" fmla="*/ 4066908 h 6828021"/>
              <a:gd name="connsiteX9726" fmla="*/ 3020942 w 11293641"/>
              <a:gd name="connsiteY9726" fmla="*/ 4071892 h 6828021"/>
              <a:gd name="connsiteX9727" fmla="*/ 3020942 w 11293641"/>
              <a:gd name="connsiteY9727" fmla="*/ 4076876 h 6828021"/>
              <a:gd name="connsiteX9728" fmla="*/ 3015958 w 11293641"/>
              <a:gd name="connsiteY9728" fmla="*/ 4076876 h 6828021"/>
              <a:gd name="connsiteX9729" fmla="*/ 3005989 w 11293641"/>
              <a:gd name="connsiteY9729" fmla="*/ 4076876 h 6828021"/>
              <a:gd name="connsiteX9730" fmla="*/ 2991033 w 11293641"/>
              <a:gd name="connsiteY9730" fmla="*/ 4076876 h 6828021"/>
              <a:gd name="connsiteX9731" fmla="*/ 2981063 w 11293641"/>
              <a:gd name="connsiteY9731" fmla="*/ 4076876 h 6828021"/>
              <a:gd name="connsiteX9732" fmla="*/ 2976077 w 11293641"/>
              <a:gd name="connsiteY9732" fmla="*/ 4071892 h 6828021"/>
              <a:gd name="connsiteX9733" fmla="*/ 2971094 w 11293641"/>
              <a:gd name="connsiteY9733" fmla="*/ 4061924 h 6828021"/>
              <a:gd name="connsiteX9734" fmla="*/ 2966108 w 11293641"/>
              <a:gd name="connsiteY9734" fmla="*/ 4051956 h 6828021"/>
              <a:gd name="connsiteX9735" fmla="*/ 2961122 w 11293641"/>
              <a:gd name="connsiteY9735" fmla="*/ 4041989 h 6828021"/>
              <a:gd name="connsiteX9736" fmla="*/ 2951153 w 11293641"/>
              <a:gd name="connsiteY9736" fmla="*/ 4032021 h 6828021"/>
              <a:gd name="connsiteX9737" fmla="*/ 2946167 w 11293641"/>
              <a:gd name="connsiteY9737" fmla="*/ 4027037 h 6828021"/>
              <a:gd name="connsiteX9738" fmla="*/ 2936198 w 11293641"/>
              <a:gd name="connsiteY9738" fmla="*/ 4007101 h 6828021"/>
              <a:gd name="connsiteX9739" fmla="*/ 2931212 w 11293641"/>
              <a:gd name="connsiteY9739" fmla="*/ 3997133 h 6828021"/>
              <a:gd name="connsiteX9740" fmla="*/ 2926227 w 11293641"/>
              <a:gd name="connsiteY9740" fmla="*/ 3987165 h 6828021"/>
              <a:gd name="connsiteX9741" fmla="*/ 2921243 w 11293641"/>
              <a:gd name="connsiteY9741" fmla="*/ 3987165 h 6828021"/>
              <a:gd name="connsiteX9742" fmla="*/ 2881362 w 11293641"/>
              <a:gd name="connsiteY9742" fmla="*/ 3917390 h 6828021"/>
              <a:gd name="connsiteX9743" fmla="*/ 2841481 w 11293641"/>
              <a:gd name="connsiteY9743" fmla="*/ 3792791 h 6828021"/>
              <a:gd name="connsiteX9744" fmla="*/ 2831512 w 11293641"/>
              <a:gd name="connsiteY9744" fmla="*/ 3718031 h 6828021"/>
              <a:gd name="connsiteX9745" fmla="*/ 2831512 w 11293641"/>
              <a:gd name="connsiteY9745" fmla="*/ 3698095 h 6828021"/>
              <a:gd name="connsiteX9746" fmla="*/ 2831512 w 11293641"/>
              <a:gd name="connsiteY9746" fmla="*/ 3688128 h 6828021"/>
              <a:gd name="connsiteX9747" fmla="*/ 2831512 w 11293641"/>
              <a:gd name="connsiteY9747" fmla="*/ 3678160 h 6828021"/>
              <a:gd name="connsiteX9748" fmla="*/ 2831512 w 11293641"/>
              <a:gd name="connsiteY9748" fmla="*/ 3673176 h 6828021"/>
              <a:gd name="connsiteX9749" fmla="*/ 2836496 w 11293641"/>
              <a:gd name="connsiteY9749" fmla="*/ 3668192 h 6828021"/>
              <a:gd name="connsiteX9750" fmla="*/ 2836496 w 11293641"/>
              <a:gd name="connsiteY9750" fmla="*/ 3663208 h 6828021"/>
              <a:gd name="connsiteX9751" fmla="*/ 2831512 w 11293641"/>
              <a:gd name="connsiteY9751" fmla="*/ 3658224 h 6828021"/>
              <a:gd name="connsiteX9752" fmla="*/ 2831512 w 11293641"/>
              <a:gd name="connsiteY9752" fmla="*/ 3648256 h 6828021"/>
              <a:gd name="connsiteX9753" fmla="*/ 2831512 w 11293641"/>
              <a:gd name="connsiteY9753" fmla="*/ 3638288 h 6828021"/>
              <a:gd name="connsiteX9754" fmla="*/ 2836496 w 11293641"/>
              <a:gd name="connsiteY9754" fmla="*/ 3633304 h 6828021"/>
              <a:gd name="connsiteX9755" fmla="*/ 2836496 w 11293641"/>
              <a:gd name="connsiteY9755" fmla="*/ 3628320 h 6828021"/>
              <a:gd name="connsiteX9756" fmla="*/ 2826526 w 11293641"/>
              <a:gd name="connsiteY9756" fmla="*/ 3633304 h 6828021"/>
              <a:gd name="connsiteX9757" fmla="*/ 2821541 w 11293641"/>
              <a:gd name="connsiteY9757" fmla="*/ 3638288 h 6828021"/>
              <a:gd name="connsiteX9758" fmla="*/ 2816557 w 11293641"/>
              <a:gd name="connsiteY9758" fmla="*/ 3648256 h 6828021"/>
              <a:gd name="connsiteX9759" fmla="*/ 2816557 w 11293641"/>
              <a:gd name="connsiteY9759" fmla="*/ 3658224 h 6828021"/>
              <a:gd name="connsiteX9760" fmla="*/ 2816557 w 11293641"/>
              <a:gd name="connsiteY9760" fmla="*/ 3663208 h 6828021"/>
              <a:gd name="connsiteX9761" fmla="*/ 2806585 w 11293641"/>
              <a:gd name="connsiteY9761" fmla="*/ 3673176 h 6828021"/>
              <a:gd name="connsiteX9762" fmla="*/ 2801602 w 11293641"/>
              <a:gd name="connsiteY9762" fmla="*/ 3683144 h 6828021"/>
              <a:gd name="connsiteX9763" fmla="*/ 2796616 w 11293641"/>
              <a:gd name="connsiteY9763" fmla="*/ 3683144 h 6828021"/>
              <a:gd name="connsiteX9764" fmla="*/ 2791630 w 11293641"/>
              <a:gd name="connsiteY9764" fmla="*/ 3683144 h 6828021"/>
              <a:gd name="connsiteX9765" fmla="*/ 2786645 w 11293641"/>
              <a:gd name="connsiteY9765" fmla="*/ 3683144 h 6828021"/>
              <a:gd name="connsiteX9766" fmla="*/ 2766705 w 11293641"/>
              <a:gd name="connsiteY9766" fmla="*/ 3673176 h 6828021"/>
              <a:gd name="connsiteX9767" fmla="*/ 2751750 w 11293641"/>
              <a:gd name="connsiteY9767" fmla="*/ 3663208 h 6828021"/>
              <a:gd name="connsiteX9768" fmla="*/ 2741780 w 11293641"/>
              <a:gd name="connsiteY9768" fmla="*/ 3653240 h 6828021"/>
              <a:gd name="connsiteX9769" fmla="*/ 2736794 w 11293641"/>
              <a:gd name="connsiteY9769" fmla="*/ 3643272 h 6828021"/>
              <a:gd name="connsiteX9770" fmla="*/ 2731811 w 11293641"/>
              <a:gd name="connsiteY9770" fmla="*/ 3633304 h 6828021"/>
              <a:gd name="connsiteX9771" fmla="*/ 2731811 w 11293641"/>
              <a:gd name="connsiteY9771" fmla="*/ 3628320 h 6828021"/>
              <a:gd name="connsiteX9772" fmla="*/ 2731811 w 11293641"/>
              <a:gd name="connsiteY9772" fmla="*/ 3623336 h 6828021"/>
              <a:gd name="connsiteX9773" fmla="*/ 2741780 w 11293641"/>
              <a:gd name="connsiteY9773" fmla="*/ 3618352 h 6828021"/>
              <a:gd name="connsiteX9774" fmla="*/ 2751750 w 11293641"/>
              <a:gd name="connsiteY9774" fmla="*/ 3608384 h 6828021"/>
              <a:gd name="connsiteX9775" fmla="*/ 2761719 w 11293641"/>
              <a:gd name="connsiteY9775" fmla="*/ 3598416 h 6828021"/>
              <a:gd name="connsiteX9776" fmla="*/ 2771690 w 11293641"/>
              <a:gd name="connsiteY9776" fmla="*/ 3588448 h 6828021"/>
              <a:gd name="connsiteX9777" fmla="*/ 2776676 w 11293641"/>
              <a:gd name="connsiteY9777" fmla="*/ 3573496 h 6828021"/>
              <a:gd name="connsiteX9778" fmla="*/ 2781662 w 11293641"/>
              <a:gd name="connsiteY9778" fmla="*/ 3568513 h 6828021"/>
              <a:gd name="connsiteX9779" fmla="*/ 2781662 w 11293641"/>
              <a:gd name="connsiteY9779" fmla="*/ 3563529 h 6828021"/>
              <a:gd name="connsiteX9780" fmla="*/ 2771690 w 11293641"/>
              <a:gd name="connsiteY9780" fmla="*/ 3563529 h 6828021"/>
              <a:gd name="connsiteX9781" fmla="*/ 2766705 w 11293641"/>
              <a:gd name="connsiteY9781" fmla="*/ 3563529 h 6828021"/>
              <a:gd name="connsiteX9782" fmla="*/ 2761719 w 11293641"/>
              <a:gd name="connsiteY9782" fmla="*/ 3563529 h 6828021"/>
              <a:gd name="connsiteX9783" fmla="*/ 2756735 w 11293641"/>
              <a:gd name="connsiteY9783" fmla="*/ 3568513 h 6828021"/>
              <a:gd name="connsiteX9784" fmla="*/ 2751750 w 11293641"/>
              <a:gd name="connsiteY9784" fmla="*/ 3568513 h 6828021"/>
              <a:gd name="connsiteX9785" fmla="*/ 2736794 w 11293641"/>
              <a:gd name="connsiteY9785" fmla="*/ 3573496 h 6828021"/>
              <a:gd name="connsiteX9786" fmla="*/ 2721839 w 11293641"/>
              <a:gd name="connsiteY9786" fmla="*/ 3573496 h 6828021"/>
              <a:gd name="connsiteX9787" fmla="*/ 2706885 w 11293641"/>
              <a:gd name="connsiteY9787" fmla="*/ 3573496 h 6828021"/>
              <a:gd name="connsiteX9788" fmla="*/ 2696916 w 11293641"/>
              <a:gd name="connsiteY9788" fmla="*/ 3568513 h 6828021"/>
              <a:gd name="connsiteX9789" fmla="*/ 2691930 w 11293641"/>
              <a:gd name="connsiteY9789" fmla="*/ 3563529 h 6828021"/>
              <a:gd name="connsiteX9790" fmla="*/ 2731811 w 11293641"/>
              <a:gd name="connsiteY9790" fmla="*/ 3518674 h 6828021"/>
              <a:gd name="connsiteX9791" fmla="*/ 2691930 w 11293641"/>
              <a:gd name="connsiteY9791" fmla="*/ 3563528 h 6828021"/>
              <a:gd name="connsiteX9792" fmla="*/ 2667004 w 11293641"/>
              <a:gd name="connsiteY9792" fmla="*/ 3543592 h 6828021"/>
              <a:gd name="connsiteX9793" fmla="*/ 2662020 w 11293641"/>
              <a:gd name="connsiteY9793" fmla="*/ 3533624 h 6828021"/>
              <a:gd name="connsiteX9794" fmla="*/ 2652048 w 11293641"/>
              <a:gd name="connsiteY9794" fmla="*/ 3528640 h 6828021"/>
              <a:gd name="connsiteX9795" fmla="*/ 2642080 w 11293641"/>
              <a:gd name="connsiteY9795" fmla="*/ 3528640 h 6828021"/>
              <a:gd name="connsiteX9796" fmla="*/ 2632108 w 11293641"/>
              <a:gd name="connsiteY9796" fmla="*/ 3523657 h 6828021"/>
              <a:gd name="connsiteX9797" fmla="*/ 2622139 w 11293641"/>
              <a:gd name="connsiteY9797" fmla="*/ 3523657 h 6828021"/>
              <a:gd name="connsiteX9798" fmla="*/ 2617153 w 11293641"/>
              <a:gd name="connsiteY9798" fmla="*/ 3523657 h 6828021"/>
              <a:gd name="connsiteX9799" fmla="*/ 2612170 w 11293641"/>
              <a:gd name="connsiteY9799" fmla="*/ 3523657 h 6828021"/>
              <a:gd name="connsiteX9800" fmla="*/ 2602199 w 11293641"/>
              <a:gd name="connsiteY9800" fmla="*/ 3523657 h 6828021"/>
              <a:gd name="connsiteX9801" fmla="*/ 2587244 w 11293641"/>
              <a:gd name="connsiteY9801" fmla="*/ 3523657 h 6828021"/>
              <a:gd name="connsiteX9802" fmla="*/ 2577274 w 11293641"/>
              <a:gd name="connsiteY9802" fmla="*/ 3518674 h 6828021"/>
              <a:gd name="connsiteX9803" fmla="*/ 2562318 w 11293641"/>
              <a:gd name="connsiteY9803" fmla="*/ 3518674 h 6828021"/>
              <a:gd name="connsiteX9804" fmla="*/ 2557334 w 11293641"/>
              <a:gd name="connsiteY9804" fmla="*/ 3523657 h 6828021"/>
              <a:gd name="connsiteX9805" fmla="*/ 2547365 w 11293641"/>
              <a:gd name="connsiteY9805" fmla="*/ 3523657 h 6828021"/>
              <a:gd name="connsiteX9806" fmla="*/ 2537393 w 11293641"/>
              <a:gd name="connsiteY9806" fmla="*/ 3528640 h 6828021"/>
              <a:gd name="connsiteX9807" fmla="*/ 2527422 w 11293641"/>
              <a:gd name="connsiteY9807" fmla="*/ 3528640 h 6828021"/>
              <a:gd name="connsiteX9808" fmla="*/ 2522438 w 11293641"/>
              <a:gd name="connsiteY9808" fmla="*/ 3533624 h 6828021"/>
              <a:gd name="connsiteX9809" fmla="*/ 2517453 w 11293641"/>
              <a:gd name="connsiteY9809" fmla="*/ 3523657 h 6828021"/>
              <a:gd name="connsiteX9810" fmla="*/ 2512467 w 11293641"/>
              <a:gd name="connsiteY9810" fmla="*/ 3513690 h 6828021"/>
              <a:gd name="connsiteX9811" fmla="*/ 2512467 w 11293641"/>
              <a:gd name="connsiteY9811" fmla="*/ 3523657 h 6828021"/>
              <a:gd name="connsiteX9812" fmla="*/ 2517453 w 11293641"/>
              <a:gd name="connsiteY9812" fmla="*/ 3528641 h 6828021"/>
              <a:gd name="connsiteX9813" fmla="*/ 2517453 w 11293641"/>
              <a:gd name="connsiteY9813" fmla="*/ 3533625 h 6828021"/>
              <a:gd name="connsiteX9814" fmla="*/ 2477572 w 11293641"/>
              <a:gd name="connsiteY9814" fmla="*/ 3553561 h 6828021"/>
              <a:gd name="connsiteX9815" fmla="*/ 2457633 w 11293641"/>
              <a:gd name="connsiteY9815" fmla="*/ 3533625 h 6828021"/>
              <a:gd name="connsiteX9816" fmla="*/ 2457633 w 11293641"/>
              <a:gd name="connsiteY9816" fmla="*/ 3518675 h 6828021"/>
              <a:gd name="connsiteX9817" fmla="*/ 2452647 w 11293641"/>
              <a:gd name="connsiteY9817" fmla="*/ 3513691 h 6828021"/>
              <a:gd name="connsiteX9818" fmla="*/ 2442676 w 11293641"/>
              <a:gd name="connsiteY9818" fmla="*/ 3508707 h 6828021"/>
              <a:gd name="connsiteX9819" fmla="*/ 2432707 w 11293641"/>
              <a:gd name="connsiteY9819" fmla="*/ 3503723 h 6828021"/>
              <a:gd name="connsiteX9820" fmla="*/ 2427721 w 11293641"/>
              <a:gd name="connsiteY9820" fmla="*/ 3503723 h 6828021"/>
              <a:gd name="connsiteX9821" fmla="*/ 2417752 w 11293641"/>
              <a:gd name="connsiteY9821" fmla="*/ 3508707 h 6828021"/>
              <a:gd name="connsiteX9822" fmla="*/ 2407781 w 11293641"/>
              <a:gd name="connsiteY9822" fmla="*/ 3508707 h 6828021"/>
              <a:gd name="connsiteX9823" fmla="*/ 2402797 w 11293641"/>
              <a:gd name="connsiteY9823" fmla="*/ 3513691 h 6828021"/>
              <a:gd name="connsiteX9824" fmla="*/ 2397812 w 11293641"/>
              <a:gd name="connsiteY9824" fmla="*/ 3513691 h 6828021"/>
              <a:gd name="connsiteX9825" fmla="*/ 2397812 w 11293641"/>
              <a:gd name="connsiteY9825" fmla="*/ 3518675 h 6828021"/>
              <a:gd name="connsiteX9826" fmla="*/ 2377873 w 11293641"/>
              <a:gd name="connsiteY9826" fmla="*/ 3498739 h 6828021"/>
              <a:gd name="connsiteX9827" fmla="*/ 2372887 w 11293641"/>
              <a:gd name="connsiteY9827" fmla="*/ 3468837 h 6828021"/>
              <a:gd name="connsiteX9828" fmla="*/ 2357930 w 11293641"/>
              <a:gd name="connsiteY9828" fmla="*/ 3448899 h 6828021"/>
              <a:gd name="connsiteX9829" fmla="*/ 2337990 w 11293641"/>
              <a:gd name="connsiteY9829" fmla="*/ 3458869 h 6828021"/>
              <a:gd name="connsiteX9830" fmla="*/ 2333006 w 11293641"/>
              <a:gd name="connsiteY9830" fmla="*/ 3458869 h 6828021"/>
              <a:gd name="connsiteX9831" fmla="*/ 2328021 w 11293641"/>
              <a:gd name="connsiteY9831" fmla="*/ 3458869 h 6828021"/>
              <a:gd name="connsiteX9832" fmla="*/ 2313066 w 11293641"/>
              <a:gd name="connsiteY9832" fmla="*/ 3458869 h 6828021"/>
              <a:gd name="connsiteX9833" fmla="*/ 2298110 w 11293641"/>
              <a:gd name="connsiteY9833" fmla="*/ 3458869 h 6828021"/>
              <a:gd name="connsiteX9834" fmla="*/ 2288139 w 11293641"/>
              <a:gd name="connsiteY9834" fmla="*/ 3453884 h 6828021"/>
              <a:gd name="connsiteX9835" fmla="*/ 2278170 w 11293641"/>
              <a:gd name="connsiteY9835" fmla="*/ 3453884 h 6828021"/>
              <a:gd name="connsiteX9836" fmla="*/ 2263215 w 11293641"/>
              <a:gd name="connsiteY9836" fmla="*/ 3448899 h 6828021"/>
              <a:gd name="connsiteX9837" fmla="*/ 2253244 w 11293641"/>
              <a:gd name="connsiteY9837" fmla="*/ 3443916 h 6828021"/>
              <a:gd name="connsiteX9838" fmla="*/ 2243275 w 11293641"/>
              <a:gd name="connsiteY9838" fmla="*/ 3443916 h 6828021"/>
              <a:gd name="connsiteX9839" fmla="*/ 2243275 w 11293641"/>
              <a:gd name="connsiteY9839" fmla="*/ 3438932 h 6828021"/>
              <a:gd name="connsiteX9840" fmla="*/ 2193424 w 11293641"/>
              <a:gd name="connsiteY9840" fmla="*/ 3389093 h 6828021"/>
              <a:gd name="connsiteX9841" fmla="*/ 2178469 w 11293641"/>
              <a:gd name="connsiteY9841" fmla="*/ 3369157 h 6828021"/>
              <a:gd name="connsiteX9842" fmla="*/ 2168498 w 11293641"/>
              <a:gd name="connsiteY9842" fmla="*/ 3354206 h 6828021"/>
              <a:gd name="connsiteX9843" fmla="*/ 2158529 w 11293641"/>
              <a:gd name="connsiteY9843" fmla="*/ 3344238 h 6828021"/>
              <a:gd name="connsiteX9844" fmla="*/ 2153544 w 11293641"/>
              <a:gd name="connsiteY9844" fmla="*/ 3339254 h 6828021"/>
              <a:gd name="connsiteX9845" fmla="*/ 2118647 w 11293641"/>
              <a:gd name="connsiteY9845" fmla="*/ 3344238 h 6828021"/>
              <a:gd name="connsiteX9846" fmla="*/ 2083755 w 11293641"/>
              <a:gd name="connsiteY9846" fmla="*/ 3339254 h 6828021"/>
              <a:gd name="connsiteX9847" fmla="*/ 2088738 w 11293641"/>
              <a:gd name="connsiteY9847" fmla="*/ 3314334 h 6828021"/>
              <a:gd name="connsiteX9848" fmla="*/ 2083753 w 11293641"/>
              <a:gd name="connsiteY9848" fmla="*/ 3339254 h 6828021"/>
              <a:gd name="connsiteX9849" fmla="*/ 2078767 w 11293641"/>
              <a:gd name="connsiteY9849" fmla="*/ 3339254 h 6828021"/>
              <a:gd name="connsiteX9850" fmla="*/ 2073783 w 11293641"/>
              <a:gd name="connsiteY9850" fmla="*/ 3344238 h 6828021"/>
              <a:gd name="connsiteX9851" fmla="*/ 2068798 w 11293641"/>
              <a:gd name="connsiteY9851" fmla="*/ 3349222 h 6828021"/>
              <a:gd name="connsiteX9852" fmla="*/ 2018948 w 11293641"/>
              <a:gd name="connsiteY9852" fmla="*/ 3364174 h 6828021"/>
              <a:gd name="connsiteX9853" fmla="*/ 2023932 w 11293641"/>
              <a:gd name="connsiteY9853" fmla="*/ 3369157 h 6828021"/>
              <a:gd name="connsiteX9854" fmla="*/ 2033901 w 11293641"/>
              <a:gd name="connsiteY9854" fmla="*/ 3374143 h 6828021"/>
              <a:gd name="connsiteX9855" fmla="*/ 2043873 w 11293641"/>
              <a:gd name="connsiteY9855" fmla="*/ 3384110 h 6828021"/>
              <a:gd name="connsiteX9856" fmla="*/ 2048859 w 11293641"/>
              <a:gd name="connsiteY9856" fmla="*/ 3389093 h 6828021"/>
              <a:gd name="connsiteX9857" fmla="*/ 2063812 w 11293641"/>
              <a:gd name="connsiteY9857" fmla="*/ 3394077 h 6828021"/>
              <a:gd name="connsiteX9858" fmla="*/ 2068798 w 11293641"/>
              <a:gd name="connsiteY9858" fmla="*/ 3399061 h 6828021"/>
              <a:gd name="connsiteX9859" fmla="*/ 2073783 w 11293641"/>
              <a:gd name="connsiteY9859" fmla="*/ 3404045 h 6828021"/>
              <a:gd name="connsiteX9860" fmla="*/ 2073783 w 11293641"/>
              <a:gd name="connsiteY9860" fmla="*/ 3409030 h 6828021"/>
              <a:gd name="connsiteX9861" fmla="*/ 2118647 w 11293641"/>
              <a:gd name="connsiteY9861" fmla="*/ 3409030 h 6828021"/>
              <a:gd name="connsiteX9862" fmla="*/ 2168498 w 11293641"/>
              <a:gd name="connsiteY9862" fmla="*/ 3473819 h 6828021"/>
              <a:gd name="connsiteX9863" fmla="*/ 2173484 w 11293641"/>
              <a:gd name="connsiteY9863" fmla="*/ 3483787 h 6828021"/>
              <a:gd name="connsiteX9864" fmla="*/ 2178469 w 11293641"/>
              <a:gd name="connsiteY9864" fmla="*/ 3493755 h 6828021"/>
              <a:gd name="connsiteX9865" fmla="*/ 2188438 w 11293641"/>
              <a:gd name="connsiteY9865" fmla="*/ 3503722 h 6828021"/>
              <a:gd name="connsiteX9866" fmla="*/ 2193424 w 11293641"/>
              <a:gd name="connsiteY9866" fmla="*/ 3518675 h 6828021"/>
              <a:gd name="connsiteX9867" fmla="*/ 2198410 w 11293641"/>
              <a:gd name="connsiteY9867" fmla="*/ 3528641 h 6828021"/>
              <a:gd name="connsiteX9868" fmla="*/ 2203393 w 11293641"/>
              <a:gd name="connsiteY9868" fmla="*/ 3538609 h 6828021"/>
              <a:gd name="connsiteX9869" fmla="*/ 2203393 w 11293641"/>
              <a:gd name="connsiteY9869" fmla="*/ 3543593 h 6828021"/>
              <a:gd name="connsiteX9870" fmla="*/ 2213365 w 11293641"/>
              <a:gd name="connsiteY9870" fmla="*/ 3548577 h 6828021"/>
              <a:gd name="connsiteX9871" fmla="*/ 2223333 w 11293641"/>
              <a:gd name="connsiteY9871" fmla="*/ 3548577 h 6828021"/>
              <a:gd name="connsiteX9872" fmla="*/ 2228320 w 11293641"/>
              <a:gd name="connsiteY9872" fmla="*/ 3548577 h 6828021"/>
              <a:gd name="connsiteX9873" fmla="*/ 2233305 w 11293641"/>
              <a:gd name="connsiteY9873" fmla="*/ 3543593 h 6828021"/>
              <a:gd name="connsiteX9874" fmla="*/ 2238291 w 11293641"/>
              <a:gd name="connsiteY9874" fmla="*/ 3543593 h 6828021"/>
              <a:gd name="connsiteX9875" fmla="*/ 2263215 w 11293641"/>
              <a:gd name="connsiteY9875" fmla="*/ 3548577 h 6828021"/>
              <a:gd name="connsiteX9876" fmla="*/ 2258230 w 11293641"/>
              <a:gd name="connsiteY9876" fmla="*/ 3563529 h 6828021"/>
              <a:gd name="connsiteX9877" fmla="*/ 2258230 w 11293641"/>
              <a:gd name="connsiteY9877" fmla="*/ 3568513 h 6828021"/>
              <a:gd name="connsiteX9878" fmla="*/ 2258230 w 11293641"/>
              <a:gd name="connsiteY9878" fmla="*/ 3573497 h 6828021"/>
              <a:gd name="connsiteX9879" fmla="*/ 2263215 w 11293641"/>
              <a:gd name="connsiteY9879" fmla="*/ 3578481 h 6828021"/>
              <a:gd name="connsiteX9880" fmla="*/ 2268199 w 11293641"/>
              <a:gd name="connsiteY9880" fmla="*/ 3578481 h 6828021"/>
              <a:gd name="connsiteX9881" fmla="*/ 2273184 w 11293641"/>
              <a:gd name="connsiteY9881" fmla="*/ 3583464 h 6828021"/>
              <a:gd name="connsiteX9882" fmla="*/ 2323037 w 11293641"/>
              <a:gd name="connsiteY9882" fmla="*/ 3583464 h 6828021"/>
              <a:gd name="connsiteX9883" fmla="*/ 2357933 w 11293641"/>
              <a:gd name="connsiteY9883" fmla="*/ 3579104 h 6828021"/>
              <a:gd name="connsiteX9884" fmla="*/ 2357933 w 11293641"/>
              <a:gd name="connsiteY9884" fmla="*/ 3578481 h 6828021"/>
              <a:gd name="connsiteX9885" fmla="*/ 2362915 w 11293641"/>
              <a:gd name="connsiteY9885" fmla="*/ 3578481 h 6828021"/>
              <a:gd name="connsiteX9886" fmla="*/ 2362916 w 11293641"/>
              <a:gd name="connsiteY9886" fmla="*/ 3578481 h 6828021"/>
              <a:gd name="connsiteX9887" fmla="*/ 2367902 w 11293641"/>
              <a:gd name="connsiteY9887" fmla="*/ 3578481 h 6828021"/>
              <a:gd name="connsiteX9888" fmla="*/ 2372888 w 11293641"/>
              <a:gd name="connsiteY9888" fmla="*/ 3578481 h 6828021"/>
              <a:gd name="connsiteX9889" fmla="*/ 2382856 w 11293641"/>
              <a:gd name="connsiteY9889" fmla="*/ 3573497 h 6828021"/>
              <a:gd name="connsiteX9890" fmla="*/ 2387842 w 11293641"/>
              <a:gd name="connsiteY9890" fmla="*/ 3568513 h 6828021"/>
              <a:gd name="connsiteX9891" fmla="*/ 2387842 w 11293641"/>
              <a:gd name="connsiteY9891" fmla="*/ 3563529 h 6828021"/>
              <a:gd name="connsiteX9892" fmla="*/ 2392828 w 11293641"/>
              <a:gd name="connsiteY9892" fmla="*/ 3558545 h 6828021"/>
              <a:gd name="connsiteX9893" fmla="*/ 2397812 w 11293641"/>
              <a:gd name="connsiteY9893" fmla="*/ 3558545 h 6828021"/>
              <a:gd name="connsiteX9894" fmla="*/ 2417752 w 11293641"/>
              <a:gd name="connsiteY9894" fmla="*/ 3548577 h 6828021"/>
              <a:gd name="connsiteX9895" fmla="*/ 2417752 w 11293641"/>
              <a:gd name="connsiteY9895" fmla="*/ 3558545 h 6828021"/>
              <a:gd name="connsiteX9896" fmla="*/ 2417752 w 11293641"/>
              <a:gd name="connsiteY9896" fmla="*/ 3568513 h 6828021"/>
              <a:gd name="connsiteX9897" fmla="*/ 2427721 w 11293641"/>
              <a:gd name="connsiteY9897" fmla="*/ 3583465 h 6828021"/>
              <a:gd name="connsiteX9898" fmla="*/ 2437693 w 11293641"/>
              <a:gd name="connsiteY9898" fmla="*/ 3593433 h 6828021"/>
              <a:gd name="connsiteX9899" fmla="*/ 2447662 w 11293641"/>
              <a:gd name="connsiteY9899" fmla="*/ 3603401 h 6828021"/>
              <a:gd name="connsiteX9900" fmla="*/ 2457633 w 11293641"/>
              <a:gd name="connsiteY9900" fmla="*/ 3603401 h 6828021"/>
              <a:gd name="connsiteX9901" fmla="*/ 2462619 w 11293641"/>
              <a:gd name="connsiteY9901" fmla="*/ 3608385 h 6828021"/>
              <a:gd name="connsiteX9902" fmla="*/ 2467603 w 11293641"/>
              <a:gd name="connsiteY9902" fmla="*/ 3623337 h 6828021"/>
              <a:gd name="connsiteX9903" fmla="*/ 2467603 w 11293641"/>
              <a:gd name="connsiteY9903" fmla="*/ 3633304 h 6828021"/>
              <a:gd name="connsiteX9904" fmla="*/ 2462619 w 11293641"/>
              <a:gd name="connsiteY9904" fmla="*/ 3648256 h 6828021"/>
              <a:gd name="connsiteX9905" fmla="*/ 2452647 w 11293641"/>
              <a:gd name="connsiteY9905" fmla="*/ 3658224 h 6828021"/>
              <a:gd name="connsiteX9906" fmla="*/ 2442679 w 11293641"/>
              <a:gd name="connsiteY9906" fmla="*/ 3663208 h 6828021"/>
              <a:gd name="connsiteX9907" fmla="*/ 2432707 w 11293641"/>
              <a:gd name="connsiteY9907" fmla="*/ 3673176 h 6828021"/>
              <a:gd name="connsiteX9908" fmla="*/ 2427721 w 11293641"/>
              <a:gd name="connsiteY9908" fmla="*/ 3673176 h 6828021"/>
              <a:gd name="connsiteX9909" fmla="*/ 2422738 w 11293641"/>
              <a:gd name="connsiteY9909" fmla="*/ 3673176 h 6828021"/>
              <a:gd name="connsiteX9910" fmla="*/ 2422738 w 11293641"/>
              <a:gd name="connsiteY9910" fmla="*/ 3688128 h 6828021"/>
              <a:gd name="connsiteX9911" fmla="*/ 2417752 w 11293641"/>
              <a:gd name="connsiteY9911" fmla="*/ 3693112 h 6828021"/>
              <a:gd name="connsiteX9912" fmla="*/ 2412767 w 11293641"/>
              <a:gd name="connsiteY9912" fmla="*/ 3703080 h 6828021"/>
              <a:gd name="connsiteX9913" fmla="*/ 2402797 w 11293641"/>
              <a:gd name="connsiteY9913" fmla="*/ 3708064 h 6828021"/>
              <a:gd name="connsiteX9914" fmla="*/ 2397812 w 11293641"/>
              <a:gd name="connsiteY9914" fmla="*/ 3708064 h 6828021"/>
              <a:gd name="connsiteX9915" fmla="*/ 2397812 w 11293641"/>
              <a:gd name="connsiteY9915" fmla="*/ 3713048 h 6828021"/>
              <a:gd name="connsiteX9916" fmla="*/ 2382856 w 11293641"/>
              <a:gd name="connsiteY9916" fmla="*/ 3713048 h 6828021"/>
              <a:gd name="connsiteX9917" fmla="*/ 2372888 w 11293641"/>
              <a:gd name="connsiteY9917" fmla="*/ 3718032 h 6828021"/>
              <a:gd name="connsiteX9918" fmla="*/ 2367902 w 11293641"/>
              <a:gd name="connsiteY9918" fmla="*/ 3728000 h 6828021"/>
              <a:gd name="connsiteX9919" fmla="*/ 2362916 w 11293641"/>
              <a:gd name="connsiteY9919" fmla="*/ 3732984 h 6828021"/>
              <a:gd name="connsiteX9920" fmla="*/ 2362916 w 11293641"/>
              <a:gd name="connsiteY9920" fmla="*/ 3737968 h 6828021"/>
              <a:gd name="connsiteX9921" fmla="*/ 2362916 w 11293641"/>
              <a:gd name="connsiteY9921" fmla="*/ 3742952 h 6828021"/>
              <a:gd name="connsiteX9922" fmla="*/ 2362916 w 11293641"/>
              <a:gd name="connsiteY9922" fmla="*/ 3747936 h 6828021"/>
              <a:gd name="connsiteX9923" fmla="*/ 2357933 w 11293641"/>
              <a:gd name="connsiteY9923" fmla="*/ 3752920 h 6828021"/>
              <a:gd name="connsiteX9924" fmla="*/ 2342976 w 11293641"/>
              <a:gd name="connsiteY9924" fmla="*/ 3772855 h 6828021"/>
              <a:gd name="connsiteX9925" fmla="*/ 2313066 w 11293641"/>
              <a:gd name="connsiteY9925" fmla="*/ 3792791 h 6828021"/>
              <a:gd name="connsiteX9926" fmla="*/ 2268199 w 11293641"/>
              <a:gd name="connsiteY9926" fmla="*/ 3802759 h 6828021"/>
              <a:gd name="connsiteX9927" fmla="*/ 2268199 w 11293641"/>
              <a:gd name="connsiteY9927" fmla="*/ 3802758 h 6828021"/>
              <a:gd name="connsiteX9928" fmla="*/ 2228320 w 11293641"/>
              <a:gd name="connsiteY9928" fmla="*/ 3812726 h 6828021"/>
              <a:gd name="connsiteX9929" fmla="*/ 2208380 w 11293641"/>
              <a:gd name="connsiteY9929" fmla="*/ 3827678 h 6828021"/>
              <a:gd name="connsiteX9930" fmla="*/ 2188438 w 11293641"/>
              <a:gd name="connsiteY9930" fmla="*/ 3847614 h 6828021"/>
              <a:gd name="connsiteX9931" fmla="*/ 2173484 w 11293641"/>
              <a:gd name="connsiteY9931" fmla="*/ 3867550 h 6828021"/>
              <a:gd name="connsiteX9932" fmla="*/ 2158529 w 11293641"/>
              <a:gd name="connsiteY9932" fmla="*/ 3877518 h 6828021"/>
              <a:gd name="connsiteX9933" fmla="*/ 2143574 w 11293641"/>
              <a:gd name="connsiteY9933" fmla="*/ 3882502 h 6828021"/>
              <a:gd name="connsiteX9934" fmla="*/ 2128619 w 11293641"/>
              <a:gd name="connsiteY9934" fmla="*/ 3887486 h 6828021"/>
              <a:gd name="connsiteX9935" fmla="*/ 2118647 w 11293641"/>
              <a:gd name="connsiteY9935" fmla="*/ 3892470 h 6828021"/>
              <a:gd name="connsiteX9936" fmla="*/ 2108678 w 11293641"/>
              <a:gd name="connsiteY9936" fmla="*/ 3892470 h 6828021"/>
              <a:gd name="connsiteX9937" fmla="*/ 2103695 w 11293641"/>
              <a:gd name="connsiteY9937" fmla="*/ 3892470 h 6828021"/>
              <a:gd name="connsiteX9938" fmla="*/ 2063812 w 11293641"/>
              <a:gd name="connsiteY9938" fmla="*/ 3927357 h 6828021"/>
              <a:gd name="connsiteX9939" fmla="*/ 1989037 w 11293641"/>
              <a:gd name="connsiteY9939" fmla="*/ 3947293 h 6828021"/>
              <a:gd name="connsiteX9940" fmla="*/ 1979068 w 11293641"/>
              <a:gd name="connsiteY9940" fmla="*/ 3942309 h 6828021"/>
              <a:gd name="connsiteX9941" fmla="*/ 1984052 w 11293641"/>
              <a:gd name="connsiteY9941" fmla="*/ 3932342 h 6828021"/>
              <a:gd name="connsiteX9942" fmla="*/ 1979066 w 11293641"/>
              <a:gd name="connsiteY9942" fmla="*/ 3937326 h 6828021"/>
              <a:gd name="connsiteX9943" fmla="*/ 1974082 w 11293641"/>
              <a:gd name="connsiteY9943" fmla="*/ 3942309 h 6828021"/>
              <a:gd name="connsiteX9944" fmla="*/ 1974082 w 11293641"/>
              <a:gd name="connsiteY9944" fmla="*/ 3942310 h 6828021"/>
              <a:gd name="connsiteX9945" fmla="*/ 1964113 w 11293641"/>
              <a:gd name="connsiteY9945" fmla="*/ 3937326 h 6828021"/>
              <a:gd name="connsiteX9946" fmla="*/ 1954141 w 11293641"/>
              <a:gd name="connsiteY9946" fmla="*/ 3932342 h 6828021"/>
              <a:gd name="connsiteX9947" fmla="*/ 1949155 w 11293641"/>
              <a:gd name="connsiteY9947" fmla="*/ 3932342 h 6828021"/>
              <a:gd name="connsiteX9948" fmla="*/ 1949155 w 11293641"/>
              <a:gd name="connsiteY9948" fmla="*/ 3927358 h 6828021"/>
              <a:gd name="connsiteX9949" fmla="*/ 1944170 w 11293641"/>
              <a:gd name="connsiteY9949" fmla="*/ 3892470 h 6828021"/>
              <a:gd name="connsiteX9950" fmla="*/ 1929215 w 11293641"/>
              <a:gd name="connsiteY9950" fmla="*/ 3872535 h 6828021"/>
              <a:gd name="connsiteX9951" fmla="*/ 1929215 w 11293641"/>
              <a:gd name="connsiteY9951" fmla="*/ 3867551 h 6828021"/>
              <a:gd name="connsiteX9952" fmla="*/ 1929215 w 11293641"/>
              <a:gd name="connsiteY9952" fmla="*/ 3857583 h 6828021"/>
              <a:gd name="connsiteX9953" fmla="*/ 1929215 w 11293641"/>
              <a:gd name="connsiteY9953" fmla="*/ 3842631 h 6828021"/>
              <a:gd name="connsiteX9954" fmla="*/ 1929215 w 11293641"/>
              <a:gd name="connsiteY9954" fmla="*/ 3827679 h 6828021"/>
              <a:gd name="connsiteX9955" fmla="*/ 1924230 w 11293641"/>
              <a:gd name="connsiteY9955" fmla="*/ 3812727 h 6828021"/>
              <a:gd name="connsiteX9956" fmla="*/ 1924232 w 11293641"/>
              <a:gd name="connsiteY9956" fmla="*/ 3812726 h 6828021"/>
              <a:gd name="connsiteX9957" fmla="*/ 1929215 w 11293641"/>
              <a:gd name="connsiteY9957" fmla="*/ 3807743 h 6828021"/>
              <a:gd name="connsiteX9958" fmla="*/ 1934201 w 11293641"/>
              <a:gd name="connsiteY9958" fmla="*/ 3802759 h 6828021"/>
              <a:gd name="connsiteX9959" fmla="*/ 1929215 w 11293641"/>
              <a:gd name="connsiteY9959" fmla="*/ 3802759 h 6828021"/>
              <a:gd name="connsiteX9960" fmla="*/ 1924232 w 11293641"/>
              <a:gd name="connsiteY9960" fmla="*/ 3812726 h 6828021"/>
              <a:gd name="connsiteX9961" fmla="*/ 1919246 w 11293641"/>
              <a:gd name="connsiteY9961" fmla="*/ 3802759 h 6828021"/>
              <a:gd name="connsiteX9962" fmla="*/ 1904291 w 11293641"/>
              <a:gd name="connsiteY9962" fmla="*/ 3777839 h 6828021"/>
              <a:gd name="connsiteX9963" fmla="*/ 1889336 w 11293641"/>
              <a:gd name="connsiteY9963" fmla="*/ 3742951 h 6828021"/>
              <a:gd name="connsiteX9964" fmla="*/ 1869396 w 11293641"/>
              <a:gd name="connsiteY9964" fmla="*/ 3713047 h 6828021"/>
              <a:gd name="connsiteX9965" fmla="*/ 1859427 w 11293641"/>
              <a:gd name="connsiteY9965" fmla="*/ 3698095 h 6828021"/>
              <a:gd name="connsiteX9966" fmla="*/ 1834500 w 11293641"/>
              <a:gd name="connsiteY9966" fmla="*/ 3653240 h 6828021"/>
              <a:gd name="connsiteX9967" fmla="*/ 1819546 w 11293641"/>
              <a:gd name="connsiteY9967" fmla="*/ 3623336 h 6828021"/>
              <a:gd name="connsiteX9968" fmla="*/ 1804589 w 11293641"/>
              <a:gd name="connsiteY9968" fmla="*/ 3593432 h 6828021"/>
              <a:gd name="connsiteX9969" fmla="*/ 1794620 w 11293641"/>
              <a:gd name="connsiteY9969" fmla="*/ 3568513 h 6828021"/>
              <a:gd name="connsiteX9970" fmla="*/ 1794620 w 11293641"/>
              <a:gd name="connsiteY9970" fmla="*/ 3558545 h 6828021"/>
              <a:gd name="connsiteX9971" fmla="*/ 1784650 w 11293641"/>
              <a:gd name="connsiteY9971" fmla="*/ 3548577 h 6828021"/>
              <a:gd name="connsiteX9972" fmla="*/ 1774681 w 11293641"/>
              <a:gd name="connsiteY9972" fmla="*/ 3523657 h 6828021"/>
              <a:gd name="connsiteX9973" fmla="*/ 1754740 w 11293641"/>
              <a:gd name="connsiteY9973" fmla="*/ 3498739 h 6828021"/>
              <a:gd name="connsiteX9974" fmla="*/ 1744769 w 11293641"/>
              <a:gd name="connsiteY9974" fmla="*/ 3478804 h 6828021"/>
              <a:gd name="connsiteX9975" fmla="*/ 1734800 w 11293641"/>
              <a:gd name="connsiteY9975" fmla="*/ 3468836 h 6828021"/>
              <a:gd name="connsiteX9976" fmla="*/ 1729814 w 11293641"/>
              <a:gd name="connsiteY9976" fmla="*/ 3458869 h 6828021"/>
              <a:gd name="connsiteX9977" fmla="*/ 1719843 w 11293641"/>
              <a:gd name="connsiteY9977" fmla="*/ 3443916 h 6828021"/>
              <a:gd name="connsiteX9978" fmla="*/ 1714860 w 11293641"/>
              <a:gd name="connsiteY9978" fmla="*/ 3433950 h 6828021"/>
              <a:gd name="connsiteX9979" fmla="*/ 1709874 w 11293641"/>
              <a:gd name="connsiteY9979" fmla="*/ 3423979 h 6828021"/>
              <a:gd name="connsiteX9980" fmla="*/ 1704890 w 11293641"/>
              <a:gd name="connsiteY9980" fmla="*/ 3418996 h 6828021"/>
              <a:gd name="connsiteX9981" fmla="*/ 1704890 w 11293641"/>
              <a:gd name="connsiteY9981" fmla="*/ 3414012 h 6828021"/>
              <a:gd name="connsiteX9982" fmla="*/ 1694918 w 11293641"/>
              <a:gd name="connsiteY9982" fmla="*/ 3389093 h 6828021"/>
              <a:gd name="connsiteX9983" fmla="*/ 1689935 w 11293641"/>
              <a:gd name="connsiteY9983" fmla="*/ 3374143 h 6828021"/>
              <a:gd name="connsiteX9984" fmla="*/ 1749754 w 11293641"/>
              <a:gd name="connsiteY9984" fmla="*/ 3379125 h 6828021"/>
              <a:gd name="connsiteX9985" fmla="*/ 1749755 w 11293641"/>
              <a:gd name="connsiteY9985" fmla="*/ 3379125 h 6828021"/>
              <a:gd name="connsiteX9986" fmla="*/ 1739784 w 11293641"/>
              <a:gd name="connsiteY9986" fmla="*/ 3374142 h 6828021"/>
              <a:gd name="connsiteX9987" fmla="*/ 1724829 w 11293641"/>
              <a:gd name="connsiteY9987" fmla="*/ 3374142 h 6828021"/>
              <a:gd name="connsiteX9988" fmla="*/ 1709874 w 11293641"/>
              <a:gd name="connsiteY9988" fmla="*/ 3374142 h 6828021"/>
              <a:gd name="connsiteX9989" fmla="*/ 1694918 w 11293641"/>
              <a:gd name="connsiteY9989" fmla="*/ 3374142 h 6828021"/>
              <a:gd name="connsiteX9990" fmla="*/ 1689935 w 11293641"/>
              <a:gd name="connsiteY9990" fmla="*/ 3374142 h 6828021"/>
              <a:gd name="connsiteX9991" fmla="*/ 1699904 w 11293641"/>
              <a:gd name="connsiteY9991" fmla="*/ 3299382 h 6828021"/>
              <a:gd name="connsiteX9992" fmla="*/ 1694918 w 11293641"/>
              <a:gd name="connsiteY9992" fmla="*/ 3304366 h 6828021"/>
              <a:gd name="connsiteX9993" fmla="*/ 1694918 w 11293641"/>
              <a:gd name="connsiteY9993" fmla="*/ 3319321 h 6828021"/>
              <a:gd name="connsiteX9994" fmla="*/ 1689935 w 11293641"/>
              <a:gd name="connsiteY9994" fmla="*/ 3329289 h 6828021"/>
              <a:gd name="connsiteX9995" fmla="*/ 1689935 w 11293641"/>
              <a:gd name="connsiteY9995" fmla="*/ 3349222 h 6828021"/>
              <a:gd name="connsiteX9996" fmla="*/ 1689935 w 11293641"/>
              <a:gd name="connsiteY9996" fmla="*/ 3359190 h 6828021"/>
              <a:gd name="connsiteX9997" fmla="*/ 1689935 w 11293641"/>
              <a:gd name="connsiteY9997" fmla="*/ 3369157 h 6828021"/>
              <a:gd name="connsiteX9998" fmla="*/ 1689935 w 11293641"/>
              <a:gd name="connsiteY9998" fmla="*/ 3374142 h 6828021"/>
              <a:gd name="connsiteX9999" fmla="*/ 1689935 w 11293641"/>
              <a:gd name="connsiteY9999" fmla="*/ 3374143 h 6828021"/>
              <a:gd name="connsiteX10000" fmla="*/ 1689935 w 11293641"/>
              <a:gd name="connsiteY10000" fmla="*/ 3374144 h 6828021"/>
              <a:gd name="connsiteX10001" fmla="*/ 1684949 w 11293641"/>
              <a:gd name="connsiteY10001" fmla="*/ 3404045 h 6828021"/>
              <a:gd name="connsiteX10002" fmla="*/ 1679963 w 11293641"/>
              <a:gd name="connsiteY10002" fmla="*/ 3414012 h 6828021"/>
              <a:gd name="connsiteX10003" fmla="*/ 1674978 w 11293641"/>
              <a:gd name="connsiteY10003" fmla="*/ 3418996 h 6828021"/>
              <a:gd name="connsiteX10004" fmla="*/ 1669995 w 11293641"/>
              <a:gd name="connsiteY10004" fmla="*/ 3418996 h 6828021"/>
              <a:gd name="connsiteX10005" fmla="*/ 1665009 w 11293641"/>
              <a:gd name="connsiteY10005" fmla="*/ 3414012 h 6828021"/>
              <a:gd name="connsiteX10006" fmla="*/ 1655038 w 11293641"/>
              <a:gd name="connsiteY10006" fmla="*/ 3404045 h 6828021"/>
              <a:gd name="connsiteX10007" fmla="*/ 1645068 w 11293641"/>
              <a:gd name="connsiteY10007" fmla="*/ 3399061 h 6828021"/>
              <a:gd name="connsiteX10008" fmla="*/ 1630114 w 11293641"/>
              <a:gd name="connsiteY10008" fmla="*/ 3389093 h 6828021"/>
              <a:gd name="connsiteX10009" fmla="*/ 1625128 w 11293641"/>
              <a:gd name="connsiteY10009" fmla="*/ 3379126 h 6828021"/>
              <a:gd name="connsiteX10010" fmla="*/ 1615158 w 11293641"/>
              <a:gd name="connsiteY10010" fmla="*/ 3369157 h 6828021"/>
              <a:gd name="connsiteX10011" fmla="*/ 1610172 w 11293641"/>
              <a:gd name="connsiteY10011" fmla="*/ 3364174 h 6828021"/>
              <a:gd name="connsiteX10012" fmla="*/ 1605188 w 11293641"/>
              <a:gd name="connsiteY10012" fmla="*/ 3354206 h 6828021"/>
              <a:gd name="connsiteX10013" fmla="*/ 1605188 w 11293641"/>
              <a:gd name="connsiteY10013" fmla="*/ 3359190 h 6828021"/>
              <a:gd name="connsiteX10014" fmla="*/ 1620144 w 11293641"/>
              <a:gd name="connsiteY10014" fmla="*/ 3384110 h 6828021"/>
              <a:gd name="connsiteX10015" fmla="*/ 1640083 w 11293641"/>
              <a:gd name="connsiteY10015" fmla="*/ 3423980 h 6828021"/>
              <a:gd name="connsiteX10016" fmla="*/ 1660023 w 11293641"/>
              <a:gd name="connsiteY10016" fmla="*/ 3468836 h 6828021"/>
              <a:gd name="connsiteX10017" fmla="*/ 1679963 w 11293641"/>
              <a:gd name="connsiteY10017" fmla="*/ 3513691 h 6828021"/>
              <a:gd name="connsiteX10018" fmla="*/ 1699904 w 11293641"/>
              <a:gd name="connsiteY10018" fmla="*/ 3553561 h 6828021"/>
              <a:gd name="connsiteX10019" fmla="*/ 1714859 w 11293641"/>
              <a:gd name="connsiteY10019" fmla="*/ 3588449 h 6828021"/>
              <a:gd name="connsiteX10020" fmla="*/ 1719843 w 11293641"/>
              <a:gd name="connsiteY10020" fmla="*/ 3603401 h 6828021"/>
              <a:gd name="connsiteX10021" fmla="*/ 1719843 w 11293641"/>
              <a:gd name="connsiteY10021" fmla="*/ 3603400 h 6828021"/>
              <a:gd name="connsiteX10022" fmla="*/ 1729814 w 11293641"/>
              <a:gd name="connsiteY10022" fmla="*/ 3623336 h 6828021"/>
              <a:gd name="connsiteX10023" fmla="*/ 1739784 w 11293641"/>
              <a:gd name="connsiteY10023" fmla="*/ 3633304 h 6828021"/>
              <a:gd name="connsiteX10024" fmla="*/ 1744769 w 11293641"/>
              <a:gd name="connsiteY10024" fmla="*/ 3648256 h 6828021"/>
              <a:gd name="connsiteX10025" fmla="*/ 1749754 w 11293641"/>
              <a:gd name="connsiteY10025" fmla="*/ 3658224 h 6828021"/>
              <a:gd name="connsiteX10026" fmla="*/ 1749754 w 11293641"/>
              <a:gd name="connsiteY10026" fmla="*/ 3673176 h 6828021"/>
              <a:gd name="connsiteX10027" fmla="*/ 1749754 w 11293641"/>
              <a:gd name="connsiteY10027" fmla="*/ 3683143 h 6828021"/>
              <a:gd name="connsiteX10028" fmla="*/ 1754740 w 11293641"/>
              <a:gd name="connsiteY10028" fmla="*/ 3688127 h 6828021"/>
              <a:gd name="connsiteX10029" fmla="*/ 1759724 w 11293641"/>
              <a:gd name="connsiteY10029" fmla="*/ 3698095 h 6828021"/>
              <a:gd name="connsiteX10030" fmla="*/ 1759724 w 11293641"/>
              <a:gd name="connsiteY10030" fmla="*/ 3703079 h 6828021"/>
              <a:gd name="connsiteX10031" fmla="*/ 1764709 w 11293641"/>
              <a:gd name="connsiteY10031" fmla="*/ 3713047 h 6828021"/>
              <a:gd name="connsiteX10032" fmla="*/ 1774681 w 11293641"/>
              <a:gd name="connsiteY10032" fmla="*/ 3727999 h 6828021"/>
              <a:gd name="connsiteX10033" fmla="*/ 1779665 w 11293641"/>
              <a:gd name="connsiteY10033" fmla="*/ 3737967 h 6828021"/>
              <a:gd name="connsiteX10034" fmla="*/ 1784650 w 11293641"/>
              <a:gd name="connsiteY10034" fmla="*/ 3752919 h 6828021"/>
              <a:gd name="connsiteX10035" fmla="*/ 1789636 w 11293641"/>
              <a:gd name="connsiteY10035" fmla="*/ 3762887 h 6828021"/>
              <a:gd name="connsiteX10036" fmla="*/ 1794620 w 11293641"/>
              <a:gd name="connsiteY10036" fmla="*/ 3767871 h 6828021"/>
              <a:gd name="connsiteX10037" fmla="*/ 1794620 w 11293641"/>
              <a:gd name="connsiteY10037" fmla="*/ 3772855 h 6828021"/>
              <a:gd name="connsiteX10038" fmla="*/ 1804589 w 11293641"/>
              <a:gd name="connsiteY10038" fmla="*/ 3787807 h 6828021"/>
              <a:gd name="connsiteX10039" fmla="*/ 1804589 w 11293641"/>
              <a:gd name="connsiteY10039" fmla="*/ 3797775 h 6828021"/>
              <a:gd name="connsiteX10040" fmla="*/ 1809575 w 11293641"/>
              <a:gd name="connsiteY10040" fmla="*/ 3802759 h 6828021"/>
              <a:gd name="connsiteX10041" fmla="*/ 1809575 w 11293641"/>
              <a:gd name="connsiteY10041" fmla="*/ 3807743 h 6828021"/>
              <a:gd name="connsiteX10042" fmla="*/ 1814560 w 11293641"/>
              <a:gd name="connsiteY10042" fmla="*/ 3812727 h 6828021"/>
              <a:gd name="connsiteX10043" fmla="*/ 1819545 w 11293641"/>
              <a:gd name="connsiteY10043" fmla="*/ 3822695 h 6828021"/>
              <a:gd name="connsiteX10044" fmla="*/ 1824529 w 11293641"/>
              <a:gd name="connsiteY10044" fmla="*/ 3837647 h 6828021"/>
              <a:gd name="connsiteX10045" fmla="*/ 1834500 w 11293641"/>
              <a:gd name="connsiteY10045" fmla="*/ 3847614 h 6828021"/>
              <a:gd name="connsiteX10046" fmla="*/ 1844469 w 11293641"/>
              <a:gd name="connsiteY10046" fmla="*/ 3857582 h 6828021"/>
              <a:gd name="connsiteX10047" fmla="*/ 1854441 w 11293641"/>
              <a:gd name="connsiteY10047" fmla="*/ 3867550 h 6828021"/>
              <a:gd name="connsiteX10048" fmla="*/ 1864410 w 11293641"/>
              <a:gd name="connsiteY10048" fmla="*/ 3872534 h 6828021"/>
              <a:gd name="connsiteX10049" fmla="*/ 1869396 w 11293641"/>
              <a:gd name="connsiteY10049" fmla="*/ 3877518 h 6828021"/>
              <a:gd name="connsiteX10050" fmla="*/ 1869396 w 11293641"/>
              <a:gd name="connsiteY10050" fmla="*/ 3882502 h 6828021"/>
              <a:gd name="connsiteX10051" fmla="*/ 1889336 w 11293641"/>
              <a:gd name="connsiteY10051" fmla="*/ 3897454 h 6828021"/>
              <a:gd name="connsiteX10052" fmla="*/ 1904291 w 11293641"/>
              <a:gd name="connsiteY10052" fmla="*/ 3912406 h 6828021"/>
              <a:gd name="connsiteX10053" fmla="*/ 1914261 w 11293641"/>
              <a:gd name="connsiteY10053" fmla="*/ 3922374 h 6828021"/>
              <a:gd name="connsiteX10054" fmla="*/ 1919246 w 11293641"/>
              <a:gd name="connsiteY10054" fmla="*/ 3932342 h 6828021"/>
              <a:gd name="connsiteX10055" fmla="*/ 1924232 w 11293641"/>
              <a:gd name="connsiteY10055" fmla="*/ 3937326 h 6828021"/>
              <a:gd name="connsiteX10056" fmla="*/ 1924232 w 11293641"/>
              <a:gd name="connsiteY10056" fmla="*/ 3942310 h 6828021"/>
              <a:gd name="connsiteX10057" fmla="*/ 1924232 w 11293641"/>
              <a:gd name="connsiteY10057" fmla="*/ 3947294 h 6828021"/>
              <a:gd name="connsiteX10058" fmla="*/ 1914261 w 11293641"/>
              <a:gd name="connsiteY10058" fmla="*/ 3957262 h 6828021"/>
              <a:gd name="connsiteX10059" fmla="*/ 1909275 w 11293641"/>
              <a:gd name="connsiteY10059" fmla="*/ 3952278 h 6828021"/>
              <a:gd name="connsiteX10060" fmla="*/ 1889336 w 11293641"/>
              <a:gd name="connsiteY10060" fmla="*/ 3972214 h 6828021"/>
              <a:gd name="connsiteX10061" fmla="*/ 1894322 w 11293641"/>
              <a:gd name="connsiteY10061" fmla="*/ 4002117 h 6828021"/>
              <a:gd name="connsiteX10062" fmla="*/ 1929215 w 11293641"/>
              <a:gd name="connsiteY10062" fmla="*/ 4012085 h 6828021"/>
              <a:gd name="connsiteX10063" fmla="*/ 1944173 w 11293641"/>
              <a:gd name="connsiteY10063" fmla="*/ 3987165 h 6828021"/>
              <a:gd name="connsiteX10064" fmla="*/ 1954141 w 11293641"/>
              <a:gd name="connsiteY10064" fmla="*/ 3992149 h 6828021"/>
              <a:gd name="connsiteX10065" fmla="*/ 1959127 w 11293641"/>
              <a:gd name="connsiteY10065" fmla="*/ 3992149 h 6828021"/>
              <a:gd name="connsiteX10066" fmla="*/ 1964113 w 11293641"/>
              <a:gd name="connsiteY10066" fmla="*/ 3997133 h 6828021"/>
              <a:gd name="connsiteX10067" fmla="*/ 2018948 w 11293641"/>
              <a:gd name="connsiteY10067" fmla="*/ 3987165 h 6828021"/>
              <a:gd name="connsiteX10068" fmla="*/ 2028918 w 11293641"/>
              <a:gd name="connsiteY10068" fmla="*/ 3987165 h 6828021"/>
              <a:gd name="connsiteX10069" fmla="*/ 2058828 w 11293641"/>
              <a:gd name="connsiteY10069" fmla="*/ 3982181 h 6828021"/>
              <a:gd name="connsiteX10070" fmla="*/ 2093723 w 11293641"/>
              <a:gd name="connsiteY10070" fmla="*/ 3977197 h 6828021"/>
              <a:gd name="connsiteX10071" fmla="*/ 2123634 w 11293641"/>
              <a:gd name="connsiteY10071" fmla="*/ 3972213 h 6828021"/>
              <a:gd name="connsiteX10072" fmla="*/ 2138588 w 11293641"/>
              <a:gd name="connsiteY10072" fmla="*/ 3972213 h 6828021"/>
              <a:gd name="connsiteX10073" fmla="*/ 2148558 w 11293641"/>
              <a:gd name="connsiteY10073" fmla="*/ 3967229 h 6828021"/>
              <a:gd name="connsiteX10074" fmla="*/ 2158529 w 11293641"/>
              <a:gd name="connsiteY10074" fmla="*/ 3967229 h 6828021"/>
              <a:gd name="connsiteX10075" fmla="*/ 2163514 w 11293641"/>
              <a:gd name="connsiteY10075" fmla="*/ 3962245 h 6828021"/>
              <a:gd name="connsiteX10076" fmla="*/ 2183453 w 11293641"/>
              <a:gd name="connsiteY10076" fmla="*/ 3962245 h 6828021"/>
              <a:gd name="connsiteX10077" fmla="*/ 2183453 w 11293641"/>
              <a:gd name="connsiteY10077" fmla="*/ 4007101 h 6828021"/>
              <a:gd name="connsiteX10078" fmla="*/ 2163514 w 11293641"/>
              <a:gd name="connsiteY10078" fmla="*/ 4041989 h 6828021"/>
              <a:gd name="connsiteX10079" fmla="*/ 2158529 w 11293641"/>
              <a:gd name="connsiteY10079" fmla="*/ 4051957 h 6828021"/>
              <a:gd name="connsiteX10080" fmla="*/ 2143574 w 11293641"/>
              <a:gd name="connsiteY10080" fmla="*/ 4086844 h 6828021"/>
              <a:gd name="connsiteX10081" fmla="*/ 2123634 w 11293641"/>
              <a:gd name="connsiteY10081" fmla="*/ 4126716 h 6828021"/>
              <a:gd name="connsiteX10082" fmla="*/ 2098707 w 11293641"/>
              <a:gd name="connsiteY10082" fmla="*/ 4171572 h 6828021"/>
              <a:gd name="connsiteX10083" fmla="*/ 2073783 w 11293641"/>
              <a:gd name="connsiteY10083" fmla="*/ 4206459 h 6828021"/>
              <a:gd name="connsiteX10084" fmla="*/ 2048859 w 11293641"/>
              <a:gd name="connsiteY10084" fmla="*/ 4241347 h 6828021"/>
              <a:gd name="connsiteX10085" fmla="*/ 2018948 w 11293641"/>
              <a:gd name="connsiteY10085" fmla="*/ 4276235 h 6828021"/>
              <a:gd name="connsiteX10086" fmla="*/ 1989037 w 11293641"/>
              <a:gd name="connsiteY10086" fmla="*/ 4301155 h 6828021"/>
              <a:gd name="connsiteX10087" fmla="*/ 1974082 w 11293641"/>
              <a:gd name="connsiteY10087" fmla="*/ 4321091 h 6828021"/>
              <a:gd name="connsiteX10088" fmla="*/ 1964113 w 11293641"/>
              <a:gd name="connsiteY10088" fmla="*/ 4331059 h 6828021"/>
              <a:gd name="connsiteX10089" fmla="*/ 1904291 w 11293641"/>
              <a:gd name="connsiteY10089" fmla="*/ 4370930 h 6828021"/>
              <a:gd name="connsiteX10090" fmla="*/ 1899306 w 11293641"/>
              <a:gd name="connsiteY10090" fmla="*/ 4370930 h 6828021"/>
              <a:gd name="connsiteX10091" fmla="*/ 1849455 w 11293641"/>
              <a:gd name="connsiteY10091" fmla="*/ 4450673 h 6828021"/>
              <a:gd name="connsiteX10092" fmla="*/ 1809575 w 11293641"/>
              <a:gd name="connsiteY10092" fmla="*/ 4490544 h 6828021"/>
              <a:gd name="connsiteX10093" fmla="*/ 1800601 w 11293641"/>
              <a:gd name="connsiteY10093" fmla="*/ 4508488 h 6828021"/>
              <a:gd name="connsiteX10094" fmla="*/ 1804589 w 11293641"/>
              <a:gd name="connsiteY10094" fmla="*/ 4510481 h 6828021"/>
              <a:gd name="connsiteX10095" fmla="*/ 1784650 w 11293641"/>
              <a:gd name="connsiteY10095" fmla="*/ 4560321 h 6828021"/>
              <a:gd name="connsiteX10096" fmla="*/ 1779664 w 11293641"/>
              <a:gd name="connsiteY10096" fmla="*/ 4575273 h 6828021"/>
              <a:gd name="connsiteX10097" fmla="*/ 1784650 w 11293641"/>
              <a:gd name="connsiteY10097" fmla="*/ 4585241 h 6828021"/>
              <a:gd name="connsiteX10098" fmla="*/ 1784650 w 11293641"/>
              <a:gd name="connsiteY10098" fmla="*/ 4595208 h 6828021"/>
              <a:gd name="connsiteX10099" fmla="*/ 1789633 w 11293641"/>
              <a:gd name="connsiteY10099" fmla="*/ 4605176 h 6828021"/>
              <a:gd name="connsiteX10100" fmla="*/ 1794620 w 11293641"/>
              <a:gd name="connsiteY10100" fmla="*/ 4610160 h 6828021"/>
              <a:gd name="connsiteX10101" fmla="*/ 1799605 w 11293641"/>
              <a:gd name="connsiteY10101" fmla="*/ 4610160 h 6828021"/>
              <a:gd name="connsiteX10102" fmla="*/ 1804589 w 11293641"/>
              <a:gd name="connsiteY10102" fmla="*/ 4655016 h 6828021"/>
              <a:gd name="connsiteX10103" fmla="*/ 1844469 w 11293641"/>
              <a:gd name="connsiteY10103" fmla="*/ 4719807 h 6828021"/>
              <a:gd name="connsiteX10104" fmla="*/ 1794620 w 11293641"/>
              <a:gd name="connsiteY10104" fmla="*/ 4739743 h 6828021"/>
              <a:gd name="connsiteX10105" fmla="*/ 1799605 w 11293641"/>
              <a:gd name="connsiteY10105" fmla="*/ 4739743 h 6828021"/>
              <a:gd name="connsiteX10106" fmla="*/ 1844469 w 11293641"/>
              <a:gd name="connsiteY10106" fmla="*/ 4719807 h 6828021"/>
              <a:gd name="connsiteX10107" fmla="*/ 1844469 w 11293641"/>
              <a:gd name="connsiteY10107" fmla="*/ 4729775 h 6828021"/>
              <a:gd name="connsiteX10108" fmla="*/ 1844469 w 11293641"/>
              <a:gd name="connsiteY10108" fmla="*/ 4744727 h 6828021"/>
              <a:gd name="connsiteX10109" fmla="*/ 1844469 w 11293641"/>
              <a:gd name="connsiteY10109" fmla="*/ 4764663 h 6828021"/>
              <a:gd name="connsiteX10110" fmla="*/ 1844469 w 11293641"/>
              <a:gd name="connsiteY10110" fmla="*/ 4779615 h 6828021"/>
              <a:gd name="connsiteX10111" fmla="*/ 1844469 w 11293641"/>
              <a:gd name="connsiteY10111" fmla="*/ 4799551 h 6828021"/>
              <a:gd name="connsiteX10112" fmla="*/ 1844469 w 11293641"/>
              <a:gd name="connsiteY10112" fmla="*/ 4809519 h 6828021"/>
              <a:gd name="connsiteX10113" fmla="*/ 1849455 w 11293641"/>
              <a:gd name="connsiteY10113" fmla="*/ 4819486 h 6828021"/>
              <a:gd name="connsiteX10114" fmla="*/ 1849455 w 11293641"/>
              <a:gd name="connsiteY10114" fmla="*/ 4824470 h 6828021"/>
              <a:gd name="connsiteX10115" fmla="*/ 1849455 w 11293641"/>
              <a:gd name="connsiteY10115" fmla="*/ 4864342 h 6828021"/>
              <a:gd name="connsiteX10116" fmla="*/ 1839484 w 11293641"/>
              <a:gd name="connsiteY10116" fmla="*/ 4894246 h 6828021"/>
              <a:gd name="connsiteX10117" fmla="*/ 1824529 w 11293641"/>
              <a:gd name="connsiteY10117" fmla="*/ 4909198 h 6828021"/>
              <a:gd name="connsiteX10118" fmla="*/ 1809573 w 11293641"/>
              <a:gd name="connsiteY10118" fmla="*/ 4919166 h 6828021"/>
              <a:gd name="connsiteX10119" fmla="*/ 1794620 w 11293641"/>
              <a:gd name="connsiteY10119" fmla="*/ 4924150 h 6828021"/>
              <a:gd name="connsiteX10120" fmla="*/ 1789633 w 11293641"/>
              <a:gd name="connsiteY10120" fmla="*/ 4924150 h 6828021"/>
              <a:gd name="connsiteX10121" fmla="*/ 1774678 w 11293641"/>
              <a:gd name="connsiteY10121" fmla="*/ 4934118 h 6828021"/>
              <a:gd name="connsiteX10122" fmla="*/ 1764709 w 11293641"/>
              <a:gd name="connsiteY10122" fmla="*/ 4939102 h 6828021"/>
              <a:gd name="connsiteX10123" fmla="*/ 1754738 w 11293641"/>
              <a:gd name="connsiteY10123" fmla="*/ 4949070 h 6828021"/>
              <a:gd name="connsiteX10124" fmla="*/ 1749754 w 11293641"/>
              <a:gd name="connsiteY10124" fmla="*/ 4954053 h 6828021"/>
              <a:gd name="connsiteX10125" fmla="*/ 1739784 w 11293641"/>
              <a:gd name="connsiteY10125" fmla="*/ 4969005 h 6828021"/>
              <a:gd name="connsiteX10126" fmla="*/ 1724828 w 11293641"/>
              <a:gd name="connsiteY10126" fmla="*/ 4983957 h 6828021"/>
              <a:gd name="connsiteX10127" fmla="*/ 1719843 w 11293641"/>
              <a:gd name="connsiteY10127" fmla="*/ 4988941 h 6828021"/>
              <a:gd name="connsiteX10128" fmla="*/ 1709874 w 11293641"/>
              <a:gd name="connsiteY10128" fmla="*/ 4993925 h 6828021"/>
              <a:gd name="connsiteX10129" fmla="*/ 1694918 w 11293641"/>
              <a:gd name="connsiteY10129" fmla="*/ 5003893 h 6828021"/>
              <a:gd name="connsiteX10130" fmla="*/ 1689935 w 11293641"/>
              <a:gd name="connsiteY10130" fmla="*/ 5013861 h 6828021"/>
              <a:gd name="connsiteX10131" fmla="*/ 1684947 w 11293641"/>
              <a:gd name="connsiteY10131" fmla="*/ 5023829 h 6828021"/>
              <a:gd name="connsiteX10132" fmla="*/ 1679963 w 11293641"/>
              <a:gd name="connsiteY10132" fmla="*/ 5033797 h 6828021"/>
              <a:gd name="connsiteX10133" fmla="*/ 1679963 w 11293641"/>
              <a:gd name="connsiteY10133" fmla="*/ 5073669 h 6828021"/>
              <a:gd name="connsiteX10134" fmla="*/ 1679963 w 11293641"/>
              <a:gd name="connsiteY10134" fmla="*/ 5113540 h 6828021"/>
              <a:gd name="connsiteX10135" fmla="*/ 1684947 w 11293641"/>
              <a:gd name="connsiteY10135" fmla="*/ 5138460 h 6828021"/>
              <a:gd name="connsiteX10136" fmla="*/ 1684947 w 11293641"/>
              <a:gd name="connsiteY10136" fmla="*/ 5148428 h 6828021"/>
              <a:gd name="connsiteX10137" fmla="*/ 1684947 w 11293641"/>
              <a:gd name="connsiteY10137" fmla="*/ 5158396 h 6828021"/>
              <a:gd name="connsiteX10138" fmla="*/ 1684947 w 11293641"/>
              <a:gd name="connsiteY10138" fmla="*/ 5168364 h 6828021"/>
              <a:gd name="connsiteX10139" fmla="*/ 1684947 w 11293641"/>
              <a:gd name="connsiteY10139" fmla="*/ 5178332 h 6828021"/>
              <a:gd name="connsiteX10140" fmla="*/ 1674978 w 11293641"/>
              <a:gd name="connsiteY10140" fmla="*/ 5188300 h 6828021"/>
              <a:gd name="connsiteX10141" fmla="*/ 1665009 w 11293641"/>
              <a:gd name="connsiteY10141" fmla="*/ 5193284 h 6828021"/>
              <a:gd name="connsiteX10142" fmla="*/ 1655038 w 11293641"/>
              <a:gd name="connsiteY10142" fmla="*/ 5198268 h 6828021"/>
              <a:gd name="connsiteX10143" fmla="*/ 1645068 w 11293641"/>
              <a:gd name="connsiteY10143" fmla="*/ 5203252 h 6828021"/>
              <a:gd name="connsiteX10144" fmla="*/ 1630113 w 11293641"/>
              <a:gd name="connsiteY10144" fmla="*/ 5208236 h 6828021"/>
              <a:gd name="connsiteX10145" fmla="*/ 1625128 w 11293641"/>
              <a:gd name="connsiteY10145" fmla="*/ 5213219 h 6828021"/>
              <a:gd name="connsiteX10146" fmla="*/ 1620141 w 11293641"/>
              <a:gd name="connsiteY10146" fmla="*/ 5218203 h 6828021"/>
              <a:gd name="connsiteX10147" fmla="*/ 1620141 w 11293641"/>
              <a:gd name="connsiteY10147" fmla="*/ 5223187 h 6828021"/>
              <a:gd name="connsiteX10148" fmla="*/ 1620141 w 11293641"/>
              <a:gd name="connsiteY10148" fmla="*/ 5233155 h 6828021"/>
              <a:gd name="connsiteX10149" fmla="*/ 1625128 w 11293641"/>
              <a:gd name="connsiteY10149" fmla="*/ 5238139 h 6828021"/>
              <a:gd name="connsiteX10150" fmla="*/ 1625128 w 11293641"/>
              <a:gd name="connsiteY10150" fmla="*/ 5243123 h 6828021"/>
              <a:gd name="connsiteX10151" fmla="*/ 1620141 w 11293641"/>
              <a:gd name="connsiteY10151" fmla="*/ 5248107 h 6828021"/>
              <a:gd name="connsiteX10152" fmla="*/ 1625128 w 11293641"/>
              <a:gd name="connsiteY10152" fmla="*/ 5248107 h 6828021"/>
              <a:gd name="connsiteX10153" fmla="*/ 1625128 w 11293641"/>
              <a:gd name="connsiteY10153" fmla="*/ 5253091 h 6828021"/>
              <a:gd name="connsiteX10154" fmla="*/ 1620144 w 11293641"/>
              <a:gd name="connsiteY10154" fmla="*/ 5263059 h 6828021"/>
              <a:gd name="connsiteX10155" fmla="*/ 1615158 w 11293641"/>
              <a:gd name="connsiteY10155" fmla="*/ 5273027 h 6828021"/>
              <a:gd name="connsiteX10156" fmla="*/ 1610172 w 11293641"/>
              <a:gd name="connsiteY10156" fmla="*/ 5287979 h 6828021"/>
              <a:gd name="connsiteX10157" fmla="*/ 1605188 w 11293641"/>
              <a:gd name="connsiteY10157" fmla="*/ 5292963 h 6828021"/>
              <a:gd name="connsiteX10158" fmla="*/ 1605188 w 11293641"/>
              <a:gd name="connsiteY10158" fmla="*/ 5297947 h 6828021"/>
              <a:gd name="connsiteX10159" fmla="*/ 1600204 w 11293641"/>
              <a:gd name="connsiteY10159" fmla="*/ 5302931 h 6828021"/>
              <a:gd name="connsiteX10160" fmla="*/ 1595218 w 11293641"/>
              <a:gd name="connsiteY10160" fmla="*/ 5307915 h 6828021"/>
              <a:gd name="connsiteX10161" fmla="*/ 1585249 w 11293641"/>
              <a:gd name="connsiteY10161" fmla="*/ 5317882 h 6828021"/>
              <a:gd name="connsiteX10162" fmla="*/ 1580261 w 11293641"/>
              <a:gd name="connsiteY10162" fmla="*/ 5322866 h 6828021"/>
              <a:gd name="connsiteX10163" fmla="*/ 1570292 w 11293641"/>
              <a:gd name="connsiteY10163" fmla="*/ 5327850 h 6828021"/>
              <a:gd name="connsiteX10164" fmla="*/ 1565308 w 11293641"/>
              <a:gd name="connsiteY10164" fmla="*/ 5332834 h 6828021"/>
              <a:gd name="connsiteX10165" fmla="*/ 1560322 w 11293641"/>
              <a:gd name="connsiteY10165" fmla="*/ 5332834 h 6828021"/>
              <a:gd name="connsiteX10166" fmla="*/ 1560322 w 11293641"/>
              <a:gd name="connsiteY10166" fmla="*/ 5337818 h 6828021"/>
              <a:gd name="connsiteX10167" fmla="*/ 1555337 w 11293641"/>
              <a:gd name="connsiteY10167" fmla="*/ 5342802 h 6828021"/>
              <a:gd name="connsiteX10168" fmla="*/ 1550353 w 11293641"/>
              <a:gd name="connsiteY10168" fmla="*/ 5352770 h 6828021"/>
              <a:gd name="connsiteX10169" fmla="*/ 1540382 w 11293641"/>
              <a:gd name="connsiteY10169" fmla="*/ 5357754 h 6828021"/>
              <a:gd name="connsiteX10170" fmla="*/ 1535397 w 11293641"/>
              <a:gd name="connsiteY10170" fmla="*/ 5367722 h 6828021"/>
              <a:gd name="connsiteX10171" fmla="*/ 1530413 w 11293641"/>
              <a:gd name="connsiteY10171" fmla="*/ 5372706 h 6828021"/>
              <a:gd name="connsiteX10172" fmla="*/ 1530413 w 11293641"/>
              <a:gd name="connsiteY10172" fmla="*/ 5377690 h 6828021"/>
              <a:gd name="connsiteX10173" fmla="*/ 1520442 w 11293641"/>
              <a:gd name="connsiteY10173" fmla="*/ 5387658 h 6828021"/>
              <a:gd name="connsiteX10174" fmla="*/ 1500503 w 11293641"/>
              <a:gd name="connsiteY10174" fmla="*/ 5407594 h 6828021"/>
              <a:gd name="connsiteX10175" fmla="*/ 1480562 w 11293641"/>
              <a:gd name="connsiteY10175" fmla="*/ 5432513 h 6828021"/>
              <a:gd name="connsiteX10176" fmla="*/ 1460620 w 11293641"/>
              <a:gd name="connsiteY10176" fmla="*/ 5457433 h 6828021"/>
              <a:gd name="connsiteX10177" fmla="*/ 1455636 w 11293641"/>
              <a:gd name="connsiteY10177" fmla="*/ 5462417 h 6828021"/>
              <a:gd name="connsiteX10178" fmla="*/ 1450651 w 11293641"/>
              <a:gd name="connsiteY10178" fmla="*/ 5472385 h 6828021"/>
              <a:gd name="connsiteX10179" fmla="*/ 1445667 w 11293641"/>
              <a:gd name="connsiteY10179" fmla="*/ 5477369 h 6828021"/>
              <a:gd name="connsiteX10180" fmla="*/ 1435695 w 11293641"/>
              <a:gd name="connsiteY10180" fmla="*/ 5487337 h 6828021"/>
              <a:gd name="connsiteX10181" fmla="*/ 1430712 w 11293641"/>
              <a:gd name="connsiteY10181" fmla="*/ 5492321 h 6828021"/>
              <a:gd name="connsiteX10182" fmla="*/ 1425726 w 11293641"/>
              <a:gd name="connsiteY10182" fmla="*/ 5497305 h 6828021"/>
              <a:gd name="connsiteX10183" fmla="*/ 1420740 w 11293641"/>
              <a:gd name="connsiteY10183" fmla="*/ 5502289 h 6828021"/>
              <a:gd name="connsiteX10184" fmla="*/ 1385846 w 11293641"/>
              <a:gd name="connsiteY10184" fmla="*/ 5517241 h 6828021"/>
              <a:gd name="connsiteX10185" fmla="*/ 1355935 w 11293641"/>
              <a:gd name="connsiteY10185" fmla="*/ 5527209 h 6828021"/>
              <a:gd name="connsiteX10186" fmla="*/ 1326026 w 11293641"/>
              <a:gd name="connsiteY10186" fmla="*/ 5527209 h 6828021"/>
              <a:gd name="connsiteX10187" fmla="*/ 1316054 w 11293641"/>
              <a:gd name="connsiteY10187" fmla="*/ 5527209 h 6828021"/>
              <a:gd name="connsiteX10188" fmla="*/ 1296114 w 11293641"/>
              <a:gd name="connsiteY10188" fmla="*/ 5527209 h 6828021"/>
              <a:gd name="connsiteX10189" fmla="*/ 1271189 w 11293641"/>
              <a:gd name="connsiteY10189" fmla="*/ 5532192 h 6828021"/>
              <a:gd name="connsiteX10190" fmla="*/ 1241280 w 11293641"/>
              <a:gd name="connsiteY10190" fmla="*/ 5547144 h 6828021"/>
              <a:gd name="connsiteX10191" fmla="*/ 1216354 w 11293641"/>
              <a:gd name="connsiteY10191" fmla="*/ 5557112 h 6828021"/>
              <a:gd name="connsiteX10192" fmla="*/ 1206384 w 11293641"/>
              <a:gd name="connsiteY10192" fmla="*/ 5557112 h 6828021"/>
              <a:gd name="connsiteX10193" fmla="*/ 1161517 w 11293641"/>
              <a:gd name="connsiteY10193" fmla="*/ 5547144 h 6828021"/>
              <a:gd name="connsiteX10194" fmla="*/ 1136593 w 11293641"/>
              <a:gd name="connsiteY10194" fmla="*/ 5537176 h 6828021"/>
              <a:gd name="connsiteX10195" fmla="*/ 1116653 w 11293641"/>
              <a:gd name="connsiteY10195" fmla="*/ 5522225 h 6828021"/>
              <a:gd name="connsiteX10196" fmla="*/ 1116653 w 11293641"/>
              <a:gd name="connsiteY10196" fmla="*/ 5517241 h 6828021"/>
              <a:gd name="connsiteX10197" fmla="*/ 1116653 w 11293641"/>
              <a:gd name="connsiteY10197" fmla="*/ 5432513 h 6828021"/>
              <a:gd name="connsiteX10198" fmla="*/ 1086743 w 11293641"/>
              <a:gd name="connsiteY10198" fmla="*/ 5392642 h 6828021"/>
              <a:gd name="connsiteX10199" fmla="*/ 1066802 w 11293641"/>
              <a:gd name="connsiteY10199" fmla="*/ 5322866 h 6828021"/>
              <a:gd name="connsiteX10200" fmla="*/ 1096712 w 11293641"/>
              <a:gd name="connsiteY10200" fmla="*/ 5312898 h 6828021"/>
              <a:gd name="connsiteX10201" fmla="*/ 1096713 w 11293641"/>
              <a:gd name="connsiteY10201" fmla="*/ 5312896 h 6828021"/>
              <a:gd name="connsiteX10202" fmla="*/ 1096712 w 11293641"/>
              <a:gd name="connsiteY10202" fmla="*/ 5312897 h 6828021"/>
              <a:gd name="connsiteX10203" fmla="*/ 1066802 w 11293641"/>
              <a:gd name="connsiteY10203" fmla="*/ 5322865 h 6828021"/>
              <a:gd name="connsiteX10204" fmla="*/ 1066802 w 11293641"/>
              <a:gd name="connsiteY10204" fmla="*/ 5317881 h 6828021"/>
              <a:gd name="connsiteX10205" fmla="*/ 1061816 w 11293641"/>
              <a:gd name="connsiteY10205" fmla="*/ 5307913 h 6828021"/>
              <a:gd name="connsiteX10206" fmla="*/ 1056831 w 11293641"/>
              <a:gd name="connsiteY10206" fmla="*/ 5292962 h 6828021"/>
              <a:gd name="connsiteX10207" fmla="*/ 1046862 w 11293641"/>
              <a:gd name="connsiteY10207" fmla="*/ 5282994 h 6828021"/>
              <a:gd name="connsiteX10208" fmla="*/ 1041876 w 11293641"/>
              <a:gd name="connsiteY10208" fmla="*/ 5273026 h 6828021"/>
              <a:gd name="connsiteX10209" fmla="*/ 1036891 w 11293641"/>
              <a:gd name="connsiteY10209" fmla="*/ 5263058 h 6828021"/>
              <a:gd name="connsiteX10210" fmla="*/ 1036891 w 11293641"/>
              <a:gd name="connsiteY10210" fmla="*/ 5253090 h 6828021"/>
              <a:gd name="connsiteX10211" fmla="*/ 1031907 w 11293641"/>
              <a:gd name="connsiteY10211" fmla="*/ 5253090 h 6828021"/>
              <a:gd name="connsiteX10212" fmla="*/ 1021936 w 11293641"/>
              <a:gd name="connsiteY10212" fmla="*/ 5228170 h 6828021"/>
              <a:gd name="connsiteX10213" fmla="*/ 1001997 w 11293641"/>
              <a:gd name="connsiteY10213" fmla="*/ 5188299 h 6828021"/>
              <a:gd name="connsiteX10214" fmla="*/ 987040 w 11293641"/>
              <a:gd name="connsiteY10214" fmla="*/ 5138459 h 6828021"/>
              <a:gd name="connsiteX10215" fmla="*/ 977069 w 11293641"/>
              <a:gd name="connsiteY10215" fmla="*/ 5093604 h 6828021"/>
              <a:gd name="connsiteX10216" fmla="*/ 967100 w 11293641"/>
              <a:gd name="connsiteY10216" fmla="*/ 5058716 h 6828021"/>
              <a:gd name="connsiteX10217" fmla="*/ 962116 w 11293641"/>
              <a:gd name="connsiteY10217" fmla="*/ 5048748 h 6828021"/>
              <a:gd name="connsiteX10218" fmla="*/ 957130 w 11293641"/>
              <a:gd name="connsiteY10218" fmla="*/ 5018844 h 6828021"/>
              <a:gd name="connsiteX10219" fmla="*/ 947161 w 11293641"/>
              <a:gd name="connsiteY10219" fmla="*/ 4993924 h 6828021"/>
              <a:gd name="connsiteX10220" fmla="*/ 932206 w 11293641"/>
              <a:gd name="connsiteY10220" fmla="*/ 4964021 h 6828021"/>
              <a:gd name="connsiteX10221" fmla="*/ 922234 w 11293641"/>
              <a:gd name="connsiteY10221" fmla="*/ 4944085 h 6828021"/>
              <a:gd name="connsiteX10222" fmla="*/ 917250 w 11293641"/>
              <a:gd name="connsiteY10222" fmla="*/ 4939101 h 6828021"/>
              <a:gd name="connsiteX10223" fmla="*/ 922234 w 11293641"/>
              <a:gd name="connsiteY10223" fmla="*/ 4919165 h 6828021"/>
              <a:gd name="connsiteX10224" fmla="*/ 927220 w 11293641"/>
              <a:gd name="connsiteY10224" fmla="*/ 4909198 h 6828021"/>
              <a:gd name="connsiteX10225" fmla="*/ 932206 w 11293641"/>
              <a:gd name="connsiteY10225" fmla="*/ 4884278 h 6828021"/>
              <a:gd name="connsiteX10226" fmla="*/ 937190 w 11293641"/>
              <a:gd name="connsiteY10226" fmla="*/ 4854374 h 6828021"/>
              <a:gd name="connsiteX10227" fmla="*/ 947161 w 11293641"/>
              <a:gd name="connsiteY10227" fmla="*/ 4829454 h 6828021"/>
              <a:gd name="connsiteX10228" fmla="*/ 947161 w 11293641"/>
              <a:gd name="connsiteY10228" fmla="*/ 4809518 h 6828021"/>
              <a:gd name="connsiteX10229" fmla="*/ 947161 w 11293641"/>
              <a:gd name="connsiteY10229" fmla="*/ 4804534 h 6828021"/>
              <a:gd name="connsiteX10230" fmla="*/ 952145 w 11293641"/>
              <a:gd name="connsiteY10230" fmla="*/ 4794566 h 6828021"/>
              <a:gd name="connsiteX10231" fmla="*/ 957130 w 11293641"/>
              <a:gd name="connsiteY10231" fmla="*/ 4784599 h 6828021"/>
              <a:gd name="connsiteX10232" fmla="*/ 962116 w 11293641"/>
              <a:gd name="connsiteY10232" fmla="*/ 4764663 h 6828021"/>
              <a:gd name="connsiteX10233" fmla="*/ 972085 w 11293641"/>
              <a:gd name="connsiteY10233" fmla="*/ 4749711 h 6828021"/>
              <a:gd name="connsiteX10234" fmla="*/ 982057 w 11293641"/>
              <a:gd name="connsiteY10234" fmla="*/ 4729775 h 6828021"/>
              <a:gd name="connsiteX10235" fmla="*/ 987040 w 11293641"/>
              <a:gd name="connsiteY10235" fmla="*/ 4729775 h 6828021"/>
              <a:gd name="connsiteX10236" fmla="*/ 992025 w 11293641"/>
              <a:gd name="connsiteY10236" fmla="*/ 4724791 h 6828021"/>
              <a:gd name="connsiteX10237" fmla="*/ 992025 w 11293641"/>
              <a:gd name="connsiteY10237" fmla="*/ 4714823 h 6828021"/>
              <a:gd name="connsiteX10238" fmla="*/ 992025 w 11293641"/>
              <a:gd name="connsiteY10238" fmla="*/ 4704855 h 6828021"/>
              <a:gd name="connsiteX10239" fmla="*/ 992025 w 11293641"/>
              <a:gd name="connsiteY10239" fmla="*/ 4694887 h 6828021"/>
              <a:gd name="connsiteX10240" fmla="*/ 987040 w 11293641"/>
              <a:gd name="connsiteY10240" fmla="*/ 4674951 h 6828021"/>
              <a:gd name="connsiteX10241" fmla="*/ 982057 w 11293641"/>
              <a:gd name="connsiteY10241" fmla="*/ 4655016 h 6828021"/>
              <a:gd name="connsiteX10242" fmla="*/ 957130 w 11293641"/>
              <a:gd name="connsiteY10242" fmla="*/ 4600192 h 6828021"/>
              <a:gd name="connsiteX10243" fmla="*/ 937190 w 11293641"/>
              <a:gd name="connsiteY10243" fmla="*/ 4585240 h 6828021"/>
              <a:gd name="connsiteX10244" fmla="*/ 937190 w 11293641"/>
              <a:gd name="connsiteY10244" fmla="*/ 4570289 h 6828021"/>
              <a:gd name="connsiteX10245" fmla="*/ 932206 w 11293641"/>
              <a:gd name="connsiteY10245" fmla="*/ 4545369 h 6828021"/>
              <a:gd name="connsiteX10246" fmla="*/ 927220 w 11293641"/>
              <a:gd name="connsiteY10246" fmla="*/ 4515465 h 6828021"/>
              <a:gd name="connsiteX10247" fmla="*/ 922234 w 11293641"/>
              <a:gd name="connsiteY10247" fmla="*/ 4510481 h 6828021"/>
              <a:gd name="connsiteX10248" fmla="*/ 922236 w 11293641"/>
              <a:gd name="connsiteY10248" fmla="*/ 4510481 h 6828021"/>
              <a:gd name="connsiteX10249" fmla="*/ 957130 w 11293641"/>
              <a:gd name="connsiteY10249" fmla="*/ 4495529 h 6828021"/>
              <a:gd name="connsiteX10250" fmla="*/ 972085 w 11293641"/>
              <a:gd name="connsiteY10250" fmla="*/ 4490545 h 6828021"/>
              <a:gd name="connsiteX10251" fmla="*/ 977071 w 11293641"/>
              <a:gd name="connsiteY10251" fmla="*/ 4490545 h 6828021"/>
              <a:gd name="connsiteX10252" fmla="*/ 982057 w 11293641"/>
              <a:gd name="connsiteY10252" fmla="*/ 4490545 h 6828021"/>
              <a:gd name="connsiteX10253" fmla="*/ 982057 w 11293641"/>
              <a:gd name="connsiteY10253" fmla="*/ 4490544 h 6828021"/>
              <a:gd name="connsiteX10254" fmla="*/ 977069 w 11293641"/>
              <a:gd name="connsiteY10254" fmla="*/ 4490544 h 6828021"/>
              <a:gd name="connsiteX10255" fmla="*/ 972085 w 11293641"/>
              <a:gd name="connsiteY10255" fmla="*/ 4490544 h 6828021"/>
              <a:gd name="connsiteX10256" fmla="*/ 967100 w 11293641"/>
              <a:gd name="connsiteY10256" fmla="*/ 4490544 h 6828021"/>
              <a:gd name="connsiteX10257" fmla="*/ 957130 w 11293641"/>
              <a:gd name="connsiteY10257" fmla="*/ 4495528 h 6828021"/>
              <a:gd name="connsiteX10258" fmla="*/ 942176 w 11293641"/>
              <a:gd name="connsiteY10258" fmla="*/ 4500512 h 6828021"/>
              <a:gd name="connsiteX10259" fmla="*/ 922234 w 11293641"/>
              <a:gd name="connsiteY10259" fmla="*/ 4510480 h 6828021"/>
              <a:gd name="connsiteX10260" fmla="*/ 897311 w 11293641"/>
              <a:gd name="connsiteY10260" fmla="*/ 4480577 h 6828021"/>
              <a:gd name="connsiteX10261" fmla="*/ 897311 w 11293641"/>
              <a:gd name="connsiteY10261" fmla="*/ 4470609 h 6828021"/>
              <a:gd name="connsiteX10262" fmla="*/ 892323 w 11293641"/>
              <a:gd name="connsiteY10262" fmla="*/ 4450673 h 6828021"/>
              <a:gd name="connsiteX10263" fmla="*/ 887339 w 11293641"/>
              <a:gd name="connsiteY10263" fmla="*/ 4445689 h 6828021"/>
              <a:gd name="connsiteX10264" fmla="*/ 887339 w 11293641"/>
              <a:gd name="connsiteY10264" fmla="*/ 4435722 h 6828021"/>
              <a:gd name="connsiteX10265" fmla="*/ 877370 w 11293641"/>
              <a:gd name="connsiteY10265" fmla="*/ 4435722 h 6828021"/>
              <a:gd name="connsiteX10266" fmla="*/ 877370 w 11293641"/>
              <a:gd name="connsiteY10266" fmla="*/ 4430738 h 6828021"/>
              <a:gd name="connsiteX10267" fmla="*/ 872384 w 11293641"/>
              <a:gd name="connsiteY10267" fmla="*/ 4430738 h 6828021"/>
              <a:gd name="connsiteX10268" fmla="*/ 862415 w 11293641"/>
              <a:gd name="connsiteY10268" fmla="*/ 4420770 h 6828021"/>
              <a:gd name="connsiteX10269" fmla="*/ 852443 w 11293641"/>
              <a:gd name="connsiteY10269" fmla="*/ 4410802 h 6828021"/>
              <a:gd name="connsiteX10270" fmla="*/ 842475 w 11293641"/>
              <a:gd name="connsiteY10270" fmla="*/ 4400834 h 6828021"/>
              <a:gd name="connsiteX10271" fmla="*/ 837489 w 11293641"/>
              <a:gd name="connsiteY10271" fmla="*/ 4380898 h 6828021"/>
              <a:gd name="connsiteX10272" fmla="*/ 837489 w 11293641"/>
              <a:gd name="connsiteY10272" fmla="*/ 4375914 h 6828021"/>
              <a:gd name="connsiteX10273" fmla="*/ 852443 w 11293641"/>
              <a:gd name="connsiteY10273" fmla="*/ 4311123 h 6828021"/>
              <a:gd name="connsiteX10274" fmla="*/ 862415 w 11293641"/>
              <a:gd name="connsiteY10274" fmla="*/ 4291187 h 6828021"/>
              <a:gd name="connsiteX10275" fmla="*/ 867399 w 11293641"/>
              <a:gd name="connsiteY10275" fmla="*/ 4281219 h 6828021"/>
              <a:gd name="connsiteX10276" fmla="*/ 877370 w 11293641"/>
              <a:gd name="connsiteY10276" fmla="*/ 4276235 h 6828021"/>
              <a:gd name="connsiteX10277" fmla="*/ 887339 w 11293641"/>
              <a:gd name="connsiteY10277" fmla="*/ 4271251 h 6828021"/>
              <a:gd name="connsiteX10278" fmla="*/ 897311 w 11293641"/>
              <a:gd name="connsiteY10278" fmla="*/ 4271251 h 6828021"/>
              <a:gd name="connsiteX10279" fmla="*/ 902294 w 11293641"/>
              <a:gd name="connsiteY10279" fmla="*/ 4271251 h 6828021"/>
              <a:gd name="connsiteX10280" fmla="*/ 902294 w 11293641"/>
              <a:gd name="connsiteY10280" fmla="*/ 4261283 h 6828021"/>
              <a:gd name="connsiteX10281" fmla="*/ 902294 w 11293641"/>
              <a:gd name="connsiteY10281" fmla="*/ 4251315 h 6828021"/>
              <a:gd name="connsiteX10282" fmla="*/ 897311 w 11293641"/>
              <a:gd name="connsiteY10282" fmla="*/ 4246331 h 6828021"/>
              <a:gd name="connsiteX10283" fmla="*/ 892323 w 11293641"/>
              <a:gd name="connsiteY10283" fmla="*/ 4241347 h 6828021"/>
              <a:gd name="connsiteX10284" fmla="*/ 887339 w 11293641"/>
              <a:gd name="connsiteY10284" fmla="*/ 4236364 h 6828021"/>
              <a:gd name="connsiteX10285" fmla="*/ 882354 w 11293641"/>
              <a:gd name="connsiteY10285" fmla="*/ 4236364 h 6828021"/>
              <a:gd name="connsiteX10286" fmla="*/ 872384 w 11293641"/>
              <a:gd name="connsiteY10286" fmla="*/ 4231380 h 6828021"/>
              <a:gd name="connsiteX10287" fmla="*/ 862415 w 11293641"/>
              <a:gd name="connsiteY10287" fmla="*/ 4226396 h 6828021"/>
              <a:gd name="connsiteX10288" fmla="*/ 862415 w 11293641"/>
              <a:gd name="connsiteY10288" fmla="*/ 4216428 h 6828021"/>
              <a:gd name="connsiteX10289" fmla="*/ 857429 w 11293641"/>
              <a:gd name="connsiteY10289" fmla="*/ 4211444 h 6828021"/>
              <a:gd name="connsiteX10290" fmla="*/ 857429 w 11293641"/>
              <a:gd name="connsiteY10290" fmla="*/ 4206460 h 6828021"/>
              <a:gd name="connsiteX10291" fmla="*/ 857429 w 11293641"/>
              <a:gd name="connsiteY10291" fmla="*/ 4201476 h 6828021"/>
              <a:gd name="connsiteX10292" fmla="*/ 857430 w 11293641"/>
              <a:gd name="connsiteY10292" fmla="*/ 4201475 h 6828021"/>
              <a:gd name="connsiteX10293" fmla="*/ 832504 w 11293641"/>
              <a:gd name="connsiteY10293" fmla="*/ 4201475 h 6828021"/>
              <a:gd name="connsiteX10294" fmla="*/ 797608 w 11293641"/>
              <a:gd name="connsiteY10294" fmla="*/ 4201475 h 6828021"/>
              <a:gd name="connsiteX10295" fmla="*/ 772684 w 11293641"/>
              <a:gd name="connsiteY10295" fmla="*/ 4196491 h 6828021"/>
              <a:gd name="connsiteX10296" fmla="*/ 762713 w 11293641"/>
              <a:gd name="connsiteY10296" fmla="*/ 4196491 h 6828021"/>
              <a:gd name="connsiteX10297" fmla="*/ 727817 w 11293641"/>
              <a:gd name="connsiteY10297" fmla="*/ 4181539 h 6828021"/>
              <a:gd name="connsiteX10298" fmla="*/ 702891 w 11293641"/>
              <a:gd name="connsiteY10298" fmla="*/ 4166588 h 6828021"/>
              <a:gd name="connsiteX10299" fmla="*/ 682954 w 11293641"/>
              <a:gd name="connsiteY10299" fmla="*/ 4151636 h 6828021"/>
              <a:gd name="connsiteX10300" fmla="*/ 677967 w 11293641"/>
              <a:gd name="connsiteY10300" fmla="*/ 4146652 h 6828021"/>
              <a:gd name="connsiteX10301" fmla="*/ 643071 w 11293641"/>
              <a:gd name="connsiteY10301" fmla="*/ 4151636 h 6828021"/>
              <a:gd name="connsiteX10302" fmla="*/ 593221 w 11293641"/>
              <a:gd name="connsiteY10302" fmla="*/ 4161604 h 6828021"/>
              <a:gd name="connsiteX10303" fmla="*/ 588236 w 11293641"/>
              <a:gd name="connsiteY10303" fmla="*/ 4161604 h 6828021"/>
              <a:gd name="connsiteX10304" fmla="*/ 578266 w 11293641"/>
              <a:gd name="connsiteY10304" fmla="*/ 4166588 h 6828021"/>
              <a:gd name="connsiteX10305" fmla="*/ 573285 w 11293641"/>
              <a:gd name="connsiteY10305" fmla="*/ 4171572 h 6828021"/>
              <a:gd name="connsiteX10306" fmla="*/ 563314 w 11293641"/>
              <a:gd name="connsiteY10306" fmla="*/ 4176556 h 6828021"/>
              <a:gd name="connsiteX10307" fmla="*/ 548355 w 11293641"/>
              <a:gd name="connsiteY10307" fmla="*/ 4186524 h 6828021"/>
              <a:gd name="connsiteX10308" fmla="*/ 503489 w 11293641"/>
              <a:gd name="connsiteY10308" fmla="*/ 4181540 h 6828021"/>
              <a:gd name="connsiteX10309" fmla="*/ 503489 w 11293641"/>
              <a:gd name="connsiteY10309" fmla="*/ 4181539 h 6828021"/>
              <a:gd name="connsiteX10310" fmla="*/ 458626 w 11293641"/>
              <a:gd name="connsiteY10310" fmla="*/ 4166587 h 6828021"/>
              <a:gd name="connsiteX10311" fmla="*/ 398804 w 11293641"/>
              <a:gd name="connsiteY10311" fmla="*/ 4176555 h 6828021"/>
              <a:gd name="connsiteX10312" fmla="*/ 319043 w 11293641"/>
              <a:gd name="connsiteY10312" fmla="*/ 4201475 h 6828021"/>
              <a:gd name="connsiteX10313" fmla="*/ 314058 w 11293641"/>
              <a:gd name="connsiteY10313" fmla="*/ 4201475 h 6828021"/>
              <a:gd name="connsiteX10314" fmla="*/ 309072 w 11293641"/>
              <a:gd name="connsiteY10314" fmla="*/ 4201475 h 6828021"/>
              <a:gd name="connsiteX10315" fmla="*/ 294121 w 11293641"/>
              <a:gd name="connsiteY10315" fmla="*/ 4196491 h 6828021"/>
              <a:gd name="connsiteX10316" fmla="*/ 279162 w 11293641"/>
              <a:gd name="connsiteY10316" fmla="*/ 4191507 h 6828021"/>
              <a:gd name="connsiteX10317" fmla="*/ 269192 w 11293641"/>
              <a:gd name="connsiteY10317" fmla="*/ 4186523 h 6828021"/>
              <a:gd name="connsiteX10318" fmla="*/ 264208 w 11293641"/>
              <a:gd name="connsiteY10318" fmla="*/ 4181539 h 6828021"/>
              <a:gd name="connsiteX10319" fmla="*/ 259221 w 11293641"/>
              <a:gd name="connsiteY10319" fmla="*/ 4171571 h 6828021"/>
              <a:gd name="connsiteX10320" fmla="*/ 254237 w 11293641"/>
              <a:gd name="connsiteY10320" fmla="*/ 4156620 h 6828021"/>
              <a:gd name="connsiteX10321" fmla="*/ 199403 w 11293641"/>
              <a:gd name="connsiteY10321" fmla="*/ 4111764 h 6828021"/>
              <a:gd name="connsiteX10322" fmla="*/ 194417 w 11293641"/>
              <a:gd name="connsiteY10322" fmla="*/ 4111764 h 6828021"/>
              <a:gd name="connsiteX10323" fmla="*/ 189432 w 11293641"/>
              <a:gd name="connsiteY10323" fmla="*/ 4106780 h 6828021"/>
              <a:gd name="connsiteX10324" fmla="*/ 179461 w 11293641"/>
              <a:gd name="connsiteY10324" fmla="*/ 4101796 h 6828021"/>
              <a:gd name="connsiteX10325" fmla="*/ 174480 w 11293641"/>
              <a:gd name="connsiteY10325" fmla="*/ 4096812 h 6828021"/>
              <a:gd name="connsiteX10326" fmla="*/ 154539 w 11293641"/>
              <a:gd name="connsiteY10326" fmla="*/ 4046973 h 6828021"/>
              <a:gd name="connsiteX10327" fmla="*/ 154539 w 11293641"/>
              <a:gd name="connsiteY10327" fmla="*/ 4041990 h 6828021"/>
              <a:gd name="connsiteX10328" fmla="*/ 119645 w 11293641"/>
              <a:gd name="connsiteY10328" fmla="*/ 4012086 h 6828021"/>
              <a:gd name="connsiteX10329" fmla="*/ 74775 w 11293641"/>
              <a:gd name="connsiteY10329" fmla="*/ 3977198 h 6828021"/>
              <a:gd name="connsiteX10330" fmla="*/ 74781 w 11293641"/>
              <a:gd name="connsiteY10330" fmla="*/ 3977197 h 6828021"/>
              <a:gd name="connsiteX10331" fmla="*/ 74775 w 11293641"/>
              <a:gd name="connsiteY10331" fmla="*/ 3977197 h 6828021"/>
              <a:gd name="connsiteX10332" fmla="*/ 59821 w 11293641"/>
              <a:gd name="connsiteY10332" fmla="*/ 3962245 h 6828021"/>
              <a:gd name="connsiteX10333" fmla="*/ 49850 w 11293641"/>
              <a:gd name="connsiteY10333" fmla="*/ 3947294 h 6828021"/>
              <a:gd name="connsiteX10334" fmla="*/ 39879 w 11293641"/>
              <a:gd name="connsiteY10334" fmla="*/ 3937326 h 6828021"/>
              <a:gd name="connsiteX10335" fmla="*/ 34898 w 11293641"/>
              <a:gd name="connsiteY10335" fmla="*/ 3927358 h 6828021"/>
              <a:gd name="connsiteX10336" fmla="*/ 29909 w 11293641"/>
              <a:gd name="connsiteY10336" fmla="*/ 3917390 h 6828021"/>
              <a:gd name="connsiteX10337" fmla="*/ 24927 w 11293641"/>
              <a:gd name="connsiteY10337" fmla="*/ 3912406 h 6828021"/>
              <a:gd name="connsiteX10338" fmla="*/ 19939 w 11293641"/>
              <a:gd name="connsiteY10338" fmla="*/ 3907422 h 6828021"/>
              <a:gd name="connsiteX10339" fmla="*/ 14957 w 11293641"/>
              <a:gd name="connsiteY10339" fmla="*/ 3902438 h 6828021"/>
              <a:gd name="connsiteX10340" fmla="*/ 9969 w 11293641"/>
              <a:gd name="connsiteY10340" fmla="*/ 3892470 h 6828021"/>
              <a:gd name="connsiteX10341" fmla="*/ 4986 w 11293641"/>
              <a:gd name="connsiteY10341" fmla="*/ 3877519 h 6828021"/>
              <a:gd name="connsiteX10342" fmla="*/ 4986 w 11293641"/>
              <a:gd name="connsiteY10342" fmla="*/ 3857583 h 6828021"/>
              <a:gd name="connsiteX10343" fmla="*/ 0 w 11293641"/>
              <a:gd name="connsiteY10343" fmla="*/ 3842631 h 6828021"/>
              <a:gd name="connsiteX10344" fmla="*/ 0 w 11293641"/>
              <a:gd name="connsiteY10344" fmla="*/ 3827679 h 6828021"/>
              <a:gd name="connsiteX10345" fmla="*/ 0 w 11293641"/>
              <a:gd name="connsiteY10345" fmla="*/ 3822695 h 6828021"/>
              <a:gd name="connsiteX10346" fmla="*/ 0 w 11293641"/>
              <a:gd name="connsiteY10346" fmla="*/ 3817711 h 6828021"/>
              <a:gd name="connsiteX10347" fmla="*/ 3327 w 11293641"/>
              <a:gd name="connsiteY10347" fmla="*/ 3817711 h 6828021"/>
              <a:gd name="connsiteX10348" fmla="*/ 9969 w 11293641"/>
              <a:gd name="connsiteY10348" fmla="*/ 3807743 h 6828021"/>
              <a:gd name="connsiteX10349" fmla="*/ 14957 w 11293641"/>
              <a:gd name="connsiteY10349" fmla="*/ 3797775 h 6828021"/>
              <a:gd name="connsiteX10350" fmla="*/ 24927 w 11293641"/>
              <a:gd name="connsiteY10350" fmla="*/ 3787807 h 6828021"/>
              <a:gd name="connsiteX10351" fmla="*/ 29909 w 11293641"/>
              <a:gd name="connsiteY10351" fmla="*/ 3782823 h 6828021"/>
              <a:gd name="connsiteX10352" fmla="*/ 34898 w 11293641"/>
              <a:gd name="connsiteY10352" fmla="*/ 3777839 h 6828021"/>
              <a:gd name="connsiteX10353" fmla="*/ 39879 w 11293641"/>
              <a:gd name="connsiteY10353" fmla="*/ 3777839 h 6828021"/>
              <a:gd name="connsiteX10354" fmla="*/ 44869 w 11293641"/>
              <a:gd name="connsiteY10354" fmla="*/ 3767871 h 6828021"/>
              <a:gd name="connsiteX10355" fmla="*/ 44869 w 11293641"/>
              <a:gd name="connsiteY10355" fmla="*/ 3757903 h 6828021"/>
              <a:gd name="connsiteX10356" fmla="*/ 44869 w 11293641"/>
              <a:gd name="connsiteY10356" fmla="*/ 3742951 h 6828021"/>
              <a:gd name="connsiteX10357" fmla="*/ 39879 w 11293641"/>
              <a:gd name="connsiteY10357" fmla="*/ 3732983 h 6828021"/>
              <a:gd name="connsiteX10358" fmla="*/ 34898 w 11293641"/>
              <a:gd name="connsiteY10358" fmla="*/ 3723015 h 6828021"/>
              <a:gd name="connsiteX10359" fmla="*/ 29909 w 11293641"/>
              <a:gd name="connsiteY10359" fmla="*/ 3718031 h 6828021"/>
              <a:gd name="connsiteX10360" fmla="*/ 29909 w 11293641"/>
              <a:gd name="connsiteY10360" fmla="*/ 3713048 h 6828021"/>
              <a:gd name="connsiteX10361" fmla="*/ 14957 w 11293641"/>
              <a:gd name="connsiteY10361" fmla="*/ 3688128 h 6828021"/>
              <a:gd name="connsiteX10362" fmla="*/ 39879 w 11293641"/>
              <a:gd name="connsiteY10362" fmla="*/ 3653240 h 6828021"/>
              <a:gd name="connsiteX10363" fmla="*/ 14957 w 11293641"/>
              <a:gd name="connsiteY10363" fmla="*/ 3633304 h 6828021"/>
              <a:gd name="connsiteX10364" fmla="*/ 14957 w 11293641"/>
              <a:gd name="connsiteY10364" fmla="*/ 3623336 h 6828021"/>
              <a:gd name="connsiteX10365" fmla="*/ 14957 w 11293641"/>
              <a:gd name="connsiteY10365" fmla="*/ 3613368 h 6828021"/>
              <a:gd name="connsiteX10366" fmla="*/ 19939 w 11293641"/>
              <a:gd name="connsiteY10366" fmla="*/ 3603400 h 6828021"/>
              <a:gd name="connsiteX10367" fmla="*/ 24927 w 11293641"/>
              <a:gd name="connsiteY10367" fmla="*/ 3593433 h 6828021"/>
              <a:gd name="connsiteX10368" fmla="*/ 29910 w 11293641"/>
              <a:gd name="connsiteY10368" fmla="*/ 3583465 h 6828021"/>
              <a:gd name="connsiteX10369" fmla="*/ 39879 w 11293641"/>
              <a:gd name="connsiteY10369" fmla="*/ 3573497 h 6828021"/>
              <a:gd name="connsiteX10370" fmla="*/ 54835 w 11293641"/>
              <a:gd name="connsiteY10370" fmla="*/ 3568513 h 6828021"/>
              <a:gd name="connsiteX10371" fmla="*/ 69792 w 11293641"/>
              <a:gd name="connsiteY10371" fmla="*/ 3563529 h 6828021"/>
              <a:gd name="connsiteX10372" fmla="*/ 84746 w 11293641"/>
              <a:gd name="connsiteY10372" fmla="*/ 3558545 h 6828021"/>
              <a:gd name="connsiteX10373" fmla="*/ 94715 w 11293641"/>
              <a:gd name="connsiteY10373" fmla="*/ 3553561 h 6828021"/>
              <a:gd name="connsiteX10374" fmla="*/ 94715 w 11293641"/>
              <a:gd name="connsiteY10374" fmla="*/ 3548577 h 6828021"/>
              <a:gd name="connsiteX10375" fmla="*/ 94715 w 11293641"/>
              <a:gd name="connsiteY10375" fmla="*/ 3543593 h 6828021"/>
              <a:gd name="connsiteX10376" fmla="*/ 94715 w 11293641"/>
              <a:gd name="connsiteY10376" fmla="*/ 3538609 h 6828021"/>
              <a:gd name="connsiteX10377" fmla="*/ 89733 w 11293641"/>
              <a:gd name="connsiteY10377" fmla="*/ 3533625 h 6828021"/>
              <a:gd name="connsiteX10378" fmla="*/ 84746 w 11293641"/>
              <a:gd name="connsiteY10378" fmla="*/ 3533625 h 6828021"/>
              <a:gd name="connsiteX10379" fmla="*/ 74775 w 11293641"/>
              <a:gd name="connsiteY10379" fmla="*/ 3503723 h 6828021"/>
              <a:gd name="connsiteX10380" fmla="*/ 84746 w 11293641"/>
              <a:gd name="connsiteY10380" fmla="*/ 3488771 h 6828021"/>
              <a:gd name="connsiteX10381" fmla="*/ 89733 w 11293641"/>
              <a:gd name="connsiteY10381" fmla="*/ 3478804 h 6828021"/>
              <a:gd name="connsiteX10382" fmla="*/ 104686 w 11293641"/>
              <a:gd name="connsiteY10382" fmla="*/ 3468836 h 6828021"/>
              <a:gd name="connsiteX10383" fmla="*/ 114657 w 11293641"/>
              <a:gd name="connsiteY10383" fmla="*/ 3463853 h 6828021"/>
              <a:gd name="connsiteX10384" fmla="*/ 124628 w 11293641"/>
              <a:gd name="connsiteY10384" fmla="*/ 3458869 h 6828021"/>
              <a:gd name="connsiteX10385" fmla="*/ 129611 w 11293641"/>
              <a:gd name="connsiteY10385" fmla="*/ 3458869 h 6828021"/>
              <a:gd name="connsiteX10386" fmla="*/ 134597 w 11293641"/>
              <a:gd name="connsiteY10386" fmla="*/ 3458869 h 6828021"/>
              <a:gd name="connsiteX10387" fmla="*/ 139581 w 11293641"/>
              <a:gd name="connsiteY10387" fmla="*/ 3438932 h 6828021"/>
              <a:gd name="connsiteX10388" fmla="*/ 144568 w 11293641"/>
              <a:gd name="connsiteY10388" fmla="*/ 3428965 h 6828021"/>
              <a:gd name="connsiteX10389" fmla="*/ 144568 w 11293641"/>
              <a:gd name="connsiteY10389" fmla="*/ 3423979 h 6828021"/>
              <a:gd name="connsiteX10390" fmla="*/ 149551 w 11293641"/>
              <a:gd name="connsiteY10390" fmla="*/ 3423979 h 6828021"/>
              <a:gd name="connsiteX10391" fmla="*/ 154539 w 11293641"/>
              <a:gd name="connsiteY10391" fmla="*/ 3409032 h 6828021"/>
              <a:gd name="connsiteX10392" fmla="*/ 164509 w 11293641"/>
              <a:gd name="connsiteY10392" fmla="*/ 3399062 h 6828021"/>
              <a:gd name="connsiteX10393" fmla="*/ 164509 w 11293641"/>
              <a:gd name="connsiteY10393" fmla="*/ 3399061 h 6828021"/>
              <a:gd name="connsiteX10394" fmla="*/ 169492 w 11293641"/>
              <a:gd name="connsiteY10394" fmla="*/ 3394077 h 6828021"/>
              <a:gd name="connsiteX10395" fmla="*/ 169492 w 11293641"/>
              <a:gd name="connsiteY10395" fmla="*/ 3389093 h 6828021"/>
              <a:gd name="connsiteX10396" fmla="*/ 199403 w 11293641"/>
              <a:gd name="connsiteY10396" fmla="*/ 3379126 h 6828021"/>
              <a:gd name="connsiteX10397" fmla="*/ 219345 w 11293641"/>
              <a:gd name="connsiteY10397" fmla="*/ 3364174 h 6828021"/>
              <a:gd name="connsiteX10398" fmla="*/ 239287 w 11293641"/>
              <a:gd name="connsiteY10398" fmla="*/ 3344238 h 6828021"/>
              <a:gd name="connsiteX10399" fmla="*/ 259222 w 11293641"/>
              <a:gd name="connsiteY10399" fmla="*/ 3324302 h 6828021"/>
              <a:gd name="connsiteX10400" fmla="*/ 274179 w 11293641"/>
              <a:gd name="connsiteY10400" fmla="*/ 3304366 h 6828021"/>
              <a:gd name="connsiteX10401" fmla="*/ 279163 w 11293641"/>
              <a:gd name="connsiteY10401" fmla="*/ 3299382 h 6828021"/>
              <a:gd name="connsiteX10402" fmla="*/ 279163 w 11293641"/>
              <a:gd name="connsiteY10402" fmla="*/ 3269479 h 6828021"/>
              <a:gd name="connsiteX10403" fmla="*/ 289132 w 11293641"/>
              <a:gd name="connsiteY10403" fmla="*/ 3249543 h 6828021"/>
              <a:gd name="connsiteX10404" fmla="*/ 304091 w 11293641"/>
              <a:gd name="connsiteY10404" fmla="*/ 3234591 h 6828021"/>
              <a:gd name="connsiteX10405" fmla="*/ 314062 w 11293641"/>
              <a:gd name="connsiteY10405" fmla="*/ 3219639 h 6828021"/>
              <a:gd name="connsiteX10406" fmla="*/ 314062 w 11293641"/>
              <a:gd name="connsiteY10406" fmla="*/ 3209671 h 6828021"/>
              <a:gd name="connsiteX10407" fmla="*/ 324027 w 11293641"/>
              <a:gd name="connsiteY10407" fmla="*/ 3199703 h 6828021"/>
              <a:gd name="connsiteX10408" fmla="*/ 329014 w 11293641"/>
              <a:gd name="connsiteY10408" fmla="*/ 3189737 h 6828021"/>
              <a:gd name="connsiteX10409" fmla="*/ 338985 w 11293641"/>
              <a:gd name="connsiteY10409" fmla="*/ 3184754 h 6828021"/>
              <a:gd name="connsiteX10410" fmla="*/ 348955 w 11293641"/>
              <a:gd name="connsiteY10410" fmla="*/ 3179767 h 6828021"/>
              <a:gd name="connsiteX10411" fmla="*/ 353938 w 11293641"/>
              <a:gd name="connsiteY10411" fmla="*/ 3174782 h 6828021"/>
              <a:gd name="connsiteX10412" fmla="*/ 358926 w 11293641"/>
              <a:gd name="connsiteY10412" fmla="*/ 3174782 h 6828021"/>
              <a:gd name="connsiteX10413" fmla="*/ 353938 w 11293641"/>
              <a:gd name="connsiteY10413" fmla="*/ 3149865 h 6828021"/>
              <a:gd name="connsiteX10414" fmla="*/ 353938 w 11293641"/>
              <a:gd name="connsiteY10414" fmla="*/ 3134915 h 6828021"/>
              <a:gd name="connsiteX10415" fmla="*/ 358926 w 11293641"/>
              <a:gd name="connsiteY10415" fmla="*/ 3119960 h 6828021"/>
              <a:gd name="connsiteX10416" fmla="*/ 358926 w 11293641"/>
              <a:gd name="connsiteY10416" fmla="*/ 3109994 h 6828021"/>
              <a:gd name="connsiteX10417" fmla="*/ 363909 w 11293641"/>
              <a:gd name="connsiteY10417" fmla="*/ 3100026 h 6828021"/>
              <a:gd name="connsiteX10418" fmla="*/ 368897 w 11293641"/>
              <a:gd name="connsiteY10418" fmla="*/ 3100026 h 6828021"/>
              <a:gd name="connsiteX10419" fmla="*/ 373878 w 11293641"/>
              <a:gd name="connsiteY10419" fmla="*/ 3105013 h 6828021"/>
              <a:gd name="connsiteX10420" fmla="*/ 383849 w 11293641"/>
              <a:gd name="connsiteY10420" fmla="*/ 3109994 h 6828021"/>
              <a:gd name="connsiteX10421" fmla="*/ 393819 w 11293641"/>
              <a:gd name="connsiteY10421" fmla="*/ 3114979 h 6828021"/>
              <a:gd name="connsiteX10422" fmla="*/ 408773 w 11293641"/>
              <a:gd name="connsiteY10422" fmla="*/ 3119960 h 6828021"/>
              <a:gd name="connsiteX10423" fmla="*/ 423732 w 11293641"/>
              <a:gd name="connsiteY10423" fmla="*/ 3124946 h 6828021"/>
              <a:gd name="connsiteX10424" fmla="*/ 448655 w 11293641"/>
              <a:gd name="connsiteY10424" fmla="*/ 3129928 h 6828021"/>
              <a:gd name="connsiteX10425" fmla="*/ 478568 w 11293641"/>
              <a:gd name="connsiteY10425" fmla="*/ 3129928 h 6828021"/>
              <a:gd name="connsiteX10426" fmla="*/ 498508 w 11293641"/>
              <a:gd name="connsiteY10426" fmla="*/ 3129928 h 6828021"/>
              <a:gd name="connsiteX10427" fmla="*/ 503490 w 11293641"/>
              <a:gd name="connsiteY10427" fmla="*/ 3124946 h 6828021"/>
              <a:gd name="connsiteX10428" fmla="*/ 513460 w 11293641"/>
              <a:gd name="connsiteY10428" fmla="*/ 3119960 h 6828021"/>
              <a:gd name="connsiteX10429" fmla="*/ 518450 w 11293641"/>
              <a:gd name="connsiteY10429" fmla="*/ 3114979 h 6828021"/>
              <a:gd name="connsiteX10430" fmla="*/ 573285 w 11293641"/>
              <a:gd name="connsiteY10430" fmla="*/ 3095043 h 6828021"/>
              <a:gd name="connsiteX10431" fmla="*/ 583256 w 11293641"/>
              <a:gd name="connsiteY10431" fmla="*/ 3090058 h 6828021"/>
              <a:gd name="connsiteX10432" fmla="*/ 598207 w 11293641"/>
              <a:gd name="connsiteY10432" fmla="*/ 3090058 h 6828021"/>
              <a:gd name="connsiteX10433" fmla="*/ 608178 w 11293641"/>
              <a:gd name="connsiteY10433" fmla="*/ 3085073 h 6828021"/>
              <a:gd name="connsiteX10434" fmla="*/ 623131 w 11293641"/>
              <a:gd name="connsiteY10434" fmla="*/ 3080092 h 6828021"/>
              <a:gd name="connsiteX10435" fmla="*/ 633101 w 11293641"/>
              <a:gd name="connsiteY10435" fmla="*/ 3080092 h 6828021"/>
              <a:gd name="connsiteX10436" fmla="*/ 638090 w 11293641"/>
              <a:gd name="connsiteY10436" fmla="*/ 3075106 h 6828021"/>
              <a:gd name="connsiteX10437" fmla="*/ 643071 w 11293641"/>
              <a:gd name="connsiteY10437" fmla="*/ 3075106 h 6828021"/>
              <a:gd name="connsiteX10438" fmla="*/ 653042 w 11293641"/>
              <a:gd name="connsiteY10438" fmla="*/ 3075106 h 6828021"/>
              <a:gd name="connsiteX10439" fmla="*/ 677967 w 11293641"/>
              <a:gd name="connsiteY10439" fmla="*/ 3065137 h 6828021"/>
              <a:gd name="connsiteX10440" fmla="*/ 707879 w 11293641"/>
              <a:gd name="connsiteY10440" fmla="*/ 3065137 h 6828021"/>
              <a:gd name="connsiteX10441" fmla="*/ 722833 w 11293641"/>
              <a:gd name="connsiteY10441" fmla="*/ 3065137 h 6828021"/>
              <a:gd name="connsiteX10442" fmla="*/ 777668 w 11293641"/>
              <a:gd name="connsiteY10442" fmla="*/ 3060156 h 6828021"/>
              <a:gd name="connsiteX10443" fmla="*/ 787638 w 11293641"/>
              <a:gd name="connsiteY10443" fmla="*/ 3055171 h 6828021"/>
              <a:gd name="connsiteX10444" fmla="*/ 797608 w 11293641"/>
              <a:gd name="connsiteY10444" fmla="*/ 3055171 h 6828021"/>
              <a:gd name="connsiteX10445" fmla="*/ 807577 w 11293641"/>
              <a:gd name="connsiteY10445" fmla="*/ 3060156 h 6828021"/>
              <a:gd name="connsiteX10446" fmla="*/ 817548 w 11293641"/>
              <a:gd name="connsiteY10446" fmla="*/ 3060156 h 6828021"/>
              <a:gd name="connsiteX10447" fmla="*/ 822534 w 11293641"/>
              <a:gd name="connsiteY10447" fmla="*/ 3065137 h 6828021"/>
              <a:gd name="connsiteX10448" fmla="*/ 832504 w 11293641"/>
              <a:gd name="connsiteY10448" fmla="*/ 3075106 h 6828021"/>
              <a:gd name="connsiteX10449" fmla="*/ 837489 w 11293641"/>
              <a:gd name="connsiteY10449" fmla="*/ 3065137 h 6828021"/>
              <a:gd name="connsiteX10450" fmla="*/ 842475 w 11293641"/>
              <a:gd name="connsiteY10450" fmla="*/ 3060156 h 6828021"/>
              <a:gd name="connsiteX10451" fmla="*/ 847459 w 11293641"/>
              <a:gd name="connsiteY10451" fmla="*/ 3055171 h 6828021"/>
              <a:gd name="connsiteX10452" fmla="*/ 852443 w 11293641"/>
              <a:gd name="connsiteY10452" fmla="*/ 3055171 h 6828021"/>
              <a:gd name="connsiteX10453" fmla="*/ 862415 w 11293641"/>
              <a:gd name="connsiteY10453" fmla="*/ 3050189 h 6828021"/>
              <a:gd name="connsiteX10454" fmla="*/ 872384 w 11293641"/>
              <a:gd name="connsiteY10454" fmla="*/ 3045202 h 6828021"/>
              <a:gd name="connsiteX10455" fmla="*/ 882354 w 11293641"/>
              <a:gd name="connsiteY10455" fmla="*/ 3045202 h 6828021"/>
              <a:gd name="connsiteX10456" fmla="*/ 887339 w 11293641"/>
              <a:gd name="connsiteY10456" fmla="*/ 3050189 h 6828021"/>
              <a:gd name="connsiteX10457" fmla="*/ 927220 w 11293641"/>
              <a:gd name="connsiteY10457" fmla="*/ 3075106 h 6828021"/>
              <a:gd name="connsiteX10458" fmla="*/ 937190 w 11293641"/>
              <a:gd name="connsiteY10458" fmla="*/ 3095043 h 6828021"/>
              <a:gd name="connsiteX10459" fmla="*/ 932206 w 11293641"/>
              <a:gd name="connsiteY10459" fmla="*/ 3100026 h 6828021"/>
              <a:gd name="connsiteX10460" fmla="*/ 922234 w 11293641"/>
              <a:gd name="connsiteY10460" fmla="*/ 3105013 h 6828021"/>
              <a:gd name="connsiteX10461" fmla="*/ 922234 w 11293641"/>
              <a:gd name="connsiteY10461" fmla="*/ 3109994 h 6828021"/>
              <a:gd name="connsiteX10462" fmla="*/ 917250 w 11293641"/>
              <a:gd name="connsiteY10462" fmla="*/ 3114979 h 6828021"/>
              <a:gd name="connsiteX10463" fmla="*/ 917250 w 11293641"/>
              <a:gd name="connsiteY10463" fmla="*/ 3124946 h 6828021"/>
              <a:gd name="connsiteX10464" fmla="*/ 922234 w 11293641"/>
              <a:gd name="connsiteY10464" fmla="*/ 3134915 h 6828021"/>
              <a:gd name="connsiteX10465" fmla="*/ 922234 w 11293641"/>
              <a:gd name="connsiteY10465" fmla="*/ 3139899 h 6828021"/>
              <a:gd name="connsiteX10466" fmla="*/ 927220 w 11293641"/>
              <a:gd name="connsiteY10466" fmla="*/ 3144880 h 6828021"/>
              <a:gd name="connsiteX10467" fmla="*/ 932206 w 11293641"/>
              <a:gd name="connsiteY10467" fmla="*/ 3149861 h 6828021"/>
              <a:gd name="connsiteX10468" fmla="*/ 932206 w 11293641"/>
              <a:gd name="connsiteY10468" fmla="*/ 3154848 h 6828021"/>
              <a:gd name="connsiteX10469" fmla="*/ 932206 w 11293641"/>
              <a:gd name="connsiteY10469" fmla="*/ 3159835 h 6828021"/>
              <a:gd name="connsiteX10470" fmla="*/ 927220 w 11293641"/>
              <a:gd name="connsiteY10470" fmla="*/ 3159835 h 6828021"/>
              <a:gd name="connsiteX10471" fmla="*/ 922234 w 11293641"/>
              <a:gd name="connsiteY10471" fmla="*/ 3164816 h 6828021"/>
              <a:gd name="connsiteX10472" fmla="*/ 917250 w 11293641"/>
              <a:gd name="connsiteY10472" fmla="*/ 3169801 h 6828021"/>
              <a:gd name="connsiteX10473" fmla="*/ 912266 w 11293641"/>
              <a:gd name="connsiteY10473" fmla="*/ 3179767 h 6828021"/>
              <a:gd name="connsiteX10474" fmla="*/ 912266 w 11293641"/>
              <a:gd name="connsiteY10474" fmla="*/ 3184751 h 6828021"/>
              <a:gd name="connsiteX10475" fmla="*/ 912266 w 11293641"/>
              <a:gd name="connsiteY10475" fmla="*/ 3194722 h 6828021"/>
              <a:gd name="connsiteX10476" fmla="*/ 917250 w 11293641"/>
              <a:gd name="connsiteY10476" fmla="*/ 3194722 h 6828021"/>
              <a:gd name="connsiteX10477" fmla="*/ 917250 w 11293641"/>
              <a:gd name="connsiteY10477" fmla="*/ 3199703 h 6828021"/>
              <a:gd name="connsiteX10478" fmla="*/ 922234 w 11293641"/>
              <a:gd name="connsiteY10478" fmla="*/ 3204687 h 6828021"/>
              <a:gd name="connsiteX10479" fmla="*/ 922234 w 11293641"/>
              <a:gd name="connsiteY10479" fmla="*/ 3214658 h 6828021"/>
              <a:gd name="connsiteX10480" fmla="*/ 927220 w 11293641"/>
              <a:gd name="connsiteY10480" fmla="*/ 3224623 h 6828021"/>
              <a:gd name="connsiteX10481" fmla="*/ 927220 w 11293641"/>
              <a:gd name="connsiteY10481" fmla="*/ 3234591 h 6828021"/>
              <a:gd name="connsiteX10482" fmla="*/ 922234 w 11293641"/>
              <a:gd name="connsiteY10482" fmla="*/ 3244559 h 6828021"/>
              <a:gd name="connsiteX10483" fmla="*/ 917250 w 11293641"/>
              <a:gd name="connsiteY10483" fmla="*/ 3249543 h 6828021"/>
              <a:gd name="connsiteX10484" fmla="*/ 922236 w 11293641"/>
              <a:gd name="connsiteY10484" fmla="*/ 3244559 h 6828021"/>
              <a:gd name="connsiteX10485" fmla="*/ 927221 w 11293641"/>
              <a:gd name="connsiteY10485" fmla="*/ 3239578 h 6828021"/>
              <a:gd name="connsiteX10486" fmla="*/ 927221 w 11293641"/>
              <a:gd name="connsiteY10486" fmla="*/ 3229607 h 6828021"/>
              <a:gd name="connsiteX10487" fmla="*/ 927221 w 11293641"/>
              <a:gd name="connsiteY10487" fmla="*/ 3219639 h 6828021"/>
              <a:gd name="connsiteX10488" fmla="*/ 922236 w 11293641"/>
              <a:gd name="connsiteY10488" fmla="*/ 3209671 h 6828021"/>
              <a:gd name="connsiteX10489" fmla="*/ 922236 w 11293641"/>
              <a:gd name="connsiteY10489" fmla="*/ 3204687 h 6828021"/>
              <a:gd name="connsiteX10490" fmla="*/ 922236 w 11293641"/>
              <a:gd name="connsiteY10490" fmla="*/ 3199703 h 6828021"/>
              <a:gd name="connsiteX10491" fmla="*/ 957131 w 11293641"/>
              <a:gd name="connsiteY10491" fmla="*/ 3209671 h 6828021"/>
              <a:gd name="connsiteX10492" fmla="*/ 967100 w 11293641"/>
              <a:gd name="connsiteY10492" fmla="*/ 3209671 h 6828021"/>
              <a:gd name="connsiteX10493" fmla="*/ 977071 w 11293641"/>
              <a:gd name="connsiteY10493" fmla="*/ 3214658 h 6828021"/>
              <a:gd name="connsiteX10494" fmla="*/ 992025 w 11293641"/>
              <a:gd name="connsiteY10494" fmla="*/ 3219639 h 6828021"/>
              <a:gd name="connsiteX10495" fmla="*/ 1001997 w 11293641"/>
              <a:gd name="connsiteY10495" fmla="*/ 3224623 h 6828021"/>
              <a:gd name="connsiteX10496" fmla="*/ 1006983 w 11293641"/>
              <a:gd name="connsiteY10496" fmla="*/ 3229607 h 6828021"/>
              <a:gd name="connsiteX10497" fmla="*/ 1056831 w 11293641"/>
              <a:gd name="connsiteY10497" fmla="*/ 3239578 h 6828021"/>
              <a:gd name="connsiteX10498" fmla="*/ 1061818 w 11293641"/>
              <a:gd name="connsiteY10498" fmla="*/ 3244559 h 6828021"/>
              <a:gd name="connsiteX10499" fmla="*/ 1066802 w 11293641"/>
              <a:gd name="connsiteY10499" fmla="*/ 3254524 h 6828021"/>
              <a:gd name="connsiteX10500" fmla="*/ 1071788 w 11293641"/>
              <a:gd name="connsiteY10500" fmla="*/ 3264495 h 6828021"/>
              <a:gd name="connsiteX10501" fmla="*/ 1076771 w 11293641"/>
              <a:gd name="connsiteY10501" fmla="*/ 3274465 h 6828021"/>
              <a:gd name="connsiteX10502" fmla="*/ 1081757 w 11293641"/>
              <a:gd name="connsiteY10502" fmla="*/ 3289414 h 6828021"/>
              <a:gd name="connsiteX10503" fmla="*/ 1086743 w 11293641"/>
              <a:gd name="connsiteY10503" fmla="*/ 3299382 h 6828021"/>
              <a:gd name="connsiteX10504" fmla="*/ 1101698 w 11293641"/>
              <a:gd name="connsiteY10504" fmla="*/ 3309350 h 6828021"/>
              <a:gd name="connsiteX10505" fmla="*/ 1111668 w 11293641"/>
              <a:gd name="connsiteY10505" fmla="*/ 3319321 h 6828021"/>
              <a:gd name="connsiteX10506" fmla="*/ 1126622 w 11293641"/>
              <a:gd name="connsiteY10506" fmla="*/ 3329289 h 6828021"/>
              <a:gd name="connsiteX10507" fmla="*/ 1146565 w 11293641"/>
              <a:gd name="connsiteY10507" fmla="*/ 3334270 h 6828021"/>
              <a:gd name="connsiteX10508" fmla="*/ 1166504 w 11293641"/>
              <a:gd name="connsiteY10508" fmla="*/ 3339254 h 6828021"/>
              <a:gd name="connsiteX10509" fmla="*/ 1191428 w 11293641"/>
              <a:gd name="connsiteY10509" fmla="*/ 3339254 h 6828021"/>
              <a:gd name="connsiteX10510" fmla="*/ 1206384 w 11293641"/>
              <a:gd name="connsiteY10510" fmla="*/ 3334270 h 6828021"/>
              <a:gd name="connsiteX10511" fmla="*/ 1211368 w 11293641"/>
              <a:gd name="connsiteY10511" fmla="*/ 3314334 h 6828021"/>
              <a:gd name="connsiteX10512" fmla="*/ 1211368 w 11293641"/>
              <a:gd name="connsiteY10512" fmla="*/ 3309350 h 6828021"/>
              <a:gd name="connsiteX10513" fmla="*/ 1206384 w 11293641"/>
              <a:gd name="connsiteY10513" fmla="*/ 3304366 h 6828021"/>
              <a:gd name="connsiteX10514" fmla="*/ 1206384 w 11293641"/>
              <a:gd name="connsiteY10514" fmla="*/ 3294401 h 6828021"/>
              <a:gd name="connsiteX10515" fmla="*/ 1201399 w 11293641"/>
              <a:gd name="connsiteY10515" fmla="*/ 3284430 h 6828021"/>
              <a:gd name="connsiteX10516" fmla="*/ 1206384 w 11293641"/>
              <a:gd name="connsiteY10516" fmla="*/ 3279446 h 6828021"/>
              <a:gd name="connsiteX10517" fmla="*/ 1206384 w 11293641"/>
              <a:gd name="connsiteY10517" fmla="*/ 3269479 h 6828021"/>
              <a:gd name="connsiteX10518" fmla="*/ 1216354 w 11293641"/>
              <a:gd name="connsiteY10518" fmla="*/ 3264495 h 6828021"/>
              <a:gd name="connsiteX10519" fmla="*/ 1231311 w 11293641"/>
              <a:gd name="connsiteY10519" fmla="*/ 3264495 h 6828021"/>
              <a:gd name="connsiteX10520" fmla="*/ 1246263 w 11293641"/>
              <a:gd name="connsiteY10520" fmla="*/ 3259511 h 6828021"/>
              <a:gd name="connsiteX10521" fmla="*/ 1266203 w 11293641"/>
              <a:gd name="connsiteY10521" fmla="*/ 3254524 h 6828021"/>
              <a:gd name="connsiteX10522" fmla="*/ 1276175 w 11293641"/>
              <a:gd name="connsiteY10522" fmla="*/ 3254524 h 6828021"/>
              <a:gd name="connsiteX10523" fmla="*/ 1286145 w 11293641"/>
              <a:gd name="connsiteY10523" fmla="*/ 3254524 h 6828021"/>
              <a:gd name="connsiteX10524" fmla="*/ 1291130 w 11293641"/>
              <a:gd name="connsiteY10524" fmla="*/ 3254524 h 6828021"/>
              <a:gd name="connsiteX10525" fmla="*/ 1296114 w 11293641"/>
              <a:gd name="connsiteY10525" fmla="*/ 3254524 h 6828021"/>
              <a:gd name="connsiteX10526" fmla="*/ 1301100 w 11293641"/>
              <a:gd name="connsiteY10526" fmla="*/ 3259511 h 6828021"/>
              <a:gd name="connsiteX10527" fmla="*/ 1316057 w 11293641"/>
              <a:gd name="connsiteY10527" fmla="*/ 3259511 h 6828021"/>
              <a:gd name="connsiteX10528" fmla="*/ 1326026 w 11293641"/>
              <a:gd name="connsiteY10528" fmla="*/ 3264495 h 6828021"/>
              <a:gd name="connsiteX10529" fmla="*/ 1340980 w 11293641"/>
              <a:gd name="connsiteY10529" fmla="*/ 3274465 h 6828021"/>
              <a:gd name="connsiteX10530" fmla="*/ 1350949 w 11293641"/>
              <a:gd name="connsiteY10530" fmla="*/ 3279446 h 6828021"/>
              <a:gd name="connsiteX10531" fmla="*/ 1360921 w 11293641"/>
              <a:gd name="connsiteY10531" fmla="*/ 3284430 h 6828021"/>
              <a:gd name="connsiteX10532" fmla="*/ 1375876 w 11293641"/>
              <a:gd name="connsiteY10532" fmla="*/ 3284430 h 6828021"/>
              <a:gd name="connsiteX10533" fmla="*/ 1375876 w 11293641"/>
              <a:gd name="connsiteY10533" fmla="*/ 3284428 h 6828021"/>
              <a:gd name="connsiteX10534" fmla="*/ 1380860 w 11293641"/>
              <a:gd name="connsiteY10534" fmla="*/ 3284428 h 6828021"/>
              <a:gd name="connsiteX10535" fmla="*/ 1390829 w 11293641"/>
              <a:gd name="connsiteY10535" fmla="*/ 3289414 h 6828021"/>
              <a:gd name="connsiteX10536" fmla="*/ 1405786 w 11293641"/>
              <a:gd name="connsiteY10536" fmla="*/ 3289414 h 6828021"/>
              <a:gd name="connsiteX10537" fmla="*/ 1420740 w 11293641"/>
              <a:gd name="connsiteY10537" fmla="*/ 3289414 h 6828021"/>
              <a:gd name="connsiteX10538" fmla="*/ 1430709 w 11293641"/>
              <a:gd name="connsiteY10538" fmla="*/ 3289414 h 6828021"/>
              <a:gd name="connsiteX10539" fmla="*/ 1440681 w 11293641"/>
              <a:gd name="connsiteY10539" fmla="*/ 3294401 h 6828021"/>
              <a:gd name="connsiteX10540" fmla="*/ 1445667 w 11293641"/>
              <a:gd name="connsiteY10540" fmla="*/ 3294401 h 6828021"/>
              <a:gd name="connsiteX10541" fmla="*/ 1450651 w 11293641"/>
              <a:gd name="connsiteY10541" fmla="*/ 3299382 h 6828021"/>
              <a:gd name="connsiteX10542" fmla="*/ 1460620 w 11293641"/>
              <a:gd name="connsiteY10542" fmla="*/ 3304366 h 6828021"/>
              <a:gd name="connsiteX10543" fmla="*/ 1470591 w 11293641"/>
              <a:gd name="connsiteY10543" fmla="*/ 3309347 h 6828021"/>
              <a:gd name="connsiteX10544" fmla="*/ 1485546 w 11293641"/>
              <a:gd name="connsiteY10544" fmla="*/ 3309347 h 6828021"/>
              <a:gd name="connsiteX10545" fmla="*/ 1545367 w 11293641"/>
              <a:gd name="connsiteY10545" fmla="*/ 3294401 h 6828021"/>
              <a:gd name="connsiteX10546" fmla="*/ 1550353 w 11293641"/>
              <a:gd name="connsiteY10546" fmla="*/ 3294401 h 6828021"/>
              <a:gd name="connsiteX10547" fmla="*/ 1555337 w 11293641"/>
              <a:gd name="connsiteY10547" fmla="*/ 3289414 h 6828021"/>
              <a:gd name="connsiteX10548" fmla="*/ 1565306 w 11293641"/>
              <a:gd name="connsiteY10548" fmla="*/ 3289414 h 6828021"/>
              <a:gd name="connsiteX10549" fmla="*/ 1575277 w 11293641"/>
              <a:gd name="connsiteY10549" fmla="*/ 3294401 h 6828021"/>
              <a:gd name="connsiteX10550" fmla="*/ 1590232 w 11293641"/>
              <a:gd name="connsiteY10550" fmla="*/ 3299382 h 6828021"/>
              <a:gd name="connsiteX10551" fmla="*/ 1590232 w 11293641"/>
              <a:gd name="connsiteY10551" fmla="*/ 3309347 h 6828021"/>
              <a:gd name="connsiteX10552" fmla="*/ 1590232 w 11293641"/>
              <a:gd name="connsiteY10552" fmla="*/ 3319318 h 6828021"/>
              <a:gd name="connsiteX10553" fmla="*/ 1595218 w 11293641"/>
              <a:gd name="connsiteY10553" fmla="*/ 3334270 h 6828021"/>
              <a:gd name="connsiteX10554" fmla="*/ 1595218 w 11293641"/>
              <a:gd name="connsiteY10554" fmla="*/ 3324302 h 6828021"/>
              <a:gd name="connsiteX10555" fmla="*/ 1590235 w 11293641"/>
              <a:gd name="connsiteY10555" fmla="*/ 3319318 h 6828021"/>
              <a:gd name="connsiteX10556" fmla="*/ 1590235 w 11293641"/>
              <a:gd name="connsiteY10556" fmla="*/ 3314334 h 6828021"/>
              <a:gd name="connsiteX10557" fmla="*/ 1590235 w 11293641"/>
              <a:gd name="connsiteY10557" fmla="*/ 3294401 h 6828021"/>
              <a:gd name="connsiteX10558" fmla="*/ 1595218 w 11293641"/>
              <a:gd name="connsiteY10558" fmla="*/ 3294401 h 6828021"/>
              <a:gd name="connsiteX10559" fmla="*/ 1610172 w 11293641"/>
              <a:gd name="connsiteY10559" fmla="*/ 3294401 h 6828021"/>
              <a:gd name="connsiteX10560" fmla="*/ 1620144 w 11293641"/>
              <a:gd name="connsiteY10560" fmla="*/ 3294401 h 6828021"/>
              <a:gd name="connsiteX10561" fmla="*/ 1635099 w 11293641"/>
              <a:gd name="connsiteY10561" fmla="*/ 3294401 h 6828021"/>
              <a:gd name="connsiteX10562" fmla="*/ 1645068 w 11293641"/>
              <a:gd name="connsiteY10562" fmla="*/ 3294401 h 6828021"/>
              <a:gd name="connsiteX10563" fmla="*/ 1665009 w 11293641"/>
              <a:gd name="connsiteY10563" fmla="*/ 3279446 h 6828021"/>
              <a:gd name="connsiteX10564" fmla="*/ 1674978 w 11293641"/>
              <a:gd name="connsiteY10564" fmla="*/ 3269479 h 6828021"/>
              <a:gd name="connsiteX10565" fmla="*/ 1679963 w 11293641"/>
              <a:gd name="connsiteY10565" fmla="*/ 3259511 h 6828021"/>
              <a:gd name="connsiteX10566" fmla="*/ 1679963 w 11293641"/>
              <a:gd name="connsiteY10566" fmla="*/ 3254524 h 6828021"/>
              <a:gd name="connsiteX10567" fmla="*/ 1679963 w 11293641"/>
              <a:gd name="connsiteY10567" fmla="*/ 3249543 h 6828021"/>
              <a:gd name="connsiteX10568" fmla="*/ 1684947 w 11293641"/>
              <a:gd name="connsiteY10568" fmla="*/ 3239578 h 6828021"/>
              <a:gd name="connsiteX10569" fmla="*/ 1684947 w 11293641"/>
              <a:gd name="connsiteY10569" fmla="*/ 3234591 h 6828021"/>
              <a:gd name="connsiteX10570" fmla="*/ 1684947 w 11293641"/>
              <a:gd name="connsiteY10570" fmla="*/ 3224623 h 6828021"/>
              <a:gd name="connsiteX10571" fmla="*/ 1699904 w 11293641"/>
              <a:gd name="connsiteY10571" fmla="*/ 3219639 h 6828021"/>
              <a:gd name="connsiteX10572" fmla="*/ 1704890 w 11293641"/>
              <a:gd name="connsiteY10572" fmla="*/ 3214658 h 6828021"/>
              <a:gd name="connsiteX10573" fmla="*/ 1709874 w 11293641"/>
              <a:gd name="connsiteY10573" fmla="*/ 3209671 h 6828021"/>
              <a:gd name="connsiteX10574" fmla="*/ 1709874 w 11293641"/>
              <a:gd name="connsiteY10574" fmla="*/ 3204687 h 6828021"/>
              <a:gd name="connsiteX10575" fmla="*/ 1714859 w 11293641"/>
              <a:gd name="connsiteY10575" fmla="*/ 3199703 h 6828021"/>
              <a:gd name="connsiteX10576" fmla="*/ 1714859 w 11293641"/>
              <a:gd name="connsiteY10576" fmla="*/ 3194719 h 6828021"/>
              <a:gd name="connsiteX10577" fmla="*/ 1719843 w 11293641"/>
              <a:gd name="connsiteY10577" fmla="*/ 3189737 h 6828021"/>
              <a:gd name="connsiteX10578" fmla="*/ 1719843 w 11293641"/>
              <a:gd name="connsiteY10578" fmla="*/ 3184751 h 6828021"/>
              <a:gd name="connsiteX10579" fmla="*/ 1719843 w 11293641"/>
              <a:gd name="connsiteY10579" fmla="*/ 3179767 h 6828021"/>
              <a:gd name="connsiteX10580" fmla="*/ 1719843 w 11293641"/>
              <a:gd name="connsiteY10580" fmla="*/ 3174782 h 6828021"/>
              <a:gd name="connsiteX10581" fmla="*/ 1729814 w 11293641"/>
              <a:gd name="connsiteY10581" fmla="*/ 3164816 h 6828021"/>
              <a:gd name="connsiteX10582" fmla="*/ 1729814 w 11293641"/>
              <a:gd name="connsiteY10582" fmla="*/ 3159835 h 6828021"/>
              <a:gd name="connsiteX10583" fmla="*/ 1724829 w 11293641"/>
              <a:gd name="connsiteY10583" fmla="*/ 3154848 h 6828021"/>
              <a:gd name="connsiteX10584" fmla="*/ 1719843 w 11293641"/>
              <a:gd name="connsiteY10584" fmla="*/ 3154848 h 6828021"/>
              <a:gd name="connsiteX10585" fmla="*/ 1714859 w 11293641"/>
              <a:gd name="connsiteY10585" fmla="*/ 3154848 h 6828021"/>
              <a:gd name="connsiteX10586" fmla="*/ 1709874 w 11293641"/>
              <a:gd name="connsiteY10586" fmla="*/ 3154848 h 6828021"/>
              <a:gd name="connsiteX10587" fmla="*/ 1704890 w 11293641"/>
              <a:gd name="connsiteY10587" fmla="*/ 3154848 h 6828021"/>
              <a:gd name="connsiteX10588" fmla="*/ 1709874 w 11293641"/>
              <a:gd name="connsiteY10588" fmla="*/ 3144880 h 6828021"/>
              <a:gd name="connsiteX10589" fmla="*/ 1709874 w 11293641"/>
              <a:gd name="connsiteY10589" fmla="*/ 3139899 h 6828021"/>
              <a:gd name="connsiteX10590" fmla="*/ 1709874 w 11293641"/>
              <a:gd name="connsiteY10590" fmla="*/ 3134915 h 6828021"/>
              <a:gd name="connsiteX10591" fmla="*/ 1714859 w 11293641"/>
              <a:gd name="connsiteY10591" fmla="*/ 3129928 h 6828021"/>
              <a:gd name="connsiteX10592" fmla="*/ 1714859 w 11293641"/>
              <a:gd name="connsiteY10592" fmla="*/ 3124946 h 6828021"/>
              <a:gd name="connsiteX10593" fmla="*/ 1714859 w 11293641"/>
              <a:gd name="connsiteY10593" fmla="*/ 3119960 h 6828021"/>
              <a:gd name="connsiteX10594" fmla="*/ 1714859 w 11293641"/>
              <a:gd name="connsiteY10594" fmla="*/ 3114979 h 6828021"/>
              <a:gd name="connsiteX10595" fmla="*/ 1709874 w 11293641"/>
              <a:gd name="connsiteY10595" fmla="*/ 3109994 h 6828021"/>
              <a:gd name="connsiteX10596" fmla="*/ 1709874 w 11293641"/>
              <a:gd name="connsiteY10596" fmla="*/ 3105013 h 6828021"/>
              <a:gd name="connsiteX10597" fmla="*/ 1714859 w 11293641"/>
              <a:gd name="connsiteY10597" fmla="*/ 3100026 h 6828021"/>
              <a:gd name="connsiteX10598" fmla="*/ 1719843 w 11293641"/>
              <a:gd name="connsiteY10598" fmla="*/ 3095043 h 6828021"/>
              <a:gd name="connsiteX10599" fmla="*/ 1719843 w 11293641"/>
              <a:gd name="connsiteY10599" fmla="*/ 3090058 h 6828021"/>
              <a:gd name="connsiteX10600" fmla="*/ 1719843 w 11293641"/>
              <a:gd name="connsiteY10600" fmla="*/ 3085073 h 6828021"/>
              <a:gd name="connsiteX10601" fmla="*/ 1699904 w 11293641"/>
              <a:gd name="connsiteY10601" fmla="*/ 3090058 h 6828021"/>
              <a:gd name="connsiteX10602" fmla="*/ 1684947 w 11293641"/>
              <a:gd name="connsiteY10602" fmla="*/ 3100026 h 6828021"/>
              <a:gd name="connsiteX10603" fmla="*/ 1674978 w 11293641"/>
              <a:gd name="connsiteY10603" fmla="*/ 3095043 h 6828021"/>
              <a:gd name="connsiteX10604" fmla="*/ 1669995 w 11293641"/>
              <a:gd name="connsiteY10604" fmla="*/ 3095043 h 6828021"/>
              <a:gd name="connsiteX10605" fmla="*/ 1665009 w 11293641"/>
              <a:gd name="connsiteY10605" fmla="*/ 3095043 h 6828021"/>
              <a:gd name="connsiteX10606" fmla="*/ 1660023 w 11293641"/>
              <a:gd name="connsiteY10606" fmla="*/ 3100026 h 6828021"/>
              <a:gd name="connsiteX10607" fmla="*/ 1650054 w 11293641"/>
              <a:gd name="connsiteY10607" fmla="*/ 3105013 h 6828021"/>
              <a:gd name="connsiteX10608" fmla="*/ 1640083 w 11293641"/>
              <a:gd name="connsiteY10608" fmla="*/ 3105013 h 6828021"/>
              <a:gd name="connsiteX10609" fmla="*/ 1635099 w 11293641"/>
              <a:gd name="connsiteY10609" fmla="*/ 3105013 h 6828021"/>
              <a:gd name="connsiteX10610" fmla="*/ 1630113 w 11293641"/>
              <a:gd name="connsiteY10610" fmla="*/ 3100026 h 6828021"/>
              <a:gd name="connsiteX10611" fmla="*/ 1620144 w 11293641"/>
              <a:gd name="connsiteY10611" fmla="*/ 3095043 h 6828021"/>
              <a:gd name="connsiteX10612" fmla="*/ 1605188 w 11293641"/>
              <a:gd name="connsiteY10612" fmla="*/ 3095043 h 6828021"/>
              <a:gd name="connsiteX10613" fmla="*/ 1590235 w 11293641"/>
              <a:gd name="connsiteY10613" fmla="*/ 3090058 h 6828021"/>
              <a:gd name="connsiteX10614" fmla="*/ 1580261 w 11293641"/>
              <a:gd name="connsiteY10614" fmla="*/ 3090058 h 6828021"/>
              <a:gd name="connsiteX10615" fmla="*/ 1575277 w 11293641"/>
              <a:gd name="connsiteY10615" fmla="*/ 3095043 h 6828021"/>
              <a:gd name="connsiteX10616" fmla="*/ 1575277 w 11293641"/>
              <a:gd name="connsiteY10616" fmla="*/ 3100026 h 6828021"/>
              <a:gd name="connsiteX10617" fmla="*/ 1565308 w 11293641"/>
              <a:gd name="connsiteY10617" fmla="*/ 3105013 h 6828021"/>
              <a:gd name="connsiteX10618" fmla="*/ 1560322 w 11293641"/>
              <a:gd name="connsiteY10618" fmla="*/ 3109994 h 6828021"/>
              <a:gd name="connsiteX10619" fmla="*/ 1550353 w 11293641"/>
              <a:gd name="connsiteY10619" fmla="*/ 3109994 h 6828021"/>
              <a:gd name="connsiteX10620" fmla="*/ 1545367 w 11293641"/>
              <a:gd name="connsiteY10620" fmla="*/ 3109994 h 6828021"/>
              <a:gd name="connsiteX10621" fmla="*/ 1535397 w 11293641"/>
              <a:gd name="connsiteY10621" fmla="*/ 3105013 h 6828021"/>
              <a:gd name="connsiteX10622" fmla="*/ 1525427 w 11293641"/>
              <a:gd name="connsiteY10622" fmla="*/ 3100026 h 6828021"/>
              <a:gd name="connsiteX10623" fmla="*/ 1515458 w 11293641"/>
              <a:gd name="connsiteY10623" fmla="*/ 3100026 h 6828021"/>
              <a:gd name="connsiteX10624" fmla="*/ 1510472 w 11293641"/>
              <a:gd name="connsiteY10624" fmla="*/ 3100026 h 6828021"/>
              <a:gd name="connsiteX10625" fmla="*/ 1505486 w 11293641"/>
              <a:gd name="connsiteY10625" fmla="*/ 3095043 h 6828021"/>
              <a:gd name="connsiteX10626" fmla="*/ 1495515 w 11293641"/>
              <a:gd name="connsiteY10626" fmla="*/ 3090058 h 6828021"/>
              <a:gd name="connsiteX10627" fmla="*/ 1485546 w 11293641"/>
              <a:gd name="connsiteY10627" fmla="*/ 3085073 h 6828021"/>
              <a:gd name="connsiteX10628" fmla="*/ 1475576 w 11293641"/>
              <a:gd name="connsiteY10628" fmla="*/ 3075106 h 6828021"/>
              <a:gd name="connsiteX10629" fmla="*/ 1465606 w 11293641"/>
              <a:gd name="connsiteY10629" fmla="*/ 3070124 h 6828021"/>
              <a:gd name="connsiteX10630" fmla="*/ 1460622 w 11293641"/>
              <a:gd name="connsiteY10630" fmla="*/ 3060156 h 6828021"/>
              <a:gd name="connsiteX10631" fmla="*/ 1460622 w 11293641"/>
              <a:gd name="connsiteY10631" fmla="*/ 3050189 h 6828021"/>
              <a:gd name="connsiteX10632" fmla="*/ 1455636 w 11293641"/>
              <a:gd name="connsiteY10632" fmla="*/ 3040217 h 6828021"/>
              <a:gd name="connsiteX10633" fmla="*/ 1455636 w 11293641"/>
              <a:gd name="connsiteY10633" fmla="*/ 3030250 h 6828021"/>
              <a:gd name="connsiteX10634" fmla="*/ 1450651 w 11293641"/>
              <a:gd name="connsiteY10634" fmla="*/ 3025269 h 6828021"/>
              <a:gd name="connsiteX10635" fmla="*/ 1435695 w 11293641"/>
              <a:gd name="connsiteY10635" fmla="*/ 3010314 h 6828021"/>
              <a:gd name="connsiteX10636" fmla="*/ 1435695 w 11293641"/>
              <a:gd name="connsiteY10636" fmla="*/ 3005333 h 6828021"/>
              <a:gd name="connsiteX10637" fmla="*/ 1435695 w 11293641"/>
              <a:gd name="connsiteY10637" fmla="*/ 3000349 h 6828021"/>
              <a:gd name="connsiteX10638" fmla="*/ 1430712 w 11293641"/>
              <a:gd name="connsiteY10638" fmla="*/ 2990381 h 6828021"/>
              <a:gd name="connsiteX10639" fmla="*/ 1430712 w 11293641"/>
              <a:gd name="connsiteY10639" fmla="*/ 2980412 h 6828021"/>
              <a:gd name="connsiteX10640" fmla="*/ 1430712 w 11293641"/>
              <a:gd name="connsiteY10640" fmla="*/ 2970446 h 6828021"/>
              <a:gd name="connsiteX10641" fmla="*/ 1435695 w 11293641"/>
              <a:gd name="connsiteY10641" fmla="*/ 2970446 h 6828021"/>
              <a:gd name="connsiteX10642" fmla="*/ 1435695 w 11293641"/>
              <a:gd name="connsiteY10642" fmla="*/ 2965460 h 6828021"/>
              <a:gd name="connsiteX10643" fmla="*/ 1440681 w 11293641"/>
              <a:gd name="connsiteY10643" fmla="*/ 2960478 h 6828021"/>
              <a:gd name="connsiteX10644" fmla="*/ 1445667 w 11293641"/>
              <a:gd name="connsiteY10644" fmla="*/ 2955492 h 6828021"/>
              <a:gd name="connsiteX10645" fmla="*/ 1450651 w 11293641"/>
              <a:gd name="connsiteY10645" fmla="*/ 2945526 h 6828021"/>
              <a:gd name="connsiteX10646" fmla="*/ 1465606 w 11293641"/>
              <a:gd name="connsiteY10646" fmla="*/ 2945526 h 6828021"/>
              <a:gd name="connsiteX10647" fmla="*/ 1475576 w 11293641"/>
              <a:gd name="connsiteY10647" fmla="*/ 2945526 h 6828021"/>
              <a:gd name="connsiteX10648" fmla="*/ 1480562 w 11293641"/>
              <a:gd name="connsiteY10648" fmla="*/ 2950509 h 6828021"/>
              <a:gd name="connsiteX10649" fmla="*/ 1495515 w 11293641"/>
              <a:gd name="connsiteY10649" fmla="*/ 2950509 h 6828021"/>
              <a:gd name="connsiteX10650" fmla="*/ 1505486 w 11293641"/>
              <a:gd name="connsiteY10650" fmla="*/ 2945526 h 6828021"/>
              <a:gd name="connsiteX10651" fmla="*/ 1510472 w 11293641"/>
              <a:gd name="connsiteY10651" fmla="*/ 2940541 h 6828021"/>
              <a:gd name="connsiteX10652" fmla="*/ 1520442 w 11293641"/>
              <a:gd name="connsiteY10652" fmla="*/ 2935557 h 6828021"/>
              <a:gd name="connsiteX10653" fmla="*/ 1525427 w 11293641"/>
              <a:gd name="connsiteY10653" fmla="*/ 2935557 h 6828021"/>
              <a:gd name="connsiteX10654" fmla="*/ 1535397 w 11293641"/>
              <a:gd name="connsiteY10654" fmla="*/ 2935557 h 6828021"/>
              <a:gd name="connsiteX10655" fmla="*/ 1555337 w 11293641"/>
              <a:gd name="connsiteY10655" fmla="*/ 2935557 h 6828021"/>
              <a:gd name="connsiteX10656" fmla="*/ 1545367 w 11293641"/>
              <a:gd name="connsiteY10656" fmla="*/ 2930573 h 6828021"/>
              <a:gd name="connsiteX10657" fmla="*/ 1535397 w 11293641"/>
              <a:gd name="connsiteY10657" fmla="*/ 2930573 h 6828021"/>
              <a:gd name="connsiteX10658" fmla="*/ 1530413 w 11293641"/>
              <a:gd name="connsiteY10658" fmla="*/ 2925587 h 6828021"/>
              <a:gd name="connsiteX10659" fmla="*/ 1525427 w 11293641"/>
              <a:gd name="connsiteY10659" fmla="*/ 2920605 h 6828021"/>
              <a:gd name="connsiteX10660" fmla="*/ 1525427 w 11293641"/>
              <a:gd name="connsiteY10660" fmla="*/ 2915622 h 6828021"/>
              <a:gd name="connsiteX10661" fmla="*/ 1525427 w 11293641"/>
              <a:gd name="connsiteY10661" fmla="*/ 2905652 h 6828021"/>
              <a:gd name="connsiteX10662" fmla="*/ 1530413 w 11293641"/>
              <a:gd name="connsiteY10662" fmla="*/ 2895686 h 6828021"/>
              <a:gd name="connsiteX10663" fmla="*/ 1535397 w 11293641"/>
              <a:gd name="connsiteY10663" fmla="*/ 2885718 h 6828021"/>
              <a:gd name="connsiteX10664" fmla="*/ 1550353 w 11293641"/>
              <a:gd name="connsiteY10664" fmla="*/ 2875748 h 6828021"/>
              <a:gd name="connsiteX10665" fmla="*/ 1555337 w 11293641"/>
              <a:gd name="connsiteY10665" fmla="*/ 2875748 h 6828021"/>
              <a:gd name="connsiteX10666" fmla="*/ 1560322 w 11293641"/>
              <a:gd name="connsiteY10666" fmla="*/ 2875748 h 6828021"/>
              <a:gd name="connsiteX10667" fmla="*/ 1570292 w 11293641"/>
              <a:gd name="connsiteY10667" fmla="*/ 2875748 h 6828021"/>
              <a:gd name="connsiteX10668" fmla="*/ 1580261 w 11293641"/>
              <a:gd name="connsiteY10668" fmla="*/ 2875748 h 6828021"/>
              <a:gd name="connsiteX10669" fmla="*/ 1585249 w 11293641"/>
              <a:gd name="connsiteY10669" fmla="*/ 2875748 h 6828021"/>
              <a:gd name="connsiteX10670" fmla="*/ 1590235 w 11293641"/>
              <a:gd name="connsiteY10670" fmla="*/ 2875748 h 6828021"/>
              <a:gd name="connsiteX10671" fmla="*/ 1595218 w 11293641"/>
              <a:gd name="connsiteY10671" fmla="*/ 2875748 h 6828021"/>
              <a:gd name="connsiteX10672" fmla="*/ 1610172 w 11293641"/>
              <a:gd name="connsiteY10672" fmla="*/ 2870764 h 6828021"/>
              <a:gd name="connsiteX10673" fmla="*/ 1620144 w 11293641"/>
              <a:gd name="connsiteY10673" fmla="*/ 2860798 h 6828021"/>
              <a:gd name="connsiteX10674" fmla="*/ 1635099 w 11293641"/>
              <a:gd name="connsiteY10674" fmla="*/ 2855812 h 6828021"/>
              <a:gd name="connsiteX10675" fmla="*/ 1645068 w 11293641"/>
              <a:gd name="connsiteY10675" fmla="*/ 2845844 h 6828021"/>
              <a:gd name="connsiteX10676" fmla="*/ 1650054 w 11293641"/>
              <a:gd name="connsiteY10676" fmla="*/ 2845844 h 6828021"/>
              <a:gd name="connsiteX10677" fmla="*/ 1650054 w 11293641"/>
              <a:gd name="connsiteY10677" fmla="*/ 2840862 h 6828021"/>
              <a:gd name="connsiteX10678" fmla="*/ 1655038 w 11293641"/>
              <a:gd name="connsiteY10678" fmla="*/ 2835878 h 6828021"/>
              <a:gd name="connsiteX10679" fmla="*/ 1665009 w 11293641"/>
              <a:gd name="connsiteY10679" fmla="*/ 2835878 h 6828021"/>
              <a:gd name="connsiteX10680" fmla="*/ 1674978 w 11293641"/>
              <a:gd name="connsiteY10680" fmla="*/ 2835878 h 6828021"/>
              <a:gd name="connsiteX10681" fmla="*/ 1689935 w 11293641"/>
              <a:gd name="connsiteY10681" fmla="*/ 2840862 h 6828021"/>
              <a:gd name="connsiteX10682" fmla="*/ 1709874 w 11293641"/>
              <a:gd name="connsiteY10682" fmla="*/ 2845844 h 6828021"/>
              <a:gd name="connsiteX10683" fmla="*/ 1714859 w 11293641"/>
              <a:gd name="connsiteY10683" fmla="*/ 2850830 h 6828021"/>
              <a:gd name="connsiteX10684" fmla="*/ 1724829 w 11293641"/>
              <a:gd name="connsiteY10684" fmla="*/ 2855812 h 6828021"/>
              <a:gd name="connsiteX10685" fmla="*/ 1734800 w 11293641"/>
              <a:gd name="connsiteY10685" fmla="*/ 2865779 h 6828021"/>
              <a:gd name="connsiteX10686" fmla="*/ 1749754 w 11293641"/>
              <a:gd name="connsiteY10686" fmla="*/ 2875748 h 6828021"/>
              <a:gd name="connsiteX10687" fmla="*/ 1749754 w 11293641"/>
              <a:gd name="connsiteY10687" fmla="*/ 2870764 h 6828021"/>
              <a:gd name="connsiteX10688" fmla="*/ 1759724 w 11293641"/>
              <a:gd name="connsiteY10688" fmla="*/ 2870764 h 6828021"/>
              <a:gd name="connsiteX10689" fmla="*/ 1769695 w 11293641"/>
              <a:gd name="connsiteY10689" fmla="*/ 2870764 h 6828021"/>
              <a:gd name="connsiteX10690" fmla="*/ 1774681 w 11293641"/>
              <a:gd name="connsiteY10690" fmla="*/ 2865779 h 6828021"/>
              <a:gd name="connsiteX10691" fmla="*/ 1779665 w 11293641"/>
              <a:gd name="connsiteY10691" fmla="*/ 2865779 h 6828021"/>
              <a:gd name="connsiteX10692" fmla="*/ 1784650 w 11293641"/>
              <a:gd name="connsiteY10692" fmla="*/ 2865779 h 6828021"/>
              <a:gd name="connsiteX10693" fmla="*/ 1794620 w 11293641"/>
              <a:gd name="connsiteY10693" fmla="*/ 2865779 h 6828021"/>
              <a:gd name="connsiteX10694" fmla="*/ 1809575 w 11293641"/>
              <a:gd name="connsiteY10694" fmla="*/ 2865779 h 6828021"/>
              <a:gd name="connsiteX10695" fmla="*/ 1819545 w 11293641"/>
              <a:gd name="connsiteY10695" fmla="*/ 2870764 h 6828021"/>
              <a:gd name="connsiteX10696" fmla="*/ 1824529 w 11293641"/>
              <a:gd name="connsiteY10696" fmla="*/ 2875748 h 6828021"/>
              <a:gd name="connsiteX10697" fmla="*/ 1834500 w 11293641"/>
              <a:gd name="connsiteY10697" fmla="*/ 2880732 h 6828021"/>
              <a:gd name="connsiteX10698" fmla="*/ 1844469 w 11293641"/>
              <a:gd name="connsiteY10698" fmla="*/ 2890700 h 6828021"/>
              <a:gd name="connsiteX10699" fmla="*/ 1854441 w 11293641"/>
              <a:gd name="connsiteY10699" fmla="*/ 2895686 h 6828021"/>
              <a:gd name="connsiteX10700" fmla="*/ 1879366 w 11293641"/>
              <a:gd name="connsiteY10700" fmla="*/ 2900668 h 6828021"/>
              <a:gd name="connsiteX10701" fmla="*/ 1884351 w 11293641"/>
              <a:gd name="connsiteY10701" fmla="*/ 2905652 h 6828021"/>
              <a:gd name="connsiteX10702" fmla="*/ 1879366 w 11293641"/>
              <a:gd name="connsiteY10702" fmla="*/ 2900667 h 6828021"/>
              <a:gd name="connsiteX10703" fmla="*/ 1884351 w 11293641"/>
              <a:gd name="connsiteY10703" fmla="*/ 2890700 h 6828021"/>
              <a:gd name="connsiteX10704" fmla="*/ 1894322 w 11293641"/>
              <a:gd name="connsiteY10704" fmla="*/ 2875747 h 6828021"/>
              <a:gd name="connsiteX10705" fmla="*/ 1894322 w 11293641"/>
              <a:gd name="connsiteY10705" fmla="*/ 2860798 h 6828021"/>
              <a:gd name="connsiteX10706" fmla="*/ 1894322 w 11293641"/>
              <a:gd name="connsiteY10706" fmla="*/ 2845844 h 6828021"/>
              <a:gd name="connsiteX10707" fmla="*/ 1889336 w 11293641"/>
              <a:gd name="connsiteY10707" fmla="*/ 2825909 h 6828021"/>
              <a:gd name="connsiteX10708" fmla="*/ 1879366 w 11293641"/>
              <a:gd name="connsiteY10708" fmla="*/ 2820924 h 6828021"/>
              <a:gd name="connsiteX10709" fmla="*/ 1869396 w 11293641"/>
              <a:gd name="connsiteY10709" fmla="*/ 2815941 h 6828021"/>
              <a:gd name="connsiteX10710" fmla="*/ 1859427 w 11293641"/>
              <a:gd name="connsiteY10710" fmla="*/ 2805975 h 6828021"/>
              <a:gd name="connsiteX10711" fmla="*/ 1844469 w 11293641"/>
              <a:gd name="connsiteY10711" fmla="*/ 2796007 h 6828021"/>
              <a:gd name="connsiteX10712" fmla="*/ 1834500 w 11293641"/>
              <a:gd name="connsiteY10712" fmla="*/ 2791021 h 6828021"/>
              <a:gd name="connsiteX10713" fmla="*/ 1824529 w 11293641"/>
              <a:gd name="connsiteY10713" fmla="*/ 2786036 h 6828021"/>
              <a:gd name="connsiteX10714" fmla="*/ 1824529 w 11293641"/>
              <a:gd name="connsiteY10714" fmla="*/ 2781053 h 6828021"/>
              <a:gd name="connsiteX10715" fmla="*/ 1819545 w 11293641"/>
              <a:gd name="connsiteY10715" fmla="*/ 2781053 h 6828021"/>
              <a:gd name="connsiteX10716" fmla="*/ 1814560 w 11293641"/>
              <a:gd name="connsiteY10716" fmla="*/ 2776068 h 6828021"/>
              <a:gd name="connsiteX10717" fmla="*/ 1809575 w 11293641"/>
              <a:gd name="connsiteY10717" fmla="*/ 2771084 h 6828021"/>
              <a:gd name="connsiteX10718" fmla="*/ 1804589 w 11293641"/>
              <a:gd name="connsiteY10718" fmla="*/ 2766100 h 6828021"/>
              <a:gd name="connsiteX10719" fmla="*/ 1799605 w 11293641"/>
              <a:gd name="connsiteY10719" fmla="*/ 2756134 h 6828021"/>
              <a:gd name="connsiteX10720" fmla="*/ 1799605 w 11293641"/>
              <a:gd name="connsiteY10720" fmla="*/ 2751149 h 6828021"/>
              <a:gd name="connsiteX10721" fmla="*/ 1794620 w 11293641"/>
              <a:gd name="connsiteY10721" fmla="*/ 2751149 h 6828021"/>
              <a:gd name="connsiteX10722" fmla="*/ 1789636 w 11293641"/>
              <a:gd name="connsiteY10722" fmla="*/ 2746166 h 6828021"/>
              <a:gd name="connsiteX10723" fmla="*/ 1779665 w 11293641"/>
              <a:gd name="connsiteY10723" fmla="*/ 2741181 h 6828021"/>
              <a:gd name="connsiteX10724" fmla="*/ 1774681 w 11293641"/>
              <a:gd name="connsiteY10724" fmla="*/ 2736197 h 6828021"/>
              <a:gd name="connsiteX10725" fmla="*/ 1764709 w 11293641"/>
              <a:gd name="connsiteY10725" fmla="*/ 2731213 h 6828021"/>
              <a:gd name="connsiteX10726" fmla="*/ 1759724 w 11293641"/>
              <a:gd name="connsiteY10726" fmla="*/ 2726229 h 6828021"/>
              <a:gd name="connsiteX10727" fmla="*/ 1754740 w 11293641"/>
              <a:gd name="connsiteY10727" fmla="*/ 2721245 h 6828021"/>
              <a:gd name="connsiteX10728" fmla="*/ 1754740 w 11293641"/>
              <a:gd name="connsiteY10728" fmla="*/ 2716261 h 6828021"/>
              <a:gd name="connsiteX10729" fmla="*/ 1749754 w 11293641"/>
              <a:gd name="connsiteY10729" fmla="*/ 2706294 h 6828021"/>
              <a:gd name="connsiteX10730" fmla="*/ 1754740 w 11293641"/>
              <a:gd name="connsiteY10730" fmla="*/ 2696326 h 6828021"/>
              <a:gd name="connsiteX10731" fmla="*/ 1754740 w 11293641"/>
              <a:gd name="connsiteY10731" fmla="*/ 2691340 h 6828021"/>
              <a:gd name="connsiteX10732" fmla="*/ 1759724 w 11293641"/>
              <a:gd name="connsiteY10732" fmla="*/ 2686355 h 6828021"/>
              <a:gd name="connsiteX10733" fmla="*/ 1769695 w 11293641"/>
              <a:gd name="connsiteY10733" fmla="*/ 2686355 h 6828021"/>
              <a:gd name="connsiteX10734" fmla="*/ 1779665 w 11293641"/>
              <a:gd name="connsiteY10734" fmla="*/ 2686355 h 6828021"/>
              <a:gd name="connsiteX10735" fmla="*/ 1784650 w 11293641"/>
              <a:gd name="connsiteY10735" fmla="*/ 2681374 h 6828021"/>
              <a:gd name="connsiteX10736" fmla="*/ 1789636 w 11293641"/>
              <a:gd name="connsiteY10736" fmla="*/ 2681374 h 6828021"/>
              <a:gd name="connsiteX10737" fmla="*/ 1794620 w 11293641"/>
              <a:gd name="connsiteY10737" fmla="*/ 2676389 h 6828021"/>
              <a:gd name="connsiteX10738" fmla="*/ 1794620 w 11293641"/>
              <a:gd name="connsiteY10738" fmla="*/ 2666421 h 6828021"/>
              <a:gd name="connsiteX10739" fmla="*/ 1789636 w 11293641"/>
              <a:gd name="connsiteY10739" fmla="*/ 2651469 h 6828021"/>
              <a:gd name="connsiteX10740" fmla="*/ 1779665 w 11293641"/>
              <a:gd name="connsiteY10740" fmla="*/ 2646485 h 6828021"/>
              <a:gd name="connsiteX10741" fmla="*/ 1769695 w 11293641"/>
              <a:gd name="connsiteY10741" fmla="*/ 2641502 h 6828021"/>
              <a:gd name="connsiteX10742" fmla="*/ 1759724 w 11293641"/>
              <a:gd name="connsiteY10742" fmla="*/ 2646485 h 6828021"/>
              <a:gd name="connsiteX10743" fmla="*/ 1754740 w 11293641"/>
              <a:gd name="connsiteY10743" fmla="*/ 2646485 h 6828021"/>
              <a:gd name="connsiteX10744" fmla="*/ 1744769 w 11293641"/>
              <a:gd name="connsiteY10744" fmla="*/ 2651469 h 6828021"/>
              <a:gd name="connsiteX10745" fmla="*/ 1734800 w 11293641"/>
              <a:gd name="connsiteY10745" fmla="*/ 2656453 h 6828021"/>
              <a:gd name="connsiteX10746" fmla="*/ 1724829 w 11293641"/>
              <a:gd name="connsiteY10746" fmla="*/ 2661437 h 6828021"/>
              <a:gd name="connsiteX10747" fmla="*/ 1719843 w 11293641"/>
              <a:gd name="connsiteY10747" fmla="*/ 2671405 h 6828021"/>
              <a:gd name="connsiteX10748" fmla="*/ 1719843 w 11293641"/>
              <a:gd name="connsiteY10748" fmla="*/ 2676389 h 6828021"/>
              <a:gd name="connsiteX10749" fmla="*/ 1719843 w 11293641"/>
              <a:gd name="connsiteY10749" fmla="*/ 2681374 h 6828021"/>
              <a:gd name="connsiteX10750" fmla="*/ 1719843 w 11293641"/>
              <a:gd name="connsiteY10750" fmla="*/ 2691340 h 6828021"/>
              <a:gd name="connsiteX10751" fmla="*/ 1724829 w 11293641"/>
              <a:gd name="connsiteY10751" fmla="*/ 2696326 h 6828021"/>
              <a:gd name="connsiteX10752" fmla="*/ 1729814 w 11293641"/>
              <a:gd name="connsiteY10752" fmla="*/ 2701308 h 6828021"/>
              <a:gd name="connsiteX10753" fmla="*/ 1734800 w 11293641"/>
              <a:gd name="connsiteY10753" fmla="*/ 2706294 h 6828021"/>
              <a:gd name="connsiteX10754" fmla="*/ 1739784 w 11293641"/>
              <a:gd name="connsiteY10754" fmla="*/ 2706294 h 6828021"/>
              <a:gd name="connsiteX10755" fmla="*/ 1739784 w 11293641"/>
              <a:gd name="connsiteY10755" fmla="*/ 2711277 h 6828021"/>
              <a:gd name="connsiteX10756" fmla="*/ 1734800 w 11293641"/>
              <a:gd name="connsiteY10756" fmla="*/ 2716261 h 6828021"/>
              <a:gd name="connsiteX10757" fmla="*/ 1729814 w 11293641"/>
              <a:gd name="connsiteY10757" fmla="*/ 2726229 h 6828021"/>
              <a:gd name="connsiteX10758" fmla="*/ 1719843 w 11293641"/>
              <a:gd name="connsiteY10758" fmla="*/ 2736197 h 6828021"/>
              <a:gd name="connsiteX10759" fmla="*/ 1709874 w 11293641"/>
              <a:gd name="connsiteY10759" fmla="*/ 2741181 h 6828021"/>
              <a:gd name="connsiteX10760" fmla="*/ 1699904 w 11293641"/>
              <a:gd name="connsiteY10760" fmla="*/ 2746166 h 6828021"/>
              <a:gd name="connsiteX10761" fmla="*/ 1689935 w 11293641"/>
              <a:gd name="connsiteY10761" fmla="*/ 2741181 h 6828021"/>
              <a:gd name="connsiteX10762" fmla="*/ 1689935 w 11293641"/>
              <a:gd name="connsiteY10762" fmla="*/ 2726229 h 6828021"/>
              <a:gd name="connsiteX10763" fmla="*/ 1689935 w 11293641"/>
              <a:gd name="connsiteY10763" fmla="*/ 2721245 h 6828021"/>
              <a:gd name="connsiteX10764" fmla="*/ 1689935 w 11293641"/>
              <a:gd name="connsiteY10764" fmla="*/ 2716261 h 6828021"/>
              <a:gd name="connsiteX10765" fmla="*/ 1689935 w 11293641"/>
              <a:gd name="connsiteY10765" fmla="*/ 2711277 h 6828021"/>
              <a:gd name="connsiteX10766" fmla="*/ 1694918 w 11293641"/>
              <a:gd name="connsiteY10766" fmla="*/ 2706294 h 6828021"/>
              <a:gd name="connsiteX10767" fmla="*/ 1699904 w 11293641"/>
              <a:gd name="connsiteY10767" fmla="*/ 2696326 h 6828021"/>
              <a:gd name="connsiteX10768" fmla="*/ 1704890 w 11293641"/>
              <a:gd name="connsiteY10768" fmla="*/ 2691340 h 6828021"/>
              <a:gd name="connsiteX10769" fmla="*/ 1704890 w 11293641"/>
              <a:gd name="connsiteY10769" fmla="*/ 2686355 h 6828021"/>
              <a:gd name="connsiteX10770" fmla="*/ 1694918 w 11293641"/>
              <a:gd name="connsiteY10770" fmla="*/ 2686355 h 6828021"/>
              <a:gd name="connsiteX10771" fmla="*/ 1689935 w 11293641"/>
              <a:gd name="connsiteY10771" fmla="*/ 2681374 h 6828021"/>
              <a:gd name="connsiteX10772" fmla="*/ 1679963 w 11293641"/>
              <a:gd name="connsiteY10772" fmla="*/ 2681374 h 6828021"/>
              <a:gd name="connsiteX10773" fmla="*/ 1665009 w 11293641"/>
              <a:gd name="connsiteY10773" fmla="*/ 2686355 h 6828021"/>
              <a:gd name="connsiteX10774" fmla="*/ 1650054 w 11293641"/>
              <a:gd name="connsiteY10774" fmla="*/ 2686355 h 6828021"/>
              <a:gd name="connsiteX10775" fmla="*/ 1660023 w 11293641"/>
              <a:gd name="connsiteY10775" fmla="*/ 2681374 h 6828021"/>
              <a:gd name="connsiteX10776" fmla="*/ 1650054 w 11293641"/>
              <a:gd name="connsiteY10776" fmla="*/ 2676389 h 6828021"/>
              <a:gd name="connsiteX10777" fmla="*/ 1630113 w 11293641"/>
              <a:gd name="connsiteY10777" fmla="*/ 2666421 h 6828021"/>
              <a:gd name="connsiteX10778" fmla="*/ 1605188 w 11293641"/>
              <a:gd name="connsiteY10778" fmla="*/ 2656453 h 6828021"/>
              <a:gd name="connsiteX10779" fmla="*/ 1580261 w 11293641"/>
              <a:gd name="connsiteY10779" fmla="*/ 2661437 h 6828021"/>
              <a:gd name="connsiteX10780" fmla="*/ 1575277 w 11293641"/>
              <a:gd name="connsiteY10780" fmla="*/ 2661437 h 6828021"/>
              <a:gd name="connsiteX10781" fmla="*/ 1565308 w 11293641"/>
              <a:gd name="connsiteY10781" fmla="*/ 2661437 h 6828021"/>
              <a:gd name="connsiteX10782" fmla="*/ 1555337 w 11293641"/>
              <a:gd name="connsiteY10782" fmla="*/ 2666421 h 6828021"/>
              <a:gd name="connsiteX10783" fmla="*/ 1545367 w 11293641"/>
              <a:gd name="connsiteY10783" fmla="*/ 2671405 h 6828021"/>
              <a:gd name="connsiteX10784" fmla="*/ 1540382 w 11293641"/>
              <a:gd name="connsiteY10784" fmla="*/ 2671405 h 6828021"/>
              <a:gd name="connsiteX10785" fmla="*/ 1535397 w 11293641"/>
              <a:gd name="connsiteY10785" fmla="*/ 2676389 h 6828021"/>
              <a:gd name="connsiteX10786" fmla="*/ 1530413 w 11293641"/>
              <a:gd name="connsiteY10786" fmla="*/ 2686355 h 6828021"/>
              <a:gd name="connsiteX10787" fmla="*/ 1525427 w 11293641"/>
              <a:gd name="connsiteY10787" fmla="*/ 2681374 h 6828021"/>
              <a:gd name="connsiteX10788" fmla="*/ 1520442 w 11293641"/>
              <a:gd name="connsiteY10788" fmla="*/ 2676389 h 6828021"/>
              <a:gd name="connsiteX10789" fmla="*/ 1515458 w 11293641"/>
              <a:gd name="connsiteY10789" fmla="*/ 2671405 h 6828021"/>
              <a:gd name="connsiteX10790" fmla="*/ 1520442 w 11293641"/>
              <a:gd name="connsiteY10790" fmla="*/ 2676390 h 6828021"/>
              <a:gd name="connsiteX10791" fmla="*/ 1525427 w 11293641"/>
              <a:gd name="connsiteY10791" fmla="*/ 2681374 h 6828021"/>
              <a:gd name="connsiteX10792" fmla="*/ 1530413 w 11293641"/>
              <a:gd name="connsiteY10792" fmla="*/ 2686359 h 6828021"/>
              <a:gd name="connsiteX10793" fmla="*/ 1525427 w 11293641"/>
              <a:gd name="connsiteY10793" fmla="*/ 2691342 h 6828021"/>
              <a:gd name="connsiteX10794" fmla="*/ 1525427 w 11293641"/>
              <a:gd name="connsiteY10794" fmla="*/ 2696326 h 6828021"/>
              <a:gd name="connsiteX10795" fmla="*/ 1525427 w 11293641"/>
              <a:gd name="connsiteY10795" fmla="*/ 2701309 h 6828021"/>
              <a:gd name="connsiteX10796" fmla="*/ 1525427 w 11293641"/>
              <a:gd name="connsiteY10796" fmla="*/ 2706294 h 6828021"/>
              <a:gd name="connsiteX10797" fmla="*/ 1525427 w 11293641"/>
              <a:gd name="connsiteY10797" fmla="*/ 2711278 h 6828021"/>
              <a:gd name="connsiteX10798" fmla="*/ 1525427 w 11293641"/>
              <a:gd name="connsiteY10798" fmla="*/ 2721245 h 6828021"/>
              <a:gd name="connsiteX10799" fmla="*/ 1525427 w 11293641"/>
              <a:gd name="connsiteY10799" fmla="*/ 2731213 h 6828021"/>
              <a:gd name="connsiteX10800" fmla="*/ 1525427 w 11293641"/>
              <a:gd name="connsiteY10800" fmla="*/ 2736197 h 6828021"/>
              <a:gd name="connsiteX10801" fmla="*/ 1525427 w 11293641"/>
              <a:gd name="connsiteY10801" fmla="*/ 2741181 h 6828021"/>
              <a:gd name="connsiteX10802" fmla="*/ 1525427 w 11293641"/>
              <a:gd name="connsiteY10802" fmla="*/ 2746165 h 6828021"/>
              <a:gd name="connsiteX10803" fmla="*/ 1520442 w 11293641"/>
              <a:gd name="connsiteY10803" fmla="*/ 2751149 h 6828021"/>
              <a:gd name="connsiteX10804" fmla="*/ 1520442 w 11293641"/>
              <a:gd name="connsiteY10804" fmla="*/ 2766100 h 6828021"/>
              <a:gd name="connsiteX10805" fmla="*/ 1515458 w 11293641"/>
              <a:gd name="connsiteY10805" fmla="*/ 2776068 h 6828021"/>
              <a:gd name="connsiteX10806" fmla="*/ 1510472 w 11293641"/>
              <a:gd name="connsiteY10806" fmla="*/ 2781053 h 6828021"/>
              <a:gd name="connsiteX10807" fmla="*/ 1510472 w 11293641"/>
              <a:gd name="connsiteY10807" fmla="*/ 2791021 h 6828021"/>
              <a:gd name="connsiteX10808" fmla="*/ 1505486 w 11293641"/>
              <a:gd name="connsiteY10808" fmla="*/ 2796007 h 6828021"/>
              <a:gd name="connsiteX10809" fmla="*/ 1500503 w 11293641"/>
              <a:gd name="connsiteY10809" fmla="*/ 2800988 h 6828021"/>
              <a:gd name="connsiteX10810" fmla="*/ 1495515 w 11293641"/>
              <a:gd name="connsiteY10810" fmla="*/ 2800988 h 6828021"/>
              <a:gd name="connsiteX10811" fmla="*/ 1495515 w 11293641"/>
              <a:gd name="connsiteY10811" fmla="*/ 2805972 h 6828021"/>
              <a:gd name="connsiteX10812" fmla="*/ 1490531 w 11293641"/>
              <a:gd name="connsiteY10812" fmla="*/ 2815941 h 6828021"/>
              <a:gd name="connsiteX10813" fmla="*/ 1485546 w 11293641"/>
              <a:gd name="connsiteY10813" fmla="*/ 2825909 h 6828021"/>
              <a:gd name="connsiteX10814" fmla="*/ 1490531 w 11293641"/>
              <a:gd name="connsiteY10814" fmla="*/ 2830892 h 6828021"/>
              <a:gd name="connsiteX10815" fmla="*/ 1490531 w 11293641"/>
              <a:gd name="connsiteY10815" fmla="*/ 2835878 h 6828021"/>
              <a:gd name="connsiteX10816" fmla="*/ 1490531 w 11293641"/>
              <a:gd name="connsiteY10816" fmla="*/ 2840862 h 6828021"/>
              <a:gd name="connsiteX10817" fmla="*/ 1495515 w 11293641"/>
              <a:gd name="connsiteY10817" fmla="*/ 2845844 h 6828021"/>
              <a:gd name="connsiteX10818" fmla="*/ 1505486 w 11293641"/>
              <a:gd name="connsiteY10818" fmla="*/ 2855812 h 6828021"/>
              <a:gd name="connsiteX10819" fmla="*/ 1515458 w 11293641"/>
              <a:gd name="connsiteY10819" fmla="*/ 2865779 h 6828021"/>
              <a:gd name="connsiteX10820" fmla="*/ 1530413 w 11293641"/>
              <a:gd name="connsiteY10820" fmla="*/ 2885715 h 6828021"/>
              <a:gd name="connsiteX10821" fmla="*/ 1525427 w 11293641"/>
              <a:gd name="connsiteY10821" fmla="*/ 2885715 h 6828021"/>
              <a:gd name="connsiteX10822" fmla="*/ 1525427 w 11293641"/>
              <a:gd name="connsiteY10822" fmla="*/ 2890700 h 6828021"/>
              <a:gd name="connsiteX10823" fmla="*/ 1520442 w 11293641"/>
              <a:gd name="connsiteY10823" fmla="*/ 2900667 h 6828021"/>
              <a:gd name="connsiteX10824" fmla="*/ 1515458 w 11293641"/>
              <a:gd name="connsiteY10824" fmla="*/ 2905652 h 6828021"/>
              <a:gd name="connsiteX10825" fmla="*/ 1510472 w 11293641"/>
              <a:gd name="connsiteY10825" fmla="*/ 2905652 h 6828021"/>
              <a:gd name="connsiteX10826" fmla="*/ 1500503 w 11293641"/>
              <a:gd name="connsiteY10826" fmla="*/ 2905652 h 6828021"/>
              <a:gd name="connsiteX10827" fmla="*/ 1495515 w 11293641"/>
              <a:gd name="connsiteY10827" fmla="*/ 2910635 h 6828021"/>
              <a:gd name="connsiteX10828" fmla="*/ 1485546 w 11293641"/>
              <a:gd name="connsiteY10828" fmla="*/ 2910635 h 6828021"/>
              <a:gd name="connsiteX10829" fmla="*/ 1480562 w 11293641"/>
              <a:gd name="connsiteY10829" fmla="*/ 2910635 h 6828021"/>
              <a:gd name="connsiteX10830" fmla="*/ 1475576 w 11293641"/>
              <a:gd name="connsiteY10830" fmla="*/ 2915622 h 6828021"/>
              <a:gd name="connsiteX10831" fmla="*/ 1470591 w 11293641"/>
              <a:gd name="connsiteY10831" fmla="*/ 2920605 h 6828021"/>
              <a:gd name="connsiteX10832" fmla="*/ 1465606 w 11293641"/>
              <a:gd name="connsiteY10832" fmla="*/ 2925587 h 6828021"/>
              <a:gd name="connsiteX10833" fmla="*/ 1460622 w 11293641"/>
              <a:gd name="connsiteY10833" fmla="*/ 2930571 h 6828021"/>
              <a:gd name="connsiteX10834" fmla="*/ 1455636 w 11293641"/>
              <a:gd name="connsiteY10834" fmla="*/ 2935557 h 6828021"/>
              <a:gd name="connsiteX10835" fmla="*/ 1450651 w 11293641"/>
              <a:gd name="connsiteY10835" fmla="*/ 2935557 h 6828021"/>
              <a:gd name="connsiteX10836" fmla="*/ 1445667 w 11293641"/>
              <a:gd name="connsiteY10836" fmla="*/ 2940541 h 6828021"/>
              <a:gd name="connsiteX10837" fmla="*/ 1435695 w 11293641"/>
              <a:gd name="connsiteY10837" fmla="*/ 2940541 h 6828021"/>
              <a:gd name="connsiteX10838" fmla="*/ 1430712 w 11293641"/>
              <a:gd name="connsiteY10838" fmla="*/ 2940541 h 6828021"/>
              <a:gd name="connsiteX10839" fmla="*/ 1425726 w 11293641"/>
              <a:gd name="connsiteY10839" fmla="*/ 2940541 h 6828021"/>
              <a:gd name="connsiteX10840" fmla="*/ 1430712 w 11293641"/>
              <a:gd name="connsiteY10840" fmla="*/ 2920605 h 6828021"/>
              <a:gd name="connsiteX10841" fmla="*/ 1430712 w 11293641"/>
              <a:gd name="connsiteY10841" fmla="*/ 2880732 h 6828021"/>
              <a:gd name="connsiteX10842" fmla="*/ 1435695 w 11293641"/>
              <a:gd name="connsiteY10842" fmla="*/ 2870764 h 6828021"/>
              <a:gd name="connsiteX10843" fmla="*/ 1435695 w 11293641"/>
              <a:gd name="connsiteY10843" fmla="*/ 2865779 h 6828021"/>
              <a:gd name="connsiteX10844" fmla="*/ 1430712 w 11293641"/>
              <a:gd name="connsiteY10844" fmla="*/ 2880732 h 6828021"/>
              <a:gd name="connsiteX10845" fmla="*/ 1430709 w 11293641"/>
              <a:gd name="connsiteY10845" fmla="*/ 2880732 h 6828021"/>
              <a:gd name="connsiteX10846" fmla="*/ 1425726 w 11293641"/>
              <a:gd name="connsiteY10846" fmla="*/ 2880732 h 6828021"/>
              <a:gd name="connsiteX10847" fmla="*/ 1420740 w 11293641"/>
              <a:gd name="connsiteY10847" fmla="*/ 2880732 h 6828021"/>
              <a:gd name="connsiteX10848" fmla="*/ 1405786 w 11293641"/>
              <a:gd name="connsiteY10848" fmla="*/ 2880732 h 6828021"/>
              <a:gd name="connsiteX10849" fmla="*/ 1395817 w 11293641"/>
              <a:gd name="connsiteY10849" fmla="*/ 2880732 h 6828021"/>
              <a:gd name="connsiteX10850" fmla="*/ 1390829 w 11293641"/>
              <a:gd name="connsiteY10850" fmla="*/ 2880732 h 6828021"/>
              <a:gd name="connsiteX10851" fmla="*/ 1385846 w 11293641"/>
              <a:gd name="connsiteY10851" fmla="*/ 2875747 h 6828021"/>
              <a:gd name="connsiteX10852" fmla="*/ 1340980 w 11293641"/>
              <a:gd name="connsiteY10852" fmla="*/ 2885715 h 6828021"/>
              <a:gd name="connsiteX10853" fmla="*/ 1321040 w 11293641"/>
              <a:gd name="connsiteY10853" fmla="*/ 2845844 h 6828021"/>
              <a:gd name="connsiteX10854" fmla="*/ 1340980 w 11293641"/>
              <a:gd name="connsiteY10854" fmla="*/ 2885718 h 6828021"/>
              <a:gd name="connsiteX10855" fmla="*/ 1385845 w 11293641"/>
              <a:gd name="connsiteY10855" fmla="*/ 2875748 h 6828021"/>
              <a:gd name="connsiteX10856" fmla="*/ 1390829 w 11293641"/>
              <a:gd name="connsiteY10856" fmla="*/ 2880732 h 6828021"/>
              <a:gd name="connsiteX10857" fmla="*/ 1395814 w 11293641"/>
              <a:gd name="connsiteY10857" fmla="*/ 2885718 h 6828021"/>
              <a:gd name="connsiteX10858" fmla="*/ 1400800 w 11293641"/>
              <a:gd name="connsiteY10858" fmla="*/ 2885718 h 6828021"/>
              <a:gd name="connsiteX10859" fmla="*/ 1430709 w 11293641"/>
              <a:gd name="connsiteY10859" fmla="*/ 2880732 h 6828021"/>
              <a:gd name="connsiteX10860" fmla="*/ 1430709 w 11293641"/>
              <a:gd name="connsiteY10860" fmla="*/ 2920605 h 6828021"/>
              <a:gd name="connsiteX10861" fmla="*/ 1415755 w 11293641"/>
              <a:gd name="connsiteY10861" fmla="*/ 2915622 h 6828021"/>
              <a:gd name="connsiteX10862" fmla="*/ 1405785 w 11293641"/>
              <a:gd name="connsiteY10862" fmla="*/ 2915622 h 6828021"/>
              <a:gd name="connsiteX10863" fmla="*/ 1395814 w 11293641"/>
              <a:gd name="connsiteY10863" fmla="*/ 2920605 h 6828021"/>
              <a:gd name="connsiteX10864" fmla="*/ 1390829 w 11293641"/>
              <a:gd name="connsiteY10864" fmla="*/ 2925587 h 6828021"/>
              <a:gd name="connsiteX10865" fmla="*/ 1380860 w 11293641"/>
              <a:gd name="connsiteY10865" fmla="*/ 2930573 h 6828021"/>
              <a:gd name="connsiteX10866" fmla="*/ 1380860 w 11293641"/>
              <a:gd name="connsiteY10866" fmla="*/ 2935557 h 6828021"/>
              <a:gd name="connsiteX10867" fmla="*/ 1380860 w 11293641"/>
              <a:gd name="connsiteY10867" fmla="*/ 2940541 h 6828021"/>
              <a:gd name="connsiteX10868" fmla="*/ 1370890 w 11293641"/>
              <a:gd name="connsiteY10868" fmla="*/ 2955492 h 6828021"/>
              <a:gd name="connsiteX10869" fmla="*/ 1365904 w 11293641"/>
              <a:gd name="connsiteY10869" fmla="*/ 2970446 h 6828021"/>
              <a:gd name="connsiteX10870" fmla="*/ 1365904 w 11293641"/>
              <a:gd name="connsiteY10870" fmla="*/ 2980412 h 6828021"/>
              <a:gd name="connsiteX10871" fmla="*/ 1365904 w 11293641"/>
              <a:gd name="connsiteY10871" fmla="*/ 2990381 h 6828021"/>
              <a:gd name="connsiteX10872" fmla="*/ 1365904 w 11293641"/>
              <a:gd name="connsiteY10872" fmla="*/ 2995366 h 6828021"/>
              <a:gd name="connsiteX10873" fmla="*/ 1370890 w 11293641"/>
              <a:gd name="connsiteY10873" fmla="*/ 2995366 h 6828021"/>
              <a:gd name="connsiteX10874" fmla="*/ 1355935 w 11293641"/>
              <a:gd name="connsiteY10874" fmla="*/ 3015301 h 6828021"/>
              <a:gd name="connsiteX10875" fmla="*/ 1345963 w 11293641"/>
              <a:gd name="connsiteY10875" fmla="*/ 3030250 h 6828021"/>
              <a:gd name="connsiteX10876" fmla="*/ 1340978 w 11293641"/>
              <a:gd name="connsiteY10876" fmla="*/ 3035235 h 6828021"/>
              <a:gd name="connsiteX10877" fmla="*/ 1335994 w 11293641"/>
              <a:gd name="connsiteY10877" fmla="*/ 3040217 h 6828021"/>
              <a:gd name="connsiteX10878" fmla="*/ 1331009 w 11293641"/>
              <a:gd name="connsiteY10878" fmla="*/ 3040217 h 6828021"/>
              <a:gd name="connsiteX10879" fmla="*/ 1326023 w 11293641"/>
              <a:gd name="connsiteY10879" fmla="*/ 3085073 h 6828021"/>
              <a:gd name="connsiteX10880" fmla="*/ 1296114 w 11293641"/>
              <a:gd name="connsiteY10880" fmla="*/ 3085073 h 6828021"/>
              <a:gd name="connsiteX10881" fmla="*/ 1286144 w 11293641"/>
              <a:gd name="connsiteY10881" fmla="*/ 3065137 h 6828021"/>
              <a:gd name="connsiteX10882" fmla="*/ 1266203 w 11293641"/>
              <a:gd name="connsiteY10882" fmla="*/ 3040217 h 6828021"/>
              <a:gd name="connsiteX10883" fmla="*/ 1246263 w 11293641"/>
              <a:gd name="connsiteY10883" fmla="*/ 3015301 h 6828021"/>
              <a:gd name="connsiteX10884" fmla="*/ 1231308 w 11293641"/>
              <a:gd name="connsiteY10884" fmla="*/ 2995366 h 6828021"/>
              <a:gd name="connsiteX10885" fmla="*/ 1226323 w 11293641"/>
              <a:gd name="connsiteY10885" fmla="*/ 2985394 h 6828021"/>
              <a:gd name="connsiteX10886" fmla="*/ 1221337 w 11293641"/>
              <a:gd name="connsiteY10886" fmla="*/ 2975427 h 6828021"/>
              <a:gd name="connsiteX10887" fmla="*/ 1221337 w 11293641"/>
              <a:gd name="connsiteY10887" fmla="*/ 2970446 h 6828021"/>
              <a:gd name="connsiteX10888" fmla="*/ 1221337 w 11293641"/>
              <a:gd name="connsiteY10888" fmla="*/ 2965461 h 6828021"/>
              <a:gd name="connsiteX10889" fmla="*/ 1221337 w 11293641"/>
              <a:gd name="connsiteY10889" fmla="*/ 2965460 h 6828021"/>
              <a:gd name="connsiteX10890" fmla="*/ 1226323 w 11293641"/>
              <a:gd name="connsiteY10890" fmla="*/ 2950510 h 6828021"/>
              <a:gd name="connsiteX10891" fmla="*/ 1221337 w 11293641"/>
              <a:gd name="connsiteY10891" fmla="*/ 2955492 h 6828021"/>
              <a:gd name="connsiteX10892" fmla="*/ 1221337 w 11293641"/>
              <a:gd name="connsiteY10892" fmla="*/ 2950509 h 6828021"/>
              <a:gd name="connsiteX10893" fmla="*/ 1221337 w 11293641"/>
              <a:gd name="connsiteY10893" fmla="*/ 2940541 h 6828021"/>
              <a:gd name="connsiteX10894" fmla="*/ 1221337 w 11293641"/>
              <a:gd name="connsiteY10894" fmla="*/ 2925587 h 6828021"/>
              <a:gd name="connsiteX10895" fmla="*/ 1226323 w 11293641"/>
              <a:gd name="connsiteY10895" fmla="*/ 2915622 h 6828021"/>
              <a:gd name="connsiteX10896" fmla="*/ 1226323 w 11293641"/>
              <a:gd name="connsiteY10896" fmla="*/ 2905652 h 6828021"/>
              <a:gd name="connsiteX10897" fmla="*/ 1231308 w 11293641"/>
              <a:gd name="connsiteY10897" fmla="*/ 2905652 h 6828021"/>
              <a:gd name="connsiteX10898" fmla="*/ 1231308 w 11293641"/>
              <a:gd name="connsiteY10898" fmla="*/ 2895686 h 6828021"/>
              <a:gd name="connsiteX10899" fmla="*/ 1226323 w 11293641"/>
              <a:gd name="connsiteY10899" fmla="*/ 2885715 h 6828021"/>
              <a:gd name="connsiteX10900" fmla="*/ 1226323 w 11293641"/>
              <a:gd name="connsiteY10900" fmla="*/ 2875748 h 6828021"/>
              <a:gd name="connsiteX10901" fmla="*/ 1221337 w 11293641"/>
              <a:gd name="connsiteY10901" fmla="*/ 2875748 h 6828021"/>
              <a:gd name="connsiteX10902" fmla="*/ 1201398 w 11293641"/>
              <a:gd name="connsiteY10902" fmla="*/ 2855812 h 6828021"/>
              <a:gd name="connsiteX10903" fmla="*/ 1146563 w 11293641"/>
              <a:gd name="connsiteY10903" fmla="*/ 2800989 h 6828021"/>
              <a:gd name="connsiteX10904" fmla="*/ 1131608 w 11293641"/>
              <a:gd name="connsiteY10904" fmla="*/ 2800989 h 6828021"/>
              <a:gd name="connsiteX10905" fmla="*/ 1131608 w 11293641"/>
              <a:gd name="connsiteY10905" fmla="*/ 2796007 h 6828021"/>
              <a:gd name="connsiteX10906" fmla="*/ 1121637 w 11293641"/>
              <a:gd name="connsiteY10906" fmla="*/ 2791021 h 6828021"/>
              <a:gd name="connsiteX10907" fmla="*/ 1116653 w 11293641"/>
              <a:gd name="connsiteY10907" fmla="*/ 2786037 h 6828021"/>
              <a:gd name="connsiteX10908" fmla="*/ 1106682 w 11293641"/>
              <a:gd name="connsiteY10908" fmla="*/ 2776068 h 6828021"/>
              <a:gd name="connsiteX10909" fmla="*/ 1101698 w 11293641"/>
              <a:gd name="connsiteY10909" fmla="*/ 2761119 h 6828021"/>
              <a:gd name="connsiteX10910" fmla="*/ 1096712 w 11293641"/>
              <a:gd name="connsiteY10910" fmla="*/ 2751149 h 6828021"/>
              <a:gd name="connsiteX10911" fmla="*/ 1081757 w 11293641"/>
              <a:gd name="connsiteY10911" fmla="*/ 2761119 h 6828021"/>
              <a:gd name="connsiteX10912" fmla="*/ 1051846 w 11293641"/>
              <a:gd name="connsiteY10912" fmla="*/ 2741181 h 6828021"/>
              <a:gd name="connsiteX10913" fmla="*/ 1036891 w 11293641"/>
              <a:gd name="connsiteY10913" fmla="*/ 2716261 h 6828021"/>
              <a:gd name="connsiteX10914" fmla="*/ 1011966 w 11293641"/>
              <a:gd name="connsiteY10914" fmla="*/ 2726229 h 6828021"/>
              <a:gd name="connsiteX10915" fmla="*/ 992025 w 11293641"/>
              <a:gd name="connsiteY10915" fmla="*/ 2736197 h 6828021"/>
              <a:gd name="connsiteX10916" fmla="*/ 997011 w 11293641"/>
              <a:gd name="connsiteY10916" fmla="*/ 2746165 h 6828021"/>
              <a:gd name="connsiteX10917" fmla="*/ 1006980 w 11293641"/>
              <a:gd name="connsiteY10917" fmla="*/ 2751149 h 6828021"/>
              <a:gd name="connsiteX10918" fmla="*/ 1011966 w 11293641"/>
              <a:gd name="connsiteY10918" fmla="*/ 2761117 h 6828021"/>
              <a:gd name="connsiteX10919" fmla="*/ 1021936 w 11293641"/>
              <a:gd name="connsiteY10919" fmla="*/ 2771084 h 6828021"/>
              <a:gd name="connsiteX10920" fmla="*/ 1036891 w 11293641"/>
              <a:gd name="connsiteY10920" fmla="*/ 2781053 h 6828021"/>
              <a:gd name="connsiteX10921" fmla="*/ 1046862 w 11293641"/>
              <a:gd name="connsiteY10921" fmla="*/ 2791021 h 6828021"/>
              <a:gd name="connsiteX10922" fmla="*/ 1061816 w 11293641"/>
              <a:gd name="connsiteY10922" fmla="*/ 2796007 h 6828021"/>
              <a:gd name="connsiteX10923" fmla="*/ 1056831 w 11293641"/>
              <a:gd name="connsiteY10923" fmla="*/ 2805972 h 6828021"/>
              <a:gd name="connsiteX10924" fmla="*/ 1061816 w 11293641"/>
              <a:gd name="connsiteY10924" fmla="*/ 2810956 h 6828021"/>
              <a:gd name="connsiteX10925" fmla="*/ 1061816 w 11293641"/>
              <a:gd name="connsiteY10925" fmla="*/ 2820924 h 6828021"/>
              <a:gd name="connsiteX10926" fmla="*/ 1071788 w 11293641"/>
              <a:gd name="connsiteY10926" fmla="*/ 2825909 h 6828021"/>
              <a:gd name="connsiteX10927" fmla="*/ 1146562 w 11293641"/>
              <a:gd name="connsiteY10927" fmla="*/ 2890700 h 6828021"/>
              <a:gd name="connsiteX10928" fmla="*/ 1171489 w 11293641"/>
              <a:gd name="connsiteY10928" fmla="*/ 2920605 h 6828021"/>
              <a:gd name="connsiteX10929" fmla="*/ 1191428 w 11293641"/>
              <a:gd name="connsiteY10929" fmla="*/ 2965460 h 6828021"/>
              <a:gd name="connsiteX10930" fmla="*/ 1181458 w 11293641"/>
              <a:gd name="connsiteY10930" fmla="*/ 2980412 h 6828021"/>
              <a:gd name="connsiteX10931" fmla="*/ 1161517 w 11293641"/>
              <a:gd name="connsiteY10931" fmla="*/ 2960475 h 6828021"/>
              <a:gd name="connsiteX10932" fmla="*/ 1146562 w 11293641"/>
              <a:gd name="connsiteY10932" fmla="*/ 2960475 h 6828021"/>
              <a:gd name="connsiteX10933" fmla="*/ 1136593 w 11293641"/>
              <a:gd name="connsiteY10933" fmla="*/ 2970443 h 6828021"/>
              <a:gd name="connsiteX10934" fmla="*/ 1146562 w 11293641"/>
              <a:gd name="connsiteY10934" fmla="*/ 2995363 h 6828021"/>
              <a:gd name="connsiteX10935" fmla="*/ 1126622 w 11293641"/>
              <a:gd name="connsiteY10935" fmla="*/ 3000349 h 6828021"/>
              <a:gd name="connsiteX10936" fmla="*/ 1126622 w 11293641"/>
              <a:gd name="connsiteY10936" fmla="*/ 3020282 h 6828021"/>
              <a:gd name="connsiteX10937" fmla="*/ 1111667 w 11293641"/>
              <a:gd name="connsiteY10937" fmla="*/ 3030250 h 6828021"/>
              <a:gd name="connsiteX10938" fmla="*/ 1096712 w 11293641"/>
              <a:gd name="connsiteY10938" fmla="*/ 3020282 h 6828021"/>
              <a:gd name="connsiteX10939" fmla="*/ 1101698 w 11293641"/>
              <a:gd name="connsiteY10939" fmla="*/ 3000349 h 6828021"/>
              <a:gd name="connsiteX10940" fmla="*/ 1096712 w 11293641"/>
              <a:gd name="connsiteY10940" fmla="*/ 2995363 h 6828021"/>
              <a:gd name="connsiteX10941" fmla="*/ 1091726 w 11293641"/>
              <a:gd name="connsiteY10941" fmla="*/ 2990381 h 6828021"/>
              <a:gd name="connsiteX10942" fmla="*/ 1091726 w 11293641"/>
              <a:gd name="connsiteY10942" fmla="*/ 2985394 h 6828021"/>
              <a:gd name="connsiteX10943" fmla="*/ 1096712 w 11293641"/>
              <a:gd name="connsiteY10943" fmla="*/ 2985394 h 6828021"/>
              <a:gd name="connsiteX10944" fmla="*/ 1106682 w 11293641"/>
              <a:gd name="connsiteY10944" fmla="*/ 2985394 h 6828021"/>
              <a:gd name="connsiteX10945" fmla="*/ 1106682 w 11293641"/>
              <a:gd name="connsiteY10945" fmla="*/ 2945526 h 6828021"/>
              <a:gd name="connsiteX10946" fmla="*/ 1086743 w 11293641"/>
              <a:gd name="connsiteY10946" fmla="*/ 2940541 h 6828021"/>
              <a:gd name="connsiteX10947" fmla="*/ 1076771 w 11293641"/>
              <a:gd name="connsiteY10947" fmla="*/ 2930569 h 6828021"/>
              <a:gd name="connsiteX10948" fmla="*/ 1021936 w 11293641"/>
              <a:gd name="connsiteY10948" fmla="*/ 2895684 h 6828021"/>
              <a:gd name="connsiteX10949" fmla="*/ 1001997 w 11293641"/>
              <a:gd name="connsiteY10949" fmla="*/ 2875747 h 6828021"/>
              <a:gd name="connsiteX10950" fmla="*/ 987040 w 11293641"/>
              <a:gd name="connsiteY10950" fmla="*/ 2850826 h 6828021"/>
              <a:gd name="connsiteX10951" fmla="*/ 927220 w 11293641"/>
              <a:gd name="connsiteY10951" fmla="*/ 2800988 h 6828021"/>
              <a:gd name="connsiteX10952" fmla="*/ 927220 w 11293641"/>
              <a:gd name="connsiteY10952" fmla="*/ 2796007 h 6828021"/>
              <a:gd name="connsiteX10953" fmla="*/ 927220 w 11293641"/>
              <a:gd name="connsiteY10953" fmla="*/ 2791021 h 6828021"/>
              <a:gd name="connsiteX10954" fmla="*/ 927220 w 11293641"/>
              <a:gd name="connsiteY10954" fmla="*/ 2786036 h 6828021"/>
              <a:gd name="connsiteX10955" fmla="*/ 922234 w 11293641"/>
              <a:gd name="connsiteY10955" fmla="*/ 2776068 h 6828021"/>
              <a:gd name="connsiteX10956" fmla="*/ 917250 w 11293641"/>
              <a:gd name="connsiteY10956" fmla="*/ 2771084 h 6828021"/>
              <a:gd name="connsiteX10957" fmla="*/ 912266 w 11293641"/>
              <a:gd name="connsiteY10957" fmla="*/ 2766100 h 6828021"/>
              <a:gd name="connsiteX10958" fmla="*/ 897311 w 11293641"/>
              <a:gd name="connsiteY10958" fmla="*/ 2761117 h 6828021"/>
              <a:gd name="connsiteX10959" fmla="*/ 847459 w 11293641"/>
              <a:gd name="connsiteY10959" fmla="*/ 2786036 h 6828021"/>
              <a:gd name="connsiteX10960" fmla="*/ 832504 w 11293641"/>
              <a:gd name="connsiteY10960" fmla="*/ 2786036 h 6828021"/>
              <a:gd name="connsiteX10961" fmla="*/ 832504 w 11293641"/>
              <a:gd name="connsiteY10961" fmla="*/ 2791021 h 6828021"/>
              <a:gd name="connsiteX10962" fmla="*/ 807577 w 11293641"/>
              <a:gd name="connsiteY10962" fmla="*/ 2805972 h 6828021"/>
              <a:gd name="connsiteX10963" fmla="*/ 802594 w 11293641"/>
              <a:gd name="connsiteY10963" fmla="*/ 2805972 h 6828021"/>
              <a:gd name="connsiteX10964" fmla="*/ 792624 w 11293641"/>
              <a:gd name="connsiteY10964" fmla="*/ 2805972 h 6828021"/>
              <a:gd name="connsiteX10965" fmla="*/ 777668 w 11293641"/>
              <a:gd name="connsiteY10965" fmla="*/ 2805972 h 6828021"/>
              <a:gd name="connsiteX10966" fmla="*/ 762713 w 11293641"/>
              <a:gd name="connsiteY10966" fmla="*/ 2805972 h 6828021"/>
              <a:gd name="connsiteX10967" fmla="*/ 742774 w 11293641"/>
              <a:gd name="connsiteY10967" fmla="*/ 2800988 h 6828021"/>
              <a:gd name="connsiteX10968" fmla="*/ 732802 w 11293641"/>
              <a:gd name="connsiteY10968" fmla="*/ 2800988 h 6828021"/>
              <a:gd name="connsiteX10969" fmla="*/ 712862 w 11293641"/>
              <a:gd name="connsiteY10969" fmla="*/ 2810956 h 6828021"/>
              <a:gd name="connsiteX10970" fmla="*/ 707879 w 11293641"/>
              <a:gd name="connsiteY10970" fmla="*/ 2830892 h 6828021"/>
              <a:gd name="connsiteX10971" fmla="*/ 707879 w 11293641"/>
              <a:gd name="connsiteY10971" fmla="*/ 2835878 h 6828021"/>
              <a:gd name="connsiteX10972" fmla="*/ 707879 w 11293641"/>
              <a:gd name="connsiteY10972" fmla="*/ 2840860 h 6828021"/>
              <a:gd name="connsiteX10973" fmla="*/ 712862 w 11293641"/>
              <a:gd name="connsiteY10973" fmla="*/ 2850826 h 6828021"/>
              <a:gd name="connsiteX10974" fmla="*/ 697908 w 11293641"/>
              <a:gd name="connsiteY10974" fmla="*/ 2870764 h 6828021"/>
              <a:gd name="connsiteX10975" fmla="*/ 687082 w 11293641"/>
              <a:gd name="connsiteY10975" fmla="*/ 2867155 h 6828021"/>
              <a:gd name="connsiteX10976" fmla="*/ 682955 w 11293641"/>
              <a:gd name="connsiteY10976" fmla="*/ 2865779 h 6828021"/>
              <a:gd name="connsiteX10977" fmla="*/ 681001 w 11293641"/>
              <a:gd name="connsiteY10977" fmla="*/ 2865128 h 6828021"/>
              <a:gd name="connsiteX10978" fmla="*/ 638091 w 11293641"/>
              <a:gd name="connsiteY10978" fmla="*/ 2850826 h 6828021"/>
              <a:gd name="connsiteX10979" fmla="*/ 638091 w 11293641"/>
              <a:gd name="connsiteY10979" fmla="*/ 2850830 h 6828021"/>
              <a:gd name="connsiteX10980" fmla="*/ 681001 w 11293641"/>
              <a:gd name="connsiteY10980" fmla="*/ 2865128 h 6828021"/>
              <a:gd name="connsiteX10981" fmla="*/ 682954 w 11293641"/>
              <a:gd name="connsiteY10981" fmla="*/ 2865779 h 6828021"/>
              <a:gd name="connsiteX10982" fmla="*/ 687082 w 11293641"/>
              <a:gd name="connsiteY10982" fmla="*/ 2867155 h 6828021"/>
              <a:gd name="connsiteX10983" fmla="*/ 697907 w 11293641"/>
              <a:gd name="connsiteY10983" fmla="*/ 2870764 h 6828021"/>
              <a:gd name="connsiteX10984" fmla="*/ 687944 w 11293641"/>
              <a:gd name="connsiteY10984" fmla="*/ 2875748 h 6828021"/>
              <a:gd name="connsiteX10985" fmla="*/ 677973 w 11293641"/>
              <a:gd name="connsiteY10985" fmla="*/ 2875748 h 6828021"/>
              <a:gd name="connsiteX10986" fmla="*/ 668002 w 11293641"/>
              <a:gd name="connsiteY10986" fmla="*/ 2875748 h 6828021"/>
              <a:gd name="connsiteX10987" fmla="*/ 658031 w 11293641"/>
              <a:gd name="connsiteY10987" fmla="*/ 2875748 h 6828021"/>
              <a:gd name="connsiteX10988" fmla="*/ 643080 w 11293641"/>
              <a:gd name="connsiteY10988" fmla="*/ 2880732 h 6828021"/>
              <a:gd name="connsiteX10989" fmla="*/ 633109 w 11293641"/>
              <a:gd name="connsiteY10989" fmla="*/ 2890700 h 6828021"/>
              <a:gd name="connsiteX10990" fmla="*/ 633109 w 11293641"/>
              <a:gd name="connsiteY10990" fmla="*/ 2895686 h 6828021"/>
              <a:gd name="connsiteX10991" fmla="*/ 628120 w 11293641"/>
              <a:gd name="connsiteY10991" fmla="*/ 2895686 h 6828021"/>
              <a:gd name="connsiteX10992" fmla="*/ 618149 w 11293641"/>
              <a:gd name="connsiteY10992" fmla="*/ 2905652 h 6828021"/>
              <a:gd name="connsiteX10993" fmla="*/ 608180 w 11293641"/>
              <a:gd name="connsiteY10993" fmla="*/ 2915622 h 6828021"/>
              <a:gd name="connsiteX10994" fmla="*/ 603198 w 11293641"/>
              <a:gd name="connsiteY10994" fmla="*/ 2925587 h 6828021"/>
              <a:gd name="connsiteX10995" fmla="*/ 598209 w 11293641"/>
              <a:gd name="connsiteY10995" fmla="*/ 2935557 h 6828021"/>
              <a:gd name="connsiteX10996" fmla="*/ 603198 w 11293641"/>
              <a:gd name="connsiteY10996" fmla="*/ 2945526 h 6828021"/>
              <a:gd name="connsiteX10997" fmla="*/ 608180 w 11293641"/>
              <a:gd name="connsiteY10997" fmla="*/ 2955492 h 6828021"/>
              <a:gd name="connsiteX10998" fmla="*/ 603198 w 11293641"/>
              <a:gd name="connsiteY10998" fmla="*/ 2955492 h 6828021"/>
              <a:gd name="connsiteX10999" fmla="*/ 598209 w 11293641"/>
              <a:gd name="connsiteY10999" fmla="*/ 2960478 h 6828021"/>
              <a:gd name="connsiteX11000" fmla="*/ 593227 w 11293641"/>
              <a:gd name="connsiteY11000" fmla="*/ 2970446 h 6828021"/>
              <a:gd name="connsiteX11001" fmla="*/ 583256 w 11293641"/>
              <a:gd name="connsiteY11001" fmla="*/ 2980412 h 6828021"/>
              <a:gd name="connsiteX11002" fmla="*/ 578274 w 11293641"/>
              <a:gd name="connsiteY11002" fmla="*/ 2990381 h 6828021"/>
              <a:gd name="connsiteX11003" fmla="*/ 568303 w 11293641"/>
              <a:gd name="connsiteY11003" fmla="*/ 3000349 h 6828021"/>
              <a:gd name="connsiteX11004" fmla="*/ 543374 w 11293641"/>
              <a:gd name="connsiteY11004" fmla="*/ 3055171 h 6828021"/>
              <a:gd name="connsiteX11005" fmla="*/ 538391 w 11293641"/>
              <a:gd name="connsiteY11005" fmla="*/ 3055171 h 6828021"/>
              <a:gd name="connsiteX11006" fmla="*/ 533404 w 11293641"/>
              <a:gd name="connsiteY11006" fmla="*/ 3055171 h 6828021"/>
              <a:gd name="connsiteX11007" fmla="*/ 518450 w 11293641"/>
              <a:gd name="connsiteY11007" fmla="*/ 3055171 h 6828021"/>
              <a:gd name="connsiteX11008" fmla="*/ 498508 w 11293641"/>
              <a:gd name="connsiteY11008" fmla="*/ 3055171 h 6828021"/>
              <a:gd name="connsiteX11009" fmla="*/ 473586 w 11293641"/>
              <a:gd name="connsiteY11009" fmla="*/ 3050189 h 6828021"/>
              <a:gd name="connsiteX11010" fmla="*/ 463615 w 11293641"/>
              <a:gd name="connsiteY11010" fmla="*/ 3050189 h 6828021"/>
              <a:gd name="connsiteX11011" fmla="*/ 453644 w 11293641"/>
              <a:gd name="connsiteY11011" fmla="*/ 3055171 h 6828021"/>
              <a:gd name="connsiteX11012" fmla="*/ 443673 w 11293641"/>
              <a:gd name="connsiteY11012" fmla="*/ 3055171 h 6828021"/>
              <a:gd name="connsiteX11013" fmla="*/ 433703 w 11293641"/>
              <a:gd name="connsiteY11013" fmla="*/ 3060156 h 6828021"/>
              <a:gd name="connsiteX11014" fmla="*/ 428721 w 11293641"/>
              <a:gd name="connsiteY11014" fmla="*/ 3065137 h 6828021"/>
              <a:gd name="connsiteX11015" fmla="*/ 423733 w 11293641"/>
              <a:gd name="connsiteY11015" fmla="*/ 3060156 h 6828021"/>
              <a:gd name="connsiteX11016" fmla="*/ 413762 w 11293641"/>
              <a:gd name="connsiteY11016" fmla="*/ 3060156 h 6828021"/>
              <a:gd name="connsiteX11017" fmla="*/ 403799 w 11293641"/>
              <a:gd name="connsiteY11017" fmla="*/ 3060156 h 6828021"/>
              <a:gd name="connsiteX11018" fmla="*/ 398809 w 11293641"/>
              <a:gd name="connsiteY11018" fmla="*/ 3060156 h 6828021"/>
              <a:gd name="connsiteX11019" fmla="*/ 388839 w 11293641"/>
              <a:gd name="connsiteY11019" fmla="*/ 3065137 h 6828021"/>
              <a:gd name="connsiteX11020" fmla="*/ 383857 w 11293641"/>
              <a:gd name="connsiteY11020" fmla="*/ 3070124 h 6828021"/>
              <a:gd name="connsiteX11021" fmla="*/ 378868 w 11293641"/>
              <a:gd name="connsiteY11021" fmla="*/ 3080092 h 6828021"/>
              <a:gd name="connsiteX11022" fmla="*/ 378868 w 11293641"/>
              <a:gd name="connsiteY11022" fmla="*/ 3090058 h 6828021"/>
              <a:gd name="connsiteX11023" fmla="*/ 373888 w 11293641"/>
              <a:gd name="connsiteY11023" fmla="*/ 3090058 h 6828021"/>
              <a:gd name="connsiteX11024" fmla="*/ 368897 w 11293641"/>
              <a:gd name="connsiteY11024" fmla="*/ 3090058 h 6828021"/>
              <a:gd name="connsiteX11025" fmla="*/ 363917 w 11293641"/>
              <a:gd name="connsiteY11025" fmla="*/ 3085073 h 6828021"/>
              <a:gd name="connsiteX11026" fmla="*/ 353946 w 11293641"/>
              <a:gd name="connsiteY11026" fmla="*/ 3080092 h 6828021"/>
              <a:gd name="connsiteX11027" fmla="*/ 348957 w 11293641"/>
              <a:gd name="connsiteY11027" fmla="*/ 3075106 h 6828021"/>
              <a:gd name="connsiteX11028" fmla="*/ 348957 w 11293641"/>
              <a:gd name="connsiteY11028" fmla="*/ 3065137 h 6828021"/>
              <a:gd name="connsiteX11029" fmla="*/ 343975 w 11293641"/>
              <a:gd name="connsiteY11029" fmla="*/ 3065137 h 6828021"/>
              <a:gd name="connsiteX11030" fmla="*/ 343975 w 11293641"/>
              <a:gd name="connsiteY11030" fmla="*/ 3060156 h 6828021"/>
              <a:gd name="connsiteX11031" fmla="*/ 343975 w 11293641"/>
              <a:gd name="connsiteY11031" fmla="*/ 3055171 h 6828021"/>
              <a:gd name="connsiteX11032" fmla="*/ 338985 w 11293641"/>
              <a:gd name="connsiteY11032" fmla="*/ 3050189 h 6828021"/>
              <a:gd name="connsiteX11033" fmla="*/ 338985 w 11293641"/>
              <a:gd name="connsiteY11033" fmla="*/ 3045202 h 6828021"/>
              <a:gd name="connsiteX11034" fmla="*/ 334004 w 11293641"/>
              <a:gd name="connsiteY11034" fmla="*/ 3045202 h 6828021"/>
              <a:gd name="connsiteX11035" fmla="*/ 329015 w 11293641"/>
              <a:gd name="connsiteY11035" fmla="*/ 3050189 h 6828021"/>
              <a:gd name="connsiteX11036" fmla="*/ 324033 w 11293641"/>
              <a:gd name="connsiteY11036" fmla="*/ 3050189 h 6828021"/>
              <a:gd name="connsiteX11037" fmla="*/ 309081 w 11293641"/>
              <a:gd name="connsiteY11037" fmla="*/ 3040217 h 6828021"/>
              <a:gd name="connsiteX11038" fmla="*/ 309081 w 11293641"/>
              <a:gd name="connsiteY11038" fmla="*/ 3000349 h 6828021"/>
              <a:gd name="connsiteX11039" fmla="*/ 304093 w 11293641"/>
              <a:gd name="connsiteY11039" fmla="*/ 2995363 h 6828021"/>
              <a:gd name="connsiteX11040" fmla="*/ 299110 w 11293641"/>
              <a:gd name="connsiteY11040" fmla="*/ 2990381 h 6828021"/>
              <a:gd name="connsiteX11041" fmla="*/ 299110 w 11293641"/>
              <a:gd name="connsiteY11041" fmla="*/ 2980412 h 6828021"/>
              <a:gd name="connsiteX11042" fmla="*/ 299110 w 11293641"/>
              <a:gd name="connsiteY11042" fmla="*/ 2970443 h 6828021"/>
              <a:gd name="connsiteX11043" fmla="*/ 299110 w 11293641"/>
              <a:gd name="connsiteY11043" fmla="*/ 2965460 h 6828021"/>
              <a:gd name="connsiteX11044" fmla="*/ 304093 w 11293641"/>
              <a:gd name="connsiteY11044" fmla="*/ 2960478 h 6828021"/>
              <a:gd name="connsiteX11045" fmla="*/ 309081 w 11293641"/>
              <a:gd name="connsiteY11045" fmla="*/ 2945526 h 6828021"/>
              <a:gd name="connsiteX11046" fmla="*/ 309081 w 11293641"/>
              <a:gd name="connsiteY11046" fmla="*/ 2930571 h 6828021"/>
              <a:gd name="connsiteX11047" fmla="*/ 314062 w 11293641"/>
              <a:gd name="connsiteY11047" fmla="*/ 2910635 h 6828021"/>
              <a:gd name="connsiteX11048" fmla="*/ 314062 w 11293641"/>
              <a:gd name="connsiteY11048" fmla="*/ 2830892 h 6828021"/>
              <a:gd name="connsiteX11049" fmla="*/ 314064 w 11293641"/>
              <a:gd name="connsiteY11049" fmla="*/ 2830892 h 6828021"/>
              <a:gd name="connsiteX11050" fmla="*/ 314064 w 11293641"/>
              <a:gd name="connsiteY11050" fmla="*/ 2820925 h 6828021"/>
              <a:gd name="connsiteX11051" fmla="*/ 314064 w 11293641"/>
              <a:gd name="connsiteY11051" fmla="*/ 2815943 h 6828021"/>
              <a:gd name="connsiteX11052" fmla="*/ 314064 w 11293641"/>
              <a:gd name="connsiteY11052" fmla="*/ 2810956 h 6828021"/>
              <a:gd name="connsiteX11053" fmla="*/ 309081 w 11293641"/>
              <a:gd name="connsiteY11053" fmla="*/ 2800989 h 6828021"/>
              <a:gd name="connsiteX11054" fmla="*/ 304093 w 11293641"/>
              <a:gd name="connsiteY11054" fmla="*/ 2796007 h 6828021"/>
              <a:gd name="connsiteX11055" fmla="*/ 309081 w 11293641"/>
              <a:gd name="connsiteY11055" fmla="*/ 2796007 h 6828021"/>
              <a:gd name="connsiteX11056" fmla="*/ 309081 w 11293641"/>
              <a:gd name="connsiteY11056" fmla="*/ 2791021 h 6828021"/>
              <a:gd name="connsiteX11057" fmla="*/ 309081 w 11293641"/>
              <a:gd name="connsiteY11057" fmla="*/ 2786037 h 6828021"/>
              <a:gd name="connsiteX11058" fmla="*/ 314064 w 11293641"/>
              <a:gd name="connsiteY11058" fmla="*/ 2786037 h 6828021"/>
              <a:gd name="connsiteX11059" fmla="*/ 324035 w 11293641"/>
              <a:gd name="connsiteY11059" fmla="*/ 2786037 h 6828021"/>
              <a:gd name="connsiteX11060" fmla="*/ 348957 w 11293641"/>
              <a:gd name="connsiteY11060" fmla="*/ 2761119 h 6828021"/>
              <a:gd name="connsiteX11061" fmla="*/ 353946 w 11293641"/>
              <a:gd name="connsiteY11061" fmla="*/ 2761119 h 6828021"/>
              <a:gd name="connsiteX11062" fmla="*/ 358927 w 11293641"/>
              <a:gd name="connsiteY11062" fmla="*/ 2761119 h 6828021"/>
              <a:gd name="connsiteX11063" fmla="*/ 363917 w 11293641"/>
              <a:gd name="connsiteY11063" fmla="*/ 2761119 h 6828021"/>
              <a:gd name="connsiteX11064" fmla="*/ 368897 w 11293641"/>
              <a:gd name="connsiteY11064" fmla="*/ 2766102 h 6828021"/>
              <a:gd name="connsiteX11065" fmla="*/ 438692 w 11293641"/>
              <a:gd name="connsiteY11065" fmla="*/ 2776068 h 6828021"/>
              <a:gd name="connsiteX11066" fmla="*/ 448657 w 11293641"/>
              <a:gd name="connsiteY11066" fmla="*/ 2776068 h 6828021"/>
              <a:gd name="connsiteX11067" fmla="*/ 483557 w 11293641"/>
              <a:gd name="connsiteY11067" fmla="*/ 2776068 h 6828021"/>
              <a:gd name="connsiteX11068" fmla="*/ 513463 w 11293641"/>
              <a:gd name="connsiteY11068" fmla="*/ 2781053 h 6828021"/>
              <a:gd name="connsiteX11069" fmla="*/ 548362 w 11293641"/>
              <a:gd name="connsiteY11069" fmla="*/ 2771087 h 6828021"/>
              <a:gd name="connsiteX11070" fmla="*/ 548362 w 11293641"/>
              <a:gd name="connsiteY11070" fmla="*/ 2776068 h 6828021"/>
              <a:gd name="connsiteX11071" fmla="*/ 558333 w 11293641"/>
              <a:gd name="connsiteY11071" fmla="*/ 2766100 h 6828021"/>
              <a:gd name="connsiteX11072" fmla="*/ 558333 w 11293641"/>
              <a:gd name="connsiteY11072" fmla="*/ 2651469 h 6828021"/>
              <a:gd name="connsiteX11073" fmla="*/ 558333 w 11293641"/>
              <a:gd name="connsiteY11073" fmla="*/ 2646485 h 6828021"/>
              <a:gd name="connsiteX11074" fmla="*/ 553345 w 11293641"/>
              <a:gd name="connsiteY11074" fmla="*/ 2641501 h 6828021"/>
              <a:gd name="connsiteX11075" fmla="*/ 553345 w 11293641"/>
              <a:gd name="connsiteY11075" fmla="*/ 2631533 h 6828021"/>
              <a:gd name="connsiteX11076" fmla="*/ 548362 w 11293641"/>
              <a:gd name="connsiteY11076" fmla="*/ 2621564 h 6828021"/>
              <a:gd name="connsiteX11077" fmla="*/ 543374 w 11293641"/>
              <a:gd name="connsiteY11077" fmla="*/ 2616580 h 6828021"/>
              <a:gd name="connsiteX11078" fmla="*/ 538391 w 11293641"/>
              <a:gd name="connsiteY11078" fmla="*/ 2611597 h 6828021"/>
              <a:gd name="connsiteX11079" fmla="*/ 513462 w 11293641"/>
              <a:gd name="connsiteY11079" fmla="*/ 2596647 h 6828021"/>
              <a:gd name="connsiteX11080" fmla="*/ 513462 w 11293641"/>
              <a:gd name="connsiteY11080" fmla="*/ 2586678 h 6828021"/>
              <a:gd name="connsiteX11081" fmla="*/ 463615 w 11293641"/>
              <a:gd name="connsiteY11081" fmla="*/ 2566744 h 6828021"/>
              <a:gd name="connsiteX11082" fmla="*/ 463615 w 11293641"/>
              <a:gd name="connsiteY11082" fmla="*/ 2561757 h 6828021"/>
              <a:gd name="connsiteX11083" fmla="*/ 458628 w 11293641"/>
              <a:gd name="connsiteY11083" fmla="*/ 2556776 h 6828021"/>
              <a:gd name="connsiteX11084" fmla="*/ 458628 w 11293641"/>
              <a:gd name="connsiteY11084" fmla="*/ 2551791 h 6828021"/>
              <a:gd name="connsiteX11085" fmla="*/ 463615 w 11293641"/>
              <a:gd name="connsiteY11085" fmla="*/ 2541824 h 6828021"/>
              <a:gd name="connsiteX11086" fmla="*/ 468599 w 11293641"/>
              <a:gd name="connsiteY11086" fmla="*/ 2536839 h 6828021"/>
              <a:gd name="connsiteX11087" fmla="*/ 493522 w 11293641"/>
              <a:gd name="connsiteY11087" fmla="*/ 2541824 h 6828021"/>
              <a:gd name="connsiteX11088" fmla="*/ 493522 w 11293641"/>
              <a:gd name="connsiteY11088" fmla="*/ 2511920 h 6828021"/>
              <a:gd name="connsiteX11089" fmla="*/ 513462 w 11293641"/>
              <a:gd name="connsiteY11089" fmla="*/ 2506934 h 6828021"/>
              <a:gd name="connsiteX11090" fmla="*/ 523432 w 11293641"/>
              <a:gd name="connsiteY11090" fmla="*/ 2506934 h 6828021"/>
              <a:gd name="connsiteX11091" fmla="*/ 533403 w 11293641"/>
              <a:gd name="connsiteY11091" fmla="*/ 2506934 h 6828021"/>
              <a:gd name="connsiteX11092" fmla="*/ 548362 w 11293641"/>
              <a:gd name="connsiteY11092" fmla="*/ 2501949 h 6828021"/>
              <a:gd name="connsiteX11093" fmla="*/ 568297 w 11293641"/>
              <a:gd name="connsiteY11093" fmla="*/ 2496967 h 6828021"/>
              <a:gd name="connsiteX11094" fmla="*/ 573285 w 11293641"/>
              <a:gd name="connsiteY11094" fmla="*/ 2491984 h 6828021"/>
              <a:gd name="connsiteX11095" fmla="*/ 583256 w 11293641"/>
              <a:gd name="connsiteY11095" fmla="*/ 2486999 h 6828021"/>
              <a:gd name="connsiteX11096" fmla="*/ 593227 w 11293641"/>
              <a:gd name="connsiteY11096" fmla="*/ 2486999 h 6828021"/>
              <a:gd name="connsiteX11097" fmla="*/ 603198 w 11293641"/>
              <a:gd name="connsiteY11097" fmla="*/ 2482014 h 6828021"/>
              <a:gd name="connsiteX11098" fmla="*/ 618149 w 11293641"/>
              <a:gd name="connsiteY11098" fmla="*/ 2486999 h 6828021"/>
              <a:gd name="connsiteX11099" fmla="*/ 633109 w 11293641"/>
              <a:gd name="connsiteY11099" fmla="*/ 2457095 h 6828021"/>
              <a:gd name="connsiteX11100" fmla="*/ 653044 w 11293641"/>
              <a:gd name="connsiteY11100" fmla="*/ 2452110 h 6828021"/>
              <a:gd name="connsiteX11101" fmla="*/ 653044 w 11293641"/>
              <a:gd name="connsiteY11101" fmla="*/ 2447128 h 6828021"/>
              <a:gd name="connsiteX11102" fmla="*/ 658031 w 11293641"/>
              <a:gd name="connsiteY11102" fmla="*/ 2447128 h 6828021"/>
              <a:gd name="connsiteX11103" fmla="*/ 668002 w 11293641"/>
              <a:gd name="connsiteY11103" fmla="*/ 2437159 h 6828021"/>
              <a:gd name="connsiteX11104" fmla="*/ 677973 w 11293641"/>
              <a:gd name="connsiteY11104" fmla="*/ 2432175 h 6828021"/>
              <a:gd name="connsiteX11105" fmla="*/ 687940 w 11293641"/>
              <a:gd name="connsiteY11105" fmla="*/ 2427190 h 6828021"/>
              <a:gd name="connsiteX11106" fmla="*/ 692925 w 11293641"/>
              <a:gd name="connsiteY11106" fmla="*/ 2417223 h 6828021"/>
              <a:gd name="connsiteX11107" fmla="*/ 697908 w 11293641"/>
              <a:gd name="connsiteY11107" fmla="*/ 2417223 h 6828021"/>
              <a:gd name="connsiteX11108" fmla="*/ 702893 w 11293641"/>
              <a:gd name="connsiteY11108" fmla="*/ 2412240 h 6828021"/>
              <a:gd name="connsiteX11109" fmla="*/ 707879 w 11293641"/>
              <a:gd name="connsiteY11109" fmla="*/ 2407256 h 6828021"/>
              <a:gd name="connsiteX11110" fmla="*/ 712862 w 11293641"/>
              <a:gd name="connsiteY11110" fmla="*/ 2402273 h 6828021"/>
              <a:gd name="connsiteX11111" fmla="*/ 712865 w 11293641"/>
              <a:gd name="connsiteY11111" fmla="*/ 2402273 h 6828021"/>
              <a:gd name="connsiteX11112" fmla="*/ 727817 w 11293641"/>
              <a:gd name="connsiteY11112" fmla="*/ 2387319 h 6828021"/>
              <a:gd name="connsiteX11113" fmla="*/ 727817 w 11293641"/>
              <a:gd name="connsiteY11113" fmla="*/ 2382338 h 6828021"/>
              <a:gd name="connsiteX11114" fmla="*/ 732802 w 11293641"/>
              <a:gd name="connsiteY11114" fmla="*/ 2377351 h 6828021"/>
              <a:gd name="connsiteX11115" fmla="*/ 732802 w 11293641"/>
              <a:gd name="connsiteY11115" fmla="*/ 2372369 h 6828021"/>
              <a:gd name="connsiteX11116" fmla="*/ 737788 w 11293641"/>
              <a:gd name="connsiteY11116" fmla="*/ 2362399 h 6828021"/>
              <a:gd name="connsiteX11117" fmla="*/ 742774 w 11293641"/>
              <a:gd name="connsiteY11117" fmla="*/ 2357416 h 6828021"/>
              <a:gd name="connsiteX11118" fmla="*/ 742774 w 11293641"/>
              <a:gd name="connsiteY11118" fmla="*/ 2347447 h 6828021"/>
              <a:gd name="connsiteX11119" fmla="*/ 742774 w 11293641"/>
              <a:gd name="connsiteY11119" fmla="*/ 2342464 h 6828021"/>
              <a:gd name="connsiteX11120" fmla="*/ 747757 w 11293641"/>
              <a:gd name="connsiteY11120" fmla="*/ 2337481 h 6828021"/>
              <a:gd name="connsiteX11121" fmla="*/ 752744 w 11293641"/>
              <a:gd name="connsiteY11121" fmla="*/ 2327513 h 6828021"/>
              <a:gd name="connsiteX11122" fmla="*/ 762713 w 11293641"/>
              <a:gd name="connsiteY11122" fmla="*/ 2312561 h 6828021"/>
              <a:gd name="connsiteX11123" fmla="*/ 767698 w 11293641"/>
              <a:gd name="connsiteY11123" fmla="*/ 2302593 h 6828021"/>
              <a:gd name="connsiteX11124" fmla="*/ 782653 w 11293641"/>
              <a:gd name="connsiteY11124" fmla="*/ 2292624 h 6828021"/>
              <a:gd name="connsiteX11125" fmla="*/ 792624 w 11293641"/>
              <a:gd name="connsiteY11125" fmla="*/ 2287640 h 6828021"/>
              <a:gd name="connsiteX11126" fmla="*/ 797608 w 11293641"/>
              <a:gd name="connsiteY11126" fmla="*/ 2287640 h 6828021"/>
              <a:gd name="connsiteX11127" fmla="*/ 802594 w 11293641"/>
              <a:gd name="connsiteY11127" fmla="*/ 2287640 h 6828021"/>
              <a:gd name="connsiteX11128" fmla="*/ 812565 w 11293641"/>
              <a:gd name="connsiteY11128" fmla="*/ 2287640 h 6828021"/>
              <a:gd name="connsiteX11129" fmla="*/ 817548 w 11293641"/>
              <a:gd name="connsiteY11129" fmla="*/ 2292624 h 6828021"/>
              <a:gd name="connsiteX11130" fmla="*/ 817552 w 11293641"/>
              <a:gd name="connsiteY11130" fmla="*/ 2292628 h 6828021"/>
              <a:gd name="connsiteX11131" fmla="*/ 817551 w 11293641"/>
              <a:gd name="connsiteY11131" fmla="*/ 2292624 h 6828021"/>
              <a:gd name="connsiteX11132" fmla="*/ 832504 w 11293641"/>
              <a:gd name="connsiteY11132" fmla="*/ 2282657 h 6828021"/>
              <a:gd name="connsiteX11133" fmla="*/ 847459 w 11293641"/>
              <a:gd name="connsiteY11133" fmla="*/ 2277671 h 6828021"/>
              <a:gd name="connsiteX11134" fmla="*/ 862415 w 11293641"/>
              <a:gd name="connsiteY11134" fmla="*/ 2267704 h 6828021"/>
              <a:gd name="connsiteX11135" fmla="*/ 872385 w 11293641"/>
              <a:gd name="connsiteY11135" fmla="*/ 2277671 h 6828021"/>
              <a:gd name="connsiteX11136" fmla="*/ 882356 w 11293641"/>
              <a:gd name="connsiteY11136" fmla="*/ 2262720 h 6828021"/>
              <a:gd name="connsiteX11137" fmla="*/ 882356 w 11293641"/>
              <a:gd name="connsiteY11137" fmla="*/ 2207896 h 6828021"/>
              <a:gd name="connsiteX11138" fmla="*/ 882354 w 11293641"/>
              <a:gd name="connsiteY11138" fmla="*/ 2207896 h 6828021"/>
              <a:gd name="connsiteX11139" fmla="*/ 882354 w 11293641"/>
              <a:gd name="connsiteY11139" fmla="*/ 2187962 h 6828021"/>
              <a:gd name="connsiteX11140" fmla="*/ 862415 w 11293641"/>
              <a:gd name="connsiteY11140" fmla="*/ 2168024 h 6828021"/>
              <a:gd name="connsiteX11141" fmla="*/ 862415 w 11293641"/>
              <a:gd name="connsiteY11141" fmla="*/ 2163042 h 6828021"/>
              <a:gd name="connsiteX11142" fmla="*/ 862415 w 11293641"/>
              <a:gd name="connsiteY11142" fmla="*/ 2153074 h 6828021"/>
              <a:gd name="connsiteX11143" fmla="*/ 857429 w 11293641"/>
              <a:gd name="connsiteY11143" fmla="*/ 2143105 h 6828021"/>
              <a:gd name="connsiteX11144" fmla="*/ 857429 w 11293641"/>
              <a:gd name="connsiteY11144" fmla="*/ 2133137 h 6828021"/>
              <a:gd name="connsiteX11145" fmla="*/ 857429 w 11293641"/>
              <a:gd name="connsiteY11145" fmla="*/ 2118187 h 6828021"/>
              <a:gd name="connsiteX11146" fmla="*/ 862415 w 11293641"/>
              <a:gd name="connsiteY11146" fmla="*/ 2108220 h 6828021"/>
              <a:gd name="connsiteX11147" fmla="*/ 862415 w 11293641"/>
              <a:gd name="connsiteY11147" fmla="*/ 2103234 h 6828021"/>
              <a:gd name="connsiteX11148" fmla="*/ 917250 w 11293641"/>
              <a:gd name="connsiteY11148" fmla="*/ 2053394 h 6828021"/>
              <a:gd name="connsiteX11149" fmla="*/ 927220 w 11293641"/>
              <a:gd name="connsiteY11149" fmla="*/ 2053394 h 6828021"/>
              <a:gd name="connsiteX11150" fmla="*/ 932206 w 11293641"/>
              <a:gd name="connsiteY11150" fmla="*/ 2063363 h 6828021"/>
              <a:gd name="connsiteX11151" fmla="*/ 932206 w 11293641"/>
              <a:gd name="connsiteY11151" fmla="*/ 2073331 h 6828021"/>
              <a:gd name="connsiteX11152" fmla="*/ 932206 w 11293641"/>
              <a:gd name="connsiteY11152" fmla="*/ 2083297 h 6828021"/>
              <a:gd name="connsiteX11153" fmla="*/ 937190 w 11293641"/>
              <a:gd name="connsiteY11153" fmla="*/ 2093266 h 6828021"/>
              <a:gd name="connsiteX11154" fmla="*/ 942175 w 11293641"/>
              <a:gd name="connsiteY11154" fmla="*/ 2098250 h 6828021"/>
              <a:gd name="connsiteX11155" fmla="*/ 942175 w 11293641"/>
              <a:gd name="connsiteY11155" fmla="*/ 2108220 h 6828021"/>
              <a:gd name="connsiteX11156" fmla="*/ 947161 w 11293641"/>
              <a:gd name="connsiteY11156" fmla="*/ 2113200 h 6828021"/>
              <a:gd name="connsiteX11157" fmla="*/ 947161 w 11293641"/>
              <a:gd name="connsiteY11157" fmla="*/ 2123171 h 6828021"/>
              <a:gd name="connsiteX11158" fmla="*/ 937190 w 11293641"/>
              <a:gd name="connsiteY11158" fmla="*/ 2128153 h 6828021"/>
              <a:gd name="connsiteX11159" fmla="*/ 932206 w 11293641"/>
              <a:gd name="connsiteY11159" fmla="*/ 2133137 h 6828021"/>
              <a:gd name="connsiteX11160" fmla="*/ 932206 w 11293641"/>
              <a:gd name="connsiteY11160" fmla="*/ 2143105 h 6828021"/>
              <a:gd name="connsiteX11161" fmla="*/ 927220 w 11293641"/>
              <a:gd name="connsiteY11161" fmla="*/ 2148089 h 6828021"/>
              <a:gd name="connsiteX11162" fmla="*/ 932206 w 11293641"/>
              <a:gd name="connsiteY11162" fmla="*/ 2158057 h 6828021"/>
              <a:gd name="connsiteX11163" fmla="*/ 932206 w 11293641"/>
              <a:gd name="connsiteY11163" fmla="*/ 2163042 h 6828021"/>
              <a:gd name="connsiteX11164" fmla="*/ 932206 w 11293641"/>
              <a:gd name="connsiteY11164" fmla="*/ 2168024 h 6828021"/>
              <a:gd name="connsiteX11165" fmla="*/ 932206 w 11293641"/>
              <a:gd name="connsiteY11165" fmla="*/ 2197928 h 6828021"/>
              <a:gd name="connsiteX11166" fmla="*/ 927221 w 11293641"/>
              <a:gd name="connsiteY11166" fmla="*/ 2212881 h 6828021"/>
              <a:gd name="connsiteX11167" fmla="*/ 937192 w 11293641"/>
              <a:gd name="connsiteY11167" fmla="*/ 2227833 h 6828021"/>
              <a:gd name="connsiteX11168" fmla="*/ 957131 w 11293641"/>
              <a:gd name="connsiteY11168" fmla="*/ 2232815 h 6828021"/>
              <a:gd name="connsiteX11169" fmla="*/ 962116 w 11293641"/>
              <a:gd name="connsiteY11169" fmla="*/ 2247767 h 6828021"/>
              <a:gd name="connsiteX11170" fmla="*/ 957131 w 11293641"/>
              <a:gd name="connsiteY11170" fmla="*/ 2252751 h 6828021"/>
              <a:gd name="connsiteX11171" fmla="*/ 952145 w 11293641"/>
              <a:gd name="connsiteY11171" fmla="*/ 2257735 h 6828021"/>
              <a:gd name="connsiteX11172" fmla="*/ 952145 w 11293641"/>
              <a:gd name="connsiteY11172" fmla="*/ 2262720 h 6828021"/>
              <a:gd name="connsiteX11173" fmla="*/ 952145 w 11293641"/>
              <a:gd name="connsiteY11173" fmla="*/ 2267704 h 6828021"/>
              <a:gd name="connsiteX11174" fmla="*/ 957130 w 11293641"/>
              <a:gd name="connsiteY11174" fmla="*/ 2272688 h 6828021"/>
              <a:gd name="connsiteX11175" fmla="*/ 962116 w 11293641"/>
              <a:gd name="connsiteY11175" fmla="*/ 2267704 h 6828021"/>
              <a:gd name="connsiteX11176" fmla="*/ 967100 w 11293641"/>
              <a:gd name="connsiteY11176" fmla="*/ 2267704 h 6828021"/>
              <a:gd name="connsiteX11177" fmla="*/ 977069 w 11293641"/>
              <a:gd name="connsiteY11177" fmla="*/ 2257735 h 6828021"/>
              <a:gd name="connsiteX11178" fmla="*/ 1006980 w 11293641"/>
              <a:gd name="connsiteY11178" fmla="*/ 2232815 h 6828021"/>
              <a:gd name="connsiteX11179" fmla="*/ 1021936 w 11293641"/>
              <a:gd name="connsiteY11179" fmla="*/ 2237800 h 6828021"/>
              <a:gd name="connsiteX11180" fmla="*/ 1041876 w 11293641"/>
              <a:gd name="connsiteY11180" fmla="*/ 2262721 h 6828021"/>
              <a:gd name="connsiteX11181" fmla="*/ 1041876 w 11293641"/>
              <a:gd name="connsiteY11181" fmla="*/ 2262720 h 6828021"/>
              <a:gd name="connsiteX11182" fmla="*/ 1106682 w 11293641"/>
              <a:gd name="connsiteY11182" fmla="*/ 2252751 h 6828021"/>
              <a:gd name="connsiteX11183" fmla="*/ 1106682 w 11293641"/>
              <a:gd name="connsiteY11183" fmla="*/ 2247767 h 6828021"/>
              <a:gd name="connsiteX11184" fmla="*/ 1111667 w 11293641"/>
              <a:gd name="connsiteY11184" fmla="*/ 2242785 h 6828021"/>
              <a:gd name="connsiteX11185" fmla="*/ 1121637 w 11293641"/>
              <a:gd name="connsiteY11185" fmla="*/ 2237800 h 6828021"/>
              <a:gd name="connsiteX11186" fmla="*/ 1126622 w 11293641"/>
              <a:gd name="connsiteY11186" fmla="*/ 2232815 h 6828021"/>
              <a:gd name="connsiteX11187" fmla="*/ 1136593 w 11293641"/>
              <a:gd name="connsiteY11187" fmla="*/ 2222847 h 6828021"/>
              <a:gd name="connsiteX11188" fmla="*/ 1146562 w 11293641"/>
              <a:gd name="connsiteY11188" fmla="*/ 2222847 h 6828021"/>
              <a:gd name="connsiteX11189" fmla="*/ 1151548 w 11293641"/>
              <a:gd name="connsiteY11189" fmla="*/ 2222847 h 6828021"/>
              <a:gd name="connsiteX11190" fmla="*/ 1161517 w 11293641"/>
              <a:gd name="connsiteY11190" fmla="*/ 2222847 h 6828021"/>
              <a:gd name="connsiteX11191" fmla="*/ 1161517 w 11293641"/>
              <a:gd name="connsiteY11191" fmla="*/ 2227832 h 6828021"/>
              <a:gd name="connsiteX11192" fmla="*/ 1171489 w 11293641"/>
              <a:gd name="connsiteY11192" fmla="*/ 2227832 h 6828021"/>
              <a:gd name="connsiteX11193" fmla="*/ 1181458 w 11293641"/>
              <a:gd name="connsiteY11193" fmla="*/ 2227832 h 6828021"/>
              <a:gd name="connsiteX11194" fmla="*/ 1226323 w 11293641"/>
              <a:gd name="connsiteY11194" fmla="*/ 2212881 h 6828021"/>
              <a:gd name="connsiteX11195" fmla="*/ 1231308 w 11293641"/>
              <a:gd name="connsiteY11195" fmla="*/ 2207896 h 6828021"/>
              <a:gd name="connsiteX11196" fmla="*/ 1236292 w 11293641"/>
              <a:gd name="connsiteY11196" fmla="*/ 2202912 h 6828021"/>
              <a:gd name="connsiteX11197" fmla="*/ 1236292 w 11293641"/>
              <a:gd name="connsiteY11197" fmla="*/ 2192942 h 6828021"/>
              <a:gd name="connsiteX11198" fmla="*/ 1241277 w 11293641"/>
              <a:gd name="connsiteY11198" fmla="*/ 2187960 h 6828021"/>
              <a:gd name="connsiteX11199" fmla="*/ 1241277 w 11293641"/>
              <a:gd name="connsiteY11199" fmla="*/ 2182976 h 6828021"/>
              <a:gd name="connsiteX11200" fmla="*/ 1256235 w 11293641"/>
              <a:gd name="connsiteY11200" fmla="*/ 2192942 h 6828021"/>
              <a:gd name="connsiteX11201" fmla="*/ 1256235 w 11293641"/>
              <a:gd name="connsiteY11201" fmla="*/ 2158056 h 6828021"/>
              <a:gd name="connsiteX11202" fmla="*/ 1261219 w 11293641"/>
              <a:gd name="connsiteY11202" fmla="*/ 2138121 h 6828021"/>
              <a:gd name="connsiteX11203" fmla="*/ 1261219 w 11293641"/>
              <a:gd name="connsiteY11203" fmla="*/ 2123168 h 6828021"/>
              <a:gd name="connsiteX11204" fmla="*/ 1266203 w 11293641"/>
              <a:gd name="connsiteY11204" fmla="*/ 2108218 h 6828021"/>
              <a:gd name="connsiteX11205" fmla="*/ 1266203 w 11293641"/>
              <a:gd name="connsiteY11205" fmla="*/ 2093266 h 6828021"/>
              <a:gd name="connsiteX11206" fmla="*/ 1276175 w 11293641"/>
              <a:gd name="connsiteY11206" fmla="*/ 2088281 h 6828021"/>
              <a:gd name="connsiteX11207" fmla="*/ 1306083 w 11293641"/>
              <a:gd name="connsiteY11207" fmla="*/ 2053394 h 6828021"/>
              <a:gd name="connsiteX11208" fmla="*/ 1326026 w 11293641"/>
              <a:gd name="connsiteY11208" fmla="*/ 2073329 h 6828021"/>
              <a:gd name="connsiteX11209" fmla="*/ 1331009 w 11293641"/>
              <a:gd name="connsiteY11209" fmla="*/ 2073329 h 6828021"/>
              <a:gd name="connsiteX11210" fmla="*/ 1331009 w 11293641"/>
              <a:gd name="connsiteY11210" fmla="*/ 2078316 h 6828021"/>
              <a:gd name="connsiteX11211" fmla="*/ 1340980 w 11293641"/>
              <a:gd name="connsiteY11211" fmla="*/ 2083297 h 6828021"/>
              <a:gd name="connsiteX11212" fmla="*/ 1350949 w 11293641"/>
              <a:gd name="connsiteY11212" fmla="*/ 2088281 h 6828021"/>
              <a:gd name="connsiteX11213" fmla="*/ 1360921 w 11293641"/>
              <a:gd name="connsiteY11213" fmla="*/ 2093266 h 6828021"/>
              <a:gd name="connsiteX11214" fmla="*/ 1365905 w 11293641"/>
              <a:gd name="connsiteY11214" fmla="*/ 2093266 h 6828021"/>
              <a:gd name="connsiteX11215" fmla="*/ 1370890 w 11293641"/>
              <a:gd name="connsiteY11215" fmla="*/ 2088281 h 6828021"/>
              <a:gd name="connsiteX11216" fmla="*/ 1370890 w 11293641"/>
              <a:gd name="connsiteY11216" fmla="*/ 2083297 h 6828021"/>
              <a:gd name="connsiteX11217" fmla="*/ 1375876 w 11293641"/>
              <a:gd name="connsiteY11217" fmla="*/ 2073329 h 6828021"/>
              <a:gd name="connsiteX11218" fmla="*/ 1375876 w 11293641"/>
              <a:gd name="connsiteY11218" fmla="*/ 2063363 h 6828021"/>
              <a:gd name="connsiteX11219" fmla="*/ 1375876 w 11293641"/>
              <a:gd name="connsiteY11219" fmla="*/ 2048408 h 6828021"/>
              <a:gd name="connsiteX11220" fmla="*/ 1370890 w 11293641"/>
              <a:gd name="connsiteY11220" fmla="*/ 2023490 h 6828021"/>
              <a:gd name="connsiteX11221" fmla="*/ 1355935 w 11293641"/>
              <a:gd name="connsiteY11221" fmla="*/ 2013522 h 6828021"/>
              <a:gd name="connsiteX11222" fmla="*/ 1355935 w 11293641"/>
              <a:gd name="connsiteY11222" fmla="*/ 2008539 h 6828021"/>
              <a:gd name="connsiteX11223" fmla="*/ 1355935 w 11293641"/>
              <a:gd name="connsiteY11223" fmla="*/ 2003554 h 6828021"/>
              <a:gd name="connsiteX11224" fmla="*/ 1355935 w 11293641"/>
              <a:gd name="connsiteY11224" fmla="*/ 1993587 h 6828021"/>
              <a:gd name="connsiteX11225" fmla="*/ 1355935 w 11293641"/>
              <a:gd name="connsiteY11225" fmla="*/ 1983617 h 6828021"/>
              <a:gd name="connsiteX11226" fmla="*/ 1355935 w 11293641"/>
              <a:gd name="connsiteY11226" fmla="*/ 1973650 h 6828021"/>
              <a:gd name="connsiteX11227" fmla="*/ 1360921 w 11293641"/>
              <a:gd name="connsiteY11227" fmla="*/ 1963682 h 6828021"/>
              <a:gd name="connsiteX11228" fmla="*/ 1365905 w 11293641"/>
              <a:gd name="connsiteY11228" fmla="*/ 1958698 h 6828021"/>
              <a:gd name="connsiteX11229" fmla="*/ 1365905 w 11293641"/>
              <a:gd name="connsiteY11229" fmla="*/ 1953714 h 6828021"/>
              <a:gd name="connsiteX11230" fmla="*/ 1370890 w 11293641"/>
              <a:gd name="connsiteY11230" fmla="*/ 1948731 h 6828021"/>
              <a:gd name="connsiteX11231" fmla="*/ 1380860 w 11293641"/>
              <a:gd name="connsiteY11231" fmla="*/ 1943747 h 6828021"/>
              <a:gd name="connsiteX11232" fmla="*/ 1390829 w 11293641"/>
              <a:gd name="connsiteY11232" fmla="*/ 1933779 h 6828021"/>
              <a:gd name="connsiteX11233" fmla="*/ 1405786 w 11293641"/>
              <a:gd name="connsiteY11233" fmla="*/ 1928796 h 6828021"/>
              <a:gd name="connsiteX11234" fmla="*/ 1425726 w 11293641"/>
              <a:gd name="connsiteY11234" fmla="*/ 1928796 h 6828021"/>
              <a:gd name="connsiteX11235" fmla="*/ 1450651 w 11293641"/>
              <a:gd name="connsiteY11235" fmla="*/ 1933779 h 6828021"/>
              <a:gd name="connsiteX11236" fmla="*/ 1465606 w 11293641"/>
              <a:gd name="connsiteY11236" fmla="*/ 1943747 h 6828021"/>
              <a:gd name="connsiteX11237" fmla="*/ 1470591 w 11293641"/>
              <a:gd name="connsiteY11237" fmla="*/ 1938761 h 6828021"/>
              <a:gd name="connsiteX11238" fmla="*/ 1480562 w 11293641"/>
              <a:gd name="connsiteY11238" fmla="*/ 1933779 h 6828021"/>
              <a:gd name="connsiteX11239" fmla="*/ 1490531 w 11293641"/>
              <a:gd name="connsiteY11239" fmla="*/ 1928796 h 6828021"/>
              <a:gd name="connsiteX11240" fmla="*/ 1500503 w 11293641"/>
              <a:gd name="connsiteY11240" fmla="*/ 1923811 h 6828021"/>
              <a:gd name="connsiteX11241" fmla="*/ 1515458 w 11293641"/>
              <a:gd name="connsiteY11241" fmla="*/ 1918827 h 6828021"/>
              <a:gd name="connsiteX11242" fmla="*/ 1530413 w 11293641"/>
              <a:gd name="connsiteY11242" fmla="*/ 1918827 h 6828021"/>
              <a:gd name="connsiteX11243" fmla="*/ 1535397 w 11293641"/>
              <a:gd name="connsiteY11243" fmla="*/ 1918827 h 6828021"/>
              <a:gd name="connsiteX11244" fmla="*/ 1540382 w 11293641"/>
              <a:gd name="connsiteY11244" fmla="*/ 1913843 h 6828021"/>
              <a:gd name="connsiteX11245" fmla="*/ 1550353 w 11293641"/>
              <a:gd name="connsiteY11245" fmla="*/ 1908859 h 6828021"/>
              <a:gd name="connsiteX11246" fmla="*/ 1560322 w 11293641"/>
              <a:gd name="connsiteY11246" fmla="*/ 1903875 h 6828021"/>
              <a:gd name="connsiteX11247" fmla="*/ 1545367 w 11293641"/>
              <a:gd name="connsiteY11247" fmla="*/ 1903875 h 6828021"/>
              <a:gd name="connsiteX11248" fmla="*/ 1530413 w 11293641"/>
              <a:gd name="connsiteY11248" fmla="*/ 1898892 h 6828021"/>
              <a:gd name="connsiteX11249" fmla="*/ 1520442 w 11293641"/>
              <a:gd name="connsiteY11249" fmla="*/ 1893908 h 6828021"/>
              <a:gd name="connsiteX11250" fmla="*/ 1505486 w 11293641"/>
              <a:gd name="connsiteY11250" fmla="*/ 1883940 h 6828021"/>
              <a:gd name="connsiteX11251" fmla="*/ 1495515 w 11293641"/>
              <a:gd name="connsiteY11251" fmla="*/ 1873974 h 6828021"/>
              <a:gd name="connsiteX11252" fmla="*/ 1485546 w 11293641"/>
              <a:gd name="connsiteY11252" fmla="*/ 1868988 h 6828021"/>
              <a:gd name="connsiteX11253" fmla="*/ 1475576 w 11293641"/>
              <a:gd name="connsiteY11253" fmla="*/ 1868988 h 6828021"/>
              <a:gd name="connsiteX11254" fmla="*/ 1465606 w 11293641"/>
              <a:gd name="connsiteY11254" fmla="*/ 1873974 h 6828021"/>
              <a:gd name="connsiteX11255" fmla="*/ 1455636 w 11293641"/>
              <a:gd name="connsiteY11255" fmla="*/ 1878955 h 6828021"/>
              <a:gd name="connsiteX11256" fmla="*/ 1445667 w 11293641"/>
              <a:gd name="connsiteY11256" fmla="*/ 1883939 h 6828021"/>
              <a:gd name="connsiteX11257" fmla="*/ 1410769 w 11293641"/>
              <a:gd name="connsiteY11257" fmla="*/ 1893906 h 6828021"/>
              <a:gd name="connsiteX11258" fmla="*/ 1405786 w 11293641"/>
              <a:gd name="connsiteY11258" fmla="*/ 1893906 h 6828021"/>
              <a:gd name="connsiteX11259" fmla="*/ 1395815 w 11293641"/>
              <a:gd name="connsiteY11259" fmla="*/ 1898890 h 6828021"/>
              <a:gd name="connsiteX11260" fmla="*/ 1385845 w 11293641"/>
              <a:gd name="connsiteY11260" fmla="*/ 1898890 h 6828021"/>
              <a:gd name="connsiteX11261" fmla="*/ 1370890 w 11293641"/>
              <a:gd name="connsiteY11261" fmla="*/ 1903875 h 6828021"/>
              <a:gd name="connsiteX11262" fmla="*/ 1360921 w 11293641"/>
              <a:gd name="connsiteY11262" fmla="*/ 1913842 h 6828021"/>
              <a:gd name="connsiteX11263" fmla="*/ 1335994 w 11293641"/>
              <a:gd name="connsiteY11263" fmla="*/ 1903875 h 6828021"/>
              <a:gd name="connsiteX11264" fmla="*/ 1331009 w 11293641"/>
              <a:gd name="connsiteY11264" fmla="*/ 1898890 h 6828021"/>
              <a:gd name="connsiteX11265" fmla="*/ 1326023 w 11293641"/>
              <a:gd name="connsiteY11265" fmla="*/ 1898890 h 6828021"/>
              <a:gd name="connsiteX11266" fmla="*/ 1316054 w 11293641"/>
              <a:gd name="connsiteY11266" fmla="*/ 1888923 h 6828021"/>
              <a:gd name="connsiteX11267" fmla="*/ 1306083 w 11293641"/>
              <a:gd name="connsiteY11267" fmla="*/ 1883939 h 6828021"/>
              <a:gd name="connsiteX11268" fmla="*/ 1296114 w 11293641"/>
              <a:gd name="connsiteY11268" fmla="*/ 1873974 h 6828021"/>
              <a:gd name="connsiteX11269" fmla="*/ 1291130 w 11293641"/>
              <a:gd name="connsiteY11269" fmla="*/ 1868988 h 6828021"/>
              <a:gd name="connsiteX11270" fmla="*/ 1286144 w 11293641"/>
              <a:gd name="connsiteY11270" fmla="*/ 1859020 h 6828021"/>
              <a:gd name="connsiteX11271" fmla="*/ 1286144 w 11293641"/>
              <a:gd name="connsiteY11271" fmla="*/ 1854036 h 6828021"/>
              <a:gd name="connsiteX11272" fmla="*/ 1286144 w 11293641"/>
              <a:gd name="connsiteY11272" fmla="*/ 1849052 h 6828021"/>
              <a:gd name="connsiteX11273" fmla="*/ 1286144 w 11293641"/>
              <a:gd name="connsiteY11273" fmla="*/ 1834100 h 6828021"/>
              <a:gd name="connsiteX11274" fmla="*/ 1286144 w 11293641"/>
              <a:gd name="connsiteY11274" fmla="*/ 1819148 h 6828021"/>
              <a:gd name="connsiteX11275" fmla="*/ 1286144 w 11293641"/>
              <a:gd name="connsiteY11275" fmla="*/ 1809182 h 6828021"/>
              <a:gd name="connsiteX11276" fmla="*/ 1286144 w 11293641"/>
              <a:gd name="connsiteY11276" fmla="*/ 1794235 h 6828021"/>
              <a:gd name="connsiteX11277" fmla="*/ 1286144 w 11293641"/>
              <a:gd name="connsiteY11277" fmla="*/ 1714493 h 6828021"/>
              <a:gd name="connsiteX11278" fmla="*/ 1286144 w 11293641"/>
              <a:gd name="connsiteY11278" fmla="*/ 1709509 h 6828021"/>
              <a:gd name="connsiteX11279" fmla="*/ 1291130 w 11293641"/>
              <a:gd name="connsiteY11279" fmla="*/ 1699541 h 6828021"/>
              <a:gd name="connsiteX11280" fmla="*/ 1296114 w 11293641"/>
              <a:gd name="connsiteY11280" fmla="*/ 1684589 h 6828021"/>
              <a:gd name="connsiteX11281" fmla="*/ 1306083 w 11293641"/>
              <a:gd name="connsiteY11281" fmla="*/ 1669638 h 6828021"/>
              <a:gd name="connsiteX11282" fmla="*/ 1326023 w 11293641"/>
              <a:gd name="connsiteY11282" fmla="*/ 1654686 h 6828021"/>
              <a:gd name="connsiteX11283" fmla="*/ 1380860 w 11293641"/>
              <a:gd name="connsiteY11283" fmla="*/ 1604845 h 6828021"/>
              <a:gd name="connsiteX11284" fmla="*/ 1390829 w 11293641"/>
              <a:gd name="connsiteY11284" fmla="*/ 1599861 h 6828021"/>
              <a:gd name="connsiteX11285" fmla="*/ 1400800 w 11293641"/>
              <a:gd name="connsiteY11285" fmla="*/ 1584909 h 6828021"/>
              <a:gd name="connsiteX11286" fmla="*/ 1415757 w 11293641"/>
              <a:gd name="connsiteY11286" fmla="*/ 1564974 h 6828021"/>
              <a:gd name="connsiteX11287" fmla="*/ 1415757 w 11293641"/>
              <a:gd name="connsiteY11287" fmla="*/ 1535070 h 6828021"/>
              <a:gd name="connsiteX11288" fmla="*/ 1395817 w 11293641"/>
              <a:gd name="connsiteY11288" fmla="*/ 1510151 h 6828021"/>
              <a:gd name="connsiteX11289" fmla="*/ 1370890 w 11293641"/>
              <a:gd name="connsiteY11289" fmla="*/ 1505168 h 6828021"/>
              <a:gd name="connsiteX11290" fmla="*/ 1340980 w 11293641"/>
              <a:gd name="connsiteY11290" fmla="*/ 1510151 h 6828021"/>
              <a:gd name="connsiteX11291" fmla="*/ 1316054 w 11293641"/>
              <a:gd name="connsiteY11291" fmla="*/ 1535072 h 6828021"/>
              <a:gd name="connsiteX11292" fmla="*/ 1286144 w 11293641"/>
              <a:gd name="connsiteY11292" fmla="*/ 1559991 h 6828021"/>
              <a:gd name="connsiteX11293" fmla="*/ 1286144 w 11293641"/>
              <a:gd name="connsiteY11293" fmla="*/ 1594879 h 6828021"/>
              <a:gd name="connsiteX11294" fmla="*/ 1286144 w 11293641"/>
              <a:gd name="connsiteY11294" fmla="*/ 1599863 h 6828021"/>
              <a:gd name="connsiteX11295" fmla="*/ 1286144 w 11293641"/>
              <a:gd name="connsiteY11295" fmla="*/ 1604846 h 6828021"/>
              <a:gd name="connsiteX11296" fmla="*/ 1286144 w 11293641"/>
              <a:gd name="connsiteY11296" fmla="*/ 1619798 h 6828021"/>
              <a:gd name="connsiteX11297" fmla="*/ 1281161 w 11293641"/>
              <a:gd name="connsiteY11297" fmla="*/ 1634751 h 6828021"/>
              <a:gd name="connsiteX11298" fmla="*/ 1271190 w 11293641"/>
              <a:gd name="connsiteY11298" fmla="*/ 1649702 h 6828021"/>
              <a:gd name="connsiteX11299" fmla="*/ 1256235 w 11293641"/>
              <a:gd name="connsiteY11299" fmla="*/ 1664654 h 6828021"/>
              <a:gd name="connsiteX11300" fmla="*/ 1256235 w 11293641"/>
              <a:gd name="connsiteY11300" fmla="*/ 1669638 h 6828021"/>
              <a:gd name="connsiteX11301" fmla="*/ 1246263 w 11293641"/>
              <a:gd name="connsiteY11301" fmla="*/ 1669638 h 6828021"/>
              <a:gd name="connsiteX11302" fmla="*/ 1241280 w 11293641"/>
              <a:gd name="connsiteY11302" fmla="*/ 1679606 h 6828021"/>
              <a:gd name="connsiteX11303" fmla="*/ 1226323 w 11293641"/>
              <a:gd name="connsiteY11303" fmla="*/ 1684590 h 6828021"/>
              <a:gd name="connsiteX11304" fmla="*/ 1216354 w 11293641"/>
              <a:gd name="connsiteY11304" fmla="*/ 1694558 h 6828021"/>
              <a:gd name="connsiteX11305" fmla="*/ 1206384 w 11293641"/>
              <a:gd name="connsiteY11305" fmla="*/ 1699541 h 6828021"/>
              <a:gd name="connsiteX11306" fmla="*/ 1201398 w 11293641"/>
              <a:gd name="connsiteY11306" fmla="*/ 1709510 h 6828021"/>
              <a:gd name="connsiteX11307" fmla="*/ 1196414 w 11293641"/>
              <a:gd name="connsiteY11307" fmla="*/ 1719478 h 6828021"/>
              <a:gd name="connsiteX11308" fmla="*/ 1191428 w 11293641"/>
              <a:gd name="connsiteY11308" fmla="*/ 1729445 h 6828021"/>
              <a:gd name="connsiteX11309" fmla="*/ 1186444 w 11293641"/>
              <a:gd name="connsiteY11309" fmla="*/ 1739414 h 6828021"/>
              <a:gd name="connsiteX11310" fmla="*/ 1181458 w 11293641"/>
              <a:gd name="connsiteY11310" fmla="*/ 1754365 h 6828021"/>
              <a:gd name="connsiteX11311" fmla="*/ 1181458 w 11293641"/>
              <a:gd name="connsiteY11311" fmla="*/ 1774301 h 6828021"/>
              <a:gd name="connsiteX11312" fmla="*/ 1176475 w 11293641"/>
              <a:gd name="connsiteY11312" fmla="*/ 1784268 h 6828021"/>
              <a:gd name="connsiteX11313" fmla="*/ 1176475 w 11293641"/>
              <a:gd name="connsiteY11313" fmla="*/ 1779285 h 6828021"/>
              <a:gd name="connsiteX11314" fmla="*/ 1171489 w 11293641"/>
              <a:gd name="connsiteY11314" fmla="*/ 1864006 h 6828021"/>
              <a:gd name="connsiteX11315" fmla="*/ 1176475 w 11293641"/>
              <a:gd name="connsiteY11315" fmla="*/ 1864006 h 6828021"/>
              <a:gd name="connsiteX11316" fmla="*/ 1181458 w 11293641"/>
              <a:gd name="connsiteY11316" fmla="*/ 1868990 h 6828021"/>
              <a:gd name="connsiteX11317" fmla="*/ 1186444 w 11293641"/>
              <a:gd name="connsiteY11317" fmla="*/ 1868990 h 6828021"/>
              <a:gd name="connsiteX11318" fmla="*/ 1196414 w 11293641"/>
              <a:gd name="connsiteY11318" fmla="*/ 1873974 h 6828021"/>
              <a:gd name="connsiteX11319" fmla="*/ 1206384 w 11293641"/>
              <a:gd name="connsiteY11319" fmla="*/ 1878955 h 6828021"/>
              <a:gd name="connsiteX11320" fmla="*/ 1211368 w 11293641"/>
              <a:gd name="connsiteY11320" fmla="*/ 1888925 h 6828021"/>
              <a:gd name="connsiteX11321" fmla="*/ 1211368 w 11293641"/>
              <a:gd name="connsiteY11321" fmla="*/ 1903876 h 6828021"/>
              <a:gd name="connsiteX11322" fmla="*/ 1216354 w 11293641"/>
              <a:gd name="connsiteY11322" fmla="*/ 1903876 h 6828021"/>
              <a:gd name="connsiteX11323" fmla="*/ 1216354 w 11293641"/>
              <a:gd name="connsiteY11323" fmla="*/ 1913843 h 6828021"/>
              <a:gd name="connsiteX11324" fmla="*/ 1211368 w 11293641"/>
              <a:gd name="connsiteY11324" fmla="*/ 1923813 h 6828021"/>
              <a:gd name="connsiteX11325" fmla="*/ 1211368 w 11293641"/>
              <a:gd name="connsiteY11325" fmla="*/ 1933779 h 6828021"/>
              <a:gd name="connsiteX11326" fmla="*/ 1201398 w 11293641"/>
              <a:gd name="connsiteY11326" fmla="*/ 1948731 h 6828021"/>
              <a:gd name="connsiteX11327" fmla="*/ 1191428 w 11293641"/>
              <a:gd name="connsiteY11327" fmla="*/ 1958700 h 6828021"/>
              <a:gd name="connsiteX11328" fmla="*/ 1146563 w 11293641"/>
              <a:gd name="connsiteY11328" fmla="*/ 2008540 h 6828021"/>
              <a:gd name="connsiteX11329" fmla="*/ 1146563 w 11293641"/>
              <a:gd name="connsiteY11329" fmla="*/ 2028473 h 6828021"/>
              <a:gd name="connsiteX11330" fmla="*/ 1146563 w 11293641"/>
              <a:gd name="connsiteY11330" fmla="*/ 2043425 h 6828021"/>
              <a:gd name="connsiteX11331" fmla="*/ 1141577 w 11293641"/>
              <a:gd name="connsiteY11331" fmla="*/ 2073331 h 6828021"/>
              <a:gd name="connsiteX11332" fmla="*/ 1131608 w 11293641"/>
              <a:gd name="connsiteY11332" fmla="*/ 2108218 h 6828021"/>
              <a:gd name="connsiteX11333" fmla="*/ 1116653 w 11293641"/>
              <a:gd name="connsiteY11333" fmla="*/ 2133137 h 6828021"/>
              <a:gd name="connsiteX11334" fmla="*/ 1116653 w 11293641"/>
              <a:gd name="connsiteY11334" fmla="*/ 2138121 h 6828021"/>
              <a:gd name="connsiteX11335" fmla="*/ 1106682 w 11293641"/>
              <a:gd name="connsiteY11335" fmla="*/ 2138121 h 6828021"/>
              <a:gd name="connsiteX11336" fmla="*/ 1096712 w 11293641"/>
              <a:gd name="connsiteY11336" fmla="*/ 2143105 h 6828021"/>
              <a:gd name="connsiteX11337" fmla="*/ 1086743 w 11293641"/>
              <a:gd name="connsiteY11337" fmla="*/ 2153074 h 6828021"/>
              <a:gd name="connsiteX11338" fmla="*/ 1076771 w 11293641"/>
              <a:gd name="connsiteY11338" fmla="*/ 2163042 h 6828021"/>
              <a:gd name="connsiteX11339" fmla="*/ 1071788 w 11293641"/>
              <a:gd name="connsiteY11339" fmla="*/ 2173010 h 6828021"/>
              <a:gd name="connsiteX11340" fmla="*/ 1041876 w 11293641"/>
              <a:gd name="connsiteY11340" fmla="*/ 2182976 h 6828021"/>
              <a:gd name="connsiteX11341" fmla="*/ 1021936 w 11293641"/>
              <a:gd name="connsiteY11341" fmla="*/ 2177994 h 6828021"/>
              <a:gd name="connsiteX11342" fmla="*/ 1011966 w 11293641"/>
              <a:gd name="connsiteY11342" fmla="*/ 2128153 h 6828021"/>
              <a:gd name="connsiteX11343" fmla="*/ 982057 w 11293641"/>
              <a:gd name="connsiteY11343" fmla="*/ 2083297 h 6828021"/>
              <a:gd name="connsiteX11344" fmla="*/ 982057 w 11293641"/>
              <a:gd name="connsiteY11344" fmla="*/ 2013522 h 6828021"/>
              <a:gd name="connsiteX11345" fmla="*/ 982057 w 11293641"/>
              <a:gd name="connsiteY11345" fmla="*/ 2003555 h 6828021"/>
              <a:gd name="connsiteX11346" fmla="*/ 982057 w 11293641"/>
              <a:gd name="connsiteY11346" fmla="*/ 1988603 h 6828021"/>
              <a:gd name="connsiteX11347" fmla="*/ 982057 w 11293641"/>
              <a:gd name="connsiteY11347" fmla="*/ 1978635 h 6828021"/>
              <a:gd name="connsiteX11348" fmla="*/ 982057 w 11293641"/>
              <a:gd name="connsiteY11348" fmla="*/ 1963682 h 6828021"/>
              <a:gd name="connsiteX11349" fmla="*/ 982057 w 11293641"/>
              <a:gd name="connsiteY11349" fmla="*/ 1958700 h 6828021"/>
              <a:gd name="connsiteX11350" fmla="*/ 982057 w 11293641"/>
              <a:gd name="connsiteY11350" fmla="*/ 1948731 h 6828021"/>
              <a:gd name="connsiteX11351" fmla="*/ 982057 w 11293641"/>
              <a:gd name="connsiteY11351" fmla="*/ 1938763 h 6828021"/>
              <a:gd name="connsiteX11352" fmla="*/ 982057 w 11293641"/>
              <a:gd name="connsiteY11352" fmla="*/ 1923813 h 6828021"/>
              <a:gd name="connsiteX11353" fmla="*/ 982057 w 11293641"/>
              <a:gd name="connsiteY11353" fmla="*/ 1913843 h 6828021"/>
              <a:gd name="connsiteX11354" fmla="*/ 982057 w 11293641"/>
              <a:gd name="connsiteY11354" fmla="*/ 1908859 h 6828021"/>
              <a:gd name="connsiteX11355" fmla="*/ 967100 w 11293641"/>
              <a:gd name="connsiteY11355" fmla="*/ 1868988 h 6828021"/>
              <a:gd name="connsiteX11356" fmla="*/ 967100 w 11293641"/>
              <a:gd name="connsiteY11356" fmla="*/ 1873974 h 6828021"/>
              <a:gd name="connsiteX11357" fmla="*/ 967100 w 11293641"/>
              <a:gd name="connsiteY11357" fmla="*/ 1878955 h 6828021"/>
              <a:gd name="connsiteX11358" fmla="*/ 967100 w 11293641"/>
              <a:gd name="connsiteY11358" fmla="*/ 1883939 h 6828021"/>
              <a:gd name="connsiteX11359" fmla="*/ 962114 w 11293641"/>
              <a:gd name="connsiteY11359" fmla="*/ 1898890 h 6828021"/>
              <a:gd name="connsiteX11360" fmla="*/ 957130 w 11293641"/>
              <a:gd name="connsiteY11360" fmla="*/ 1913843 h 6828021"/>
              <a:gd name="connsiteX11361" fmla="*/ 947161 w 11293641"/>
              <a:gd name="connsiteY11361" fmla="*/ 1928796 h 6828021"/>
              <a:gd name="connsiteX11362" fmla="*/ 942175 w 11293641"/>
              <a:gd name="connsiteY11362" fmla="*/ 1933777 h 6828021"/>
              <a:gd name="connsiteX11363" fmla="*/ 942175 w 11293641"/>
              <a:gd name="connsiteY11363" fmla="*/ 1938761 h 6828021"/>
              <a:gd name="connsiteX11364" fmla="*/ 937190 w 11293641"/>
              <a:gd name="connsiteY11364" fmla="*/ 1943747 h 6828021"/>
              <a:gd name="connsiteX11365" fmla="*/ 927220 w 11293641"/>
              <a:gd name="connsiteY11365" fmla="*/ 1948731 h 6828021"/>
              <a:gd name="connsiteX11366" fmla="*/ 922234 w 11293641"/>
              <a:gd name="connsiteY11366" fmla="*/ 1953714 h 6828021"/>
              <a:gd name="connsiteX11367" fmla="*/ 912263 w 11293641"/>
              <a:gd name="connsiteY11367" fmla="*/ 1953714 h 6828021"/>
              <a:gd name="connsiteX11368" fmla="*/ 912263 w 11293641"/>
              <a:gd name="connsiteY11368" fmla="*/ 1958698 h 6828021"/>
              <a:gd name="connsiteX11369" fmla="*/ 907280 w 11293641"/>
              <a:gd name="connsiteY11369" fmla="*/ 1958698 h 6828021"/>
              <a:gd name="connsiteX11370" fmla="*/ 907280 w 11293641"/>
              <a:gd name="connsiteY11370" fmla="*/ 1968665 h 6828021"/>
              <a:gd name="connsiteX11371" fmla="*/ 902294 w 11293641"/>
              <a:gd name="connsiteY11371" fmla="*/ 1978633 h 6828021"/>
              <a:gd name="connsiteX11372" fmla="*/ 902294 w 11293641"/>
              <a:gd name="connsiteY11372" fmla="*/ 1993587 h 6828021"/>
              <a:gd name="connsiteX11373" fmla="*/ 902294 w 11293641"/>
              <a:gd name="connsiteY11373" fmla="*/ 1998570 h 6828021"/>
              <a:gd name="connsiteX11374" fmla="*/ 897311 w 11293641"/>
              <a:gd name="connsiteY11374" fmla="*/ 2003554 h 6828021"/>
              <a:gd name="connsiteX11375" fmla="*/ 892323 w 11293641"/>
              <a:gd name="connsiteY11375" fmla="*/ 2013522 h 6828021"/>
              <a:gd name="connsiteX11376" fmla="*/ 882354 w 11293641"/>
              <a:gd name="connsiteY11376" fmla="*/ 2023489 h 6828021"/>
              <a:gd name="connsiteX11377" fmla="*/ 872384 w 11293641"/>
              <a:gd name="connsiteY11377" fmla="*/ 2033456 h 6828021"/>
              <a:gd name="connsiteX11378" fmla="*/ 857429 w 11293641"/>
              <a:gd name="connsiteY11378" fmla="*/ 2043425 h 6828021"/>
              <a:gd name="connsiteX11379" fmla="*/ 842475 w 11293641"/>
              <a:gd name="connsiteY11379" fmla="*/ 2048408 h 6828021"/>
              <a:gd name="connsiteX11380" fmla="*/ 837489 w 11293641"/>
              <a:gd name="connsiteY11380" fmla="*/ 2048408 h 6828021"/>
              <a:gd name="connsiteX11381" fmla="*/ 827517 w 11293641"/>
              <a:gd name="connsiteY11381" fmla="*/ 2043425 h 6828021"/>
              <a:gd name="connsiteX11382" fmla="*/ 817548 w 11293641"/>
              <a:gd name="connsiteY11382" fmla="*/ 2038440 h 6828021"/>
              <a:gd name="connsiteX11383" fmla="*/ 807577 w 11293641"/>
              <a:gd name="connsiteY11383" fmla="*/ 2028473 h 6828021"/>
              <a:gd name="connsiteX11384" fmla="*/ 792624 w 11293641"/>
              <a:gd name="connsiteY11384" fmla="*/ 2018505 h 6828021"/>
              <a:gd name="connsiteX11385" fmla="*/ 787638 w 11293641"/>
              <a:gd name="connsiteY11385" fmla="*/ 2003554 h 6828021"/>
              <a:gd name="connsiteX11386" fmla="*/ 777668 w 11293641"/>
              <a:gd name="connsiteY11386" fmla="*/ 1988601 h 6828021"/>
              <a:gd name="connsiteX11387" fmla="*/ 777668 w 11293641"/>
              <a:gd name="connsiteY11387" fmla="*/ 1983617 h 6828021"/>
              <a:gd name="connsiteX11388" fmla="*/ 777668 w 11293641"/>
              <a:gd name="connsiteY11388" fmla="*/ 1978633 h 6828021"/>
              <a:gd name="connsiteX11389" fmla="*/ 772684 w 11293641"/>
              <a:gd name="connsiteY11389" fmla="*/ 1968665 h 6828021"/>
              <a:gd name="connsiteX11390" fmla="*/ 772684 w 11293641"/>
              <a:gd name="connsiteY11390" fmla="*/ 1958698 h 6828021"/>
              <a:gd name="connsiteX11391" fmla="*/ 772684 w 11293641"/>
              <a:gd name="connsiteY11391" fmla="*/ 1943747 h 6828021"/>
              <a:gd name="connsiteX11392" fmla="*/ 772684 w 11293641"/>
              <a:gd name="connsiteY11392" fmla="*/ 1928796 h 6828021"/>
              <a:gd name="connsiteX11393" fmla="*/ 782653 w 11293641"/>
              <a:gd name="connsiteY11393" fmla="*/ 1913843 h 6828021"/>
              <a:gd name="connsiteX11394" fmla="*/ 782653 w 11293641"/>
              <a:gd name="connsiteY11394" fmla="*/ 1908859 h 6828021"/>
              <a:gd name="connsiteX11395" fmla="*/ 782653 w 11293641"/>
              <a:gd name="connsiteY11395" fmla="*/ 1898890 h 6828021"/>
              <a:gd name="connsiteX11396" fmla="*/ 782653 w 11293641"/>
              <a:gd name="connsiteY11396" fmla="*/ 1888923 h 6828021"/>
              <a:gd name="connsiteX11397" fmla="*/ 787638 w 11293641"/>
              <a:gd name="connsiteY11397" fmla="*/ 1883939 h 6828021"/>
              <a:gd name="connsiteX11398" fmla="*/ 787638 w 11293641"/>
              <a:gd name="connsiteY11398" fmla="*/ 1878955 h 6828021"/>
              <a:gd name="connsiteX11399" fmla="*/ 792624 w 11293641"/>
              <a:gd name="connsiteY11399" fmla="*/ 1878955 h 6828021"/>
              <a:gd name="connsiteX11400" fmla="*/ 792624 w 11293641"/>
              <a:gd name="connsiteY11400" fmla="*/ 1873974 h 6828021"/>
              <a:gd name="connsiteX11401" fmla="*/ 792624 w 11293641"/>
              <a:gd name="connsiteY11401" fmla="*/ 1868988 h 6828021"/>
              <a:gd name="connsiteX11402" fmla="*/ 787638 w 11293641"/>
              <a:gd name="connsiteY11402" fmla="*/ 1864004 h 6828021"/>
              <a:gd name="connsiteX11403" fmla="*/ 777668 w 11293641"/>
              <a:gd name="connsiteY11403" fmla="*/ 1854036 h 6828021"/>
              <a:gd name="connsiteX11404" fmla="*/ 767698 w 11293641"/>
              <a:gd name="connsiteY11404" fmla="*/ 1829118 h 6828021"/>
              <a:gd name="connsiteX11405" fmla="*/ 772684 w 11293641"/>
              <a:gd name="connsiteY11405" fmla="*/ 1799220 h 6828021"/>
              <a:gd name="connsiteX11406" fmla="*/ 787638 w 11293641"/>
              <a:gd name="connsiteY11406" fmla="*/ 1769317 h 6828021"/>
              <a:gd name="connsiteX11407" fmla="*/ 792624 w 11293641"/>
              <a:gd name="connsiteY11407" fmla="*/ 1764333 h 6828021"/>
              <a:gd name="connsiteX11408" fmla="*/ 797608 w 11293641"/>
              <a:gd name="connsiteY11408" fmla="*/ 1754365 h 6828021"/>
              <a:gd name="connsiteX11409" fmla="*/ 802594 w 11293641"/>
              <a:gd name="connsiteY11409" fmla="*/ 1744397 h 6828021"/>
              <a:gd name="connsiteX11410" fmla="*/ 807577 w 11293641"/>
              <a:gd name="connsiteY11410" fmla="*/ 1729445 h 6828021"/>
              <a:gd name="connsiteX11411" fmla="*/ 817548 w 11293641"/>
              <a:gd name="connsiteY11411" fmla="*/ 1724462 h 6828021"/>
              <a:gd name="connsiteX11412" fmla="*/ 822534 w 11293641"/>
              <a:gd name="connsiteY11412" fmla="*/ 1719478 h 6828021"/>
              <a:gd name="connsiteX11413" fmla="*/ 832504 w 11293641"/>
              <a:gd name="connsiteY11413" fmla="*/ 1714494 h 6828021"/>
              <a:gd name="connsiteX11414" fmla="*/ 842475 w 11293641"/>
              <a:gd name="connsiteY11414" fmla="*/ 1704526 h 6828021"/>
              <a:gd name="connsiteX11415" fmla="*/ 847459 w 11293641"/>
              <a:gd name="connsiteY11415" fmla="*/ 1689574 h 6828021"/>
              <a:gd name="connsiteX11416" fmla="*/ 902294 w 11293641"/>
              <a:gd name="connsiteY11416" fmla="*/ 1654687 h 6828021"/>
              <a:gd name="connsiteX11417" fmla="*/ 947161 w 11293641"/>
              <a:gd name="connsiteY11417" fmla="*/ 1594879 h 6828021"/>
              <a:gd name="connsiteX11418" fmla="*/ 972085 w 11293641"/>
              <a:gd name="connsiteY11418" fmla="*/ 1579927 h 6828021"/>
              <a:gd name="connsiteX11419" fmla="*/ 977069 w 11293641"/>
              <a:gd name="connsiteY11419" fmla="*/ 1569959 h 6828021"/>
              <a:gd name="connsiteX11420" fmla="*/ 987040 w 11293641"/>
              <a:gd name="connsiteY11420" fmla="*/ 1550023 h 6828021"/>
              <a:gd name="connsiteX11421" fmla="*/ 1001997 w 11293641"/>
              <a:gd name="connsiteY11421" fmla="*/ 1520120 h 6828021"/>
              <a:gd name="connsiteX11422" fmla="*/ 1011966 w 11293641"/>
              <a:gd name="connsiteY11422" fmla="*/ 1495200 h 6828021"/>
              <a:gd name="connsiteX11423" fmla="*/ 1016949 w 11293641"/>
              <a:gd name="connsiteY11423" fmla="*/ 1480248 h 6828021"/>
              <a:gd name="connsiteX11424" fmla="*/ 1021936 w 11293641"/>
              <a:gd name="connsiteY11424" fmla="*/ 1470280 h 6828021"/>
              <a:gd name="connsiteX11425" fmla="*/ 1031907 w 11293641"/>
              <a:gd name="connsiteY11425" fmla="*/ 1445360 h 6828021"/>
              <a:gd name="connsiteX11426" fmla="*/ 1041876 w 11293641"/>
              <a:gd name="connsiteY11426" fmla="*/ 1420440 h 6828021"/>
              <a:gd name="connsiteX11427" fmla="*/ 1051846 w 11293641"/>
              <a:gd name="connsiteY11427" fmla="*/ 1400505 h 6828021"/>
              <a:gd name="connsiteX11428" fmla="*/ 1056831 w 11293641"/>
              <a:gd name="connsiteY11428" fmla="*/ 1395521 h 6828021"/>
              <a:gd name="connsiteX11429" fmla="*/ 1106682 w 11293641"/>
              <a:gd name="connsiteY11429" fmla="*/ 1305809 h 6828021"/>
              <a:gd name="connsiteX11430" fmla="*/ 1136593 w 11293641"/>
              <a:gd name="connsiteY11430" fmla="*/ 1226066 h 6828021"/>
              <a:gd name="connsiteX11431" fmla="*/ 1136593 w 11293641"/>
              <a:gd name="connsiteY11431" fmla="*/ 1221082 h 6828021"/>
              <a:gd name="connsiteX11432" fmla="*/ 1136593 w 11293641"/>
              <a:gd name="connsiteY11432" fmla="*/ 1211114 h 6828021"/>
              <a:gd name="connsiteX11433" fmla="*/ 1141577 w 11293641"/>
              <a:gd name="connsiteY11433" fmla="*/ 1196162 h 6828021"/>
              <a:gd name="connsiteX11434" fmla="*/ 1146562 w 11293641"/>
              <a:gd name="connsiteY11434" fmla="*/ 1186194 h 6828021"/>
              <a:gd name="connsiteX11435" fmla="*/ 1151546 w 11293641"/>
              <a:gd name="connsiteY11435" fmla="*/ 1176225 h 6828021"/>
              <a:gd name="connsiteX11436" fmla="*/ 1161517 w 11293641"/>
              <a:gd name="connsiteY11436" fmla="*/ 1166258 h 6828021"/>
              <a:gd name="connsiteX11437" fmla="*/ 1171489 w 11293641"/>
              <a:gd name="connsiteY11437" fmla="*/ 1161273 h 6828021"/>
              <a:gd name="connsiteX11438" fmla="*/ 1186442 w 11293641"/>
              <a:gd name="connsiteY11438" fmla="*/ 1156290 h 6828021"/>
              <a:gd name="connsiteX11439" fmla="*/ 1201398 w 11293641"/>
              <a:gd name="connsiteY11439" fmla="*/ 1141338 h 6828021"/>
              <a:gd name="connsiteX11440" fmla="*/ 1206381 w 11293641"/>
              <a:gd name="connsiteY11440" fmla="*/ 1141338 h 6828021"/>
              <a:gd name="connsiteX11441" fmla="*/ 1206381 w 11293641"/>
              <a:gd name="connsiteY11441" fmla="*/ 1136354 h 6828021"/>
              <a:gd name="connsiteX11442" fmla="*/ 1211368 w 11293641"/>
              <a:gd name="connsiteY11442" fmla="*/ 1126386 h 6828021"/>
              <a:gd name="connsiteX11443" fmla="*/ 1221337 w 11293641"/>
              <a:gd name="connsiteY11443" fmla="*/ 1116419 h 6828021"/>
              <a:gd name="connsiteX11444" fmla="*/ 1231308 w 11293641"/>
              <a:gd name="connsiteY11444" fmla="*/ 1106450 h 6828021"/>
              <a:gd name="connsiteX11445" fmla="*/ 1241277 w 11293641"/>
              <a:gd name="connsiteY11445" fmla="*/ 1101466 h 6828021"/>
              <a:gd name="connsiteX11446" fmla="*/ 1251249 w 11293641"/>
              <a:gd name="connsiteY11446" fmla="*/ 1101466 h 6828021"/>
              <a:gd name="connsiteX11447" fmla="*/ 1251249 w 11293641"/>
              <a:gd name="connsiteY11447" fmla="*/ 1106450 h 6828021"/>
              <a:gd name="connsiteX11448" fmla="*/ 1256232 w 11293641"/>
              <a:gd name="connsiteY11448" fmla="*/ 1106450 h 6828021"/>
              <a:gd name="connsiteX11449" fmla="*/ 1256232 w 11293641"/>
              <a:gd name="connsiteY11449" fmla="*/ 1111434 h 6828021"/>
              <a:gd name="connsiteX11450" fmla="*/ 1266203 w 11293641"/>
              <a:gd name="connsiteY11450" fmla="*/ 1111434 h 6828021"/>
              <a:gd name="connsiteX11451" fmla="*/ 1276175 w 11293641"/>
              <a:gd name="connsiteY11451" fmla="*/ 1111434 h 6828021"/>
              <a:gd name="connsiteX11452" fmla="*/ 1286144 w 11293641"/>
              <a:gd name="connsiteY11452" fmla="*/ 1111434 h 6828021"/>
              <a:gd name="connsiteX11453" fmla="*/ 1296114 w 11293641"/>
              <a:gd name="connsiteY11453" fmla="*/ 1101466 h 6828021"/>
              <a:gd name="connsiteX11454" fmla="*/ 1301099 w 11293641"/>
              <a:gd name="connsiteY11454" fmla="*/ 1091498 h 6828021"/>
              <a:gd name="connsiteX11455" fmla="*/ 1301099 w 11293641"/>
              <a:gd name="connsiteY11455" fmla="*/ 1086515 h 6828021"/>
              <a:gd name="connsiteX11456" fmla="*/ 1306083 w 11293641"/>
              <a:gd name="connsiteY11456" fmla="*/ 1076546 h 6828021"/>
              <a:gd name="connsiteX11457" fmla="*/ 1311069 w 11293641"/>
              <a:gd name="connsiteY11457" fmla="*/ 1071563 h 6828021"/>
              <a:gd name="connsiteX11458" fmla="*/ 1316054 w 11293641"/>
              <a:gd name="connsiteY11458" fmla="*/ 1066580 h 6828021"/>
              <a:gd name="connsiteX11459" fmla="*/ 1326023 w 11293641"/>
              <a:gd name="connsiteY11459" fmla="*/ 1061595 h 6828021"/>
              <a:gd name="connsiteX11460" fmla="*/ 1340978 w 11293641"/>
              <a:gd name="connsiteY11460" fmla="*/ 1056611 h 6828021"/>
              <a:gd name="connsiteX11461" fmla="*/ 1350949 w 11293641"/>
              <a:gd name="connsiteY11461" fmla="*/ 1056611 h 6828021"/>
              <a:gd name="connsiteX11462" fmla="*/ 1365904 w 11293641"/>
              <a:gd name="connsiteY11462" fmla="*/ 1051626 h 6828021"/>
              <a:gd name="connsiteX11463" fmla="*/ 1380860 w 11293641"/>
              <a:gd name="connsiteY11463" fmla="*/ 1051626 h 6828021"/>
              <a:gd name="connsiteX11464" fmla="*/ 1390829 w 11293641"/>
              <a:gd name="connsiteY11464" fmla="*/ 1041659 h 6828021"/>
              <a:gd name="connsiteX11465" fmla="*/ 1405785 w 11293641"/>
              <a:gd name="connsiteY11465" fmla="*/ 1031691 h 6828021"/>
              <a:gd name="connsiteX11466" fmla="*/ 1410769 w 11293641"/>
              <a:gd name="connsiteY11466" fmla="*/ 1021723 h 6828021"/>
              <a:gd name="connsiteX11467" fmla="*/ 1470590 w 11293641"/>
              <a:gd name="connsiteY11467" fmla="*/ 1036675 h 6828021"/>
              <a:gd name="connsiteX11468" fmla="*/ 1520441 w 11293641"/>
              <a:gd name="connsiteY11468" fmla="*/ 1031691 h 6828021"/>
              <a:gd name="connsiteX11469" fmla="*/ 1540382 w 11293641"/>
              <a:gd name="connsiteY11469" fmla="*/ 1046643 h 6828021"/>
              <a:gd name="connsiteX11470" fmla="*/ 1550353 w 11293641"/>
              <a:gd name="connsiteY11470" fmla="*/ 1071563 h 6828021"/>
              <a:gd name="connsiteX11471" fmla="*/ 1590232 w 11293641"/>
              <a:gd name="connsiteY11471" fmla="*/ 1076546 h 6828021"/>
              <a:gd name="connsiteX11472" fmla="*/ 1590232 w 11293641"/>
              <a:gd name="connsiteY11472" fmla="*/ 1086515 h 6828021"/>
              <a:gd name="connsiteX11473" fmla="*/ 1585246 w 11293641"/>
              <a:gd name="connsiteY11473" fmla="*/ 1096482 h 6828021"/>
              <a:gd name="connsiteX11474" fmla="*/ 1585246 w 11293641"/>
              <a:gd name="connsiteY11474" fmla="*/ 1106450 h 6828021"/>
              <a:gd name="connsiteX11475" fmla="*/ 1580261 w 11293641"/>
              <a:gd name="connsiteY11475" fmla="*/ 1116419 h 6828021"/>
              <a:gd name="connsiteX11476" fmla="*/ 1570292 w 11293641"/>
              <a:gd name="connsiteY11476" fmla="*/ 1121402 h 6828021"/>
              <a:gd name="connsiteX11477" fmla="*/ 1560322 w 11293641"/>
              <a:gd name="connsiteY11477" fmla="*/ 1126386 h 6828021"/>
              <a:gd name="connsiteX11478" fmla="*/ 1550353 w 11293641"/>
              <a:gd name="connsiteY11478" fmla="*/ 1126386 h 6828021"/>
              <a:gd name="connsiteX11479" fmla="*/ 1510472 w 11293641"/>
              <a:gd name="connsiteY11479" fmla="*/ 1131370 h 6828021"/>
              <a:gd name="connsiteX11480" fmla="*/ 1515455 w 11293641"/>
              <a:gd name="connsiteY11480" fmla="*/ 1131370 h 6828021"/>
              <a:gd name="connsiteX11481" fmla="*/ 1520441 w 11293641"/>
              <a:gd name="connsiteY11481" fmla="*/ 1131370 h 6828021"/>
              <a:gd name="connsiteX11482" fmla="*/ 1535395 w 11293641"/>
              <a:gd name="connsiteY11482" fmla="*/ 1136354 h 6828021"/>
              <a:gd name="connsiteX11483" fmla="*/ 1550353 w 11293641"/>
              <a:gd name="connsiteY11483" fmla="*/ 1141338 h 6828021"/>
              <a:gd name="connsiteX11484" fmla="*/ 1580261 w 11293641"/>
              <a:gd name="connsiteY11484" fmla="*/ 1151306 h 6828021"/>
              <a:gd name="connsiteX11485" fmla="*/ 1605186 w 11293641"/>
              <a:gd name="connsiteY11485" fmla="*/ 1161273 h 6828021"/>
              <a:gd name="connsiteX11486" fmla="*/ 1585246 w 11293641"/>
              <a:gd name="connsiteY11486" fmla="*/ 1161273 h 6828021"/>
              <a:gd name="connsiteX11487" fmla="*/ 1585246 w 11293641"/>
              <a:gd name="connsiteY11487" fmla="*/ 1176225 h 6828021"/>
              <a:gd name="connsiteX11488" fmla="*/ 1585246 w 11293641"/>
              <a:gd name="connsiteY11488" fmla="*/ 1176228 h 6828021"/>
              <a:gd name="connsiteX11489" fmla="*/ 1585249 w 11293641"/>
              <a:gd name="connsiteY11489" fmla="*/ 1176227 h 6828021"/>
              <a:gd name="connsiteX11490" fmla="*/ 1585249 w 11293641"/>
              <a:gd name="connsiteY11490" fmla="*/ 1161276 h 6828021"/>
              <a:gd name="connsiteX11491" fmla="*/ 1605188 w 11293641"/>
              <a:gd name="connsiteY11491" fmla="*/ 1161276 h 6828021"/>
              <a:gd name="connsiteX11492" fmla="*/ 1625128 w 11293641"/>
              <a:gd name="connsiteY11492" fmla="*/ 1136356 h 6828021"/>
              <a:gd name="connsiteX11493" fmla="*/ 1674978 w 11293641"/>
              <a:gd name="connsiteY11493" fmla="*/ 1161276 h 6828021"/>
              <a:gd name="connsiteX11494" fmla="*/ 1660023 w 11293641"/>
              <a:gd name="connsiteY11494" fmla="*/ 1171243 h 6828021"/>
              <a:gd name="connsiteX11495" fmla="*/ 1635099 w 11293641"/>
              <a:gd name="connsiteY11495" fmla="*/ 1161276 h 6828021"/>
              <a:gd name="connsiteX11496" fmla="*/ 1630113 w 11293641"/>
              <a:gd name="connsiteY11496" fmla="*/ 1176227 h 6828021"/>
              <a:gd name="connsiteX11497" fmla="*/ 1630113 w 11293641"/>
              <a:gd name="connsiteY11497" fmla="*/ 1181211 h 6828021"/>
              <a:gd name="connsiteX11498" fmla="*/ 1640083 w 11293641"/>
              <a:gd name="connsiteY11498" fmla="*/ 1181211 h 6828021"/>
              <a:gd name="connsiteX11499" fmla="*/ 1645068 w 11293641"/>
              <a:gd name="connsiteY11499" fmla="*/ 1186196 h 6828021"/>
              <a:gd name="connsiteX11500" fmla="*/ 1655038 w 11293641"/>
              <a:gd name="connsiteY11500" fmla="*/ 1191179 h 6828021"/>
              <a:gd name="connsiteX11501" fmla="*/ 1660023 w 11293641"/>
              <a:gd name="connsiteY11501" fmla="*/ 1201148 h 6828021"/>
              <a:gd name="connsiteX11502" fmla="*/ 1665009 w 11293641"/>
              <a:gd name="connsiteY11502" fmla="*/ 1206132 h 6828021"/>
              <a:gd name="connsiteX11503" fmla="*/ 1674978 w 11293641"/>
              <a:gd name="connsiteY11503" fmla="*/ 1206132 h 6828021"/>
              <a:gd name="connsiteX11504" fmla="*/ 1694918 w 11293641"/>
              <a:gd name="connsiteY11504" fmla="*/ 1206132 h 6828021"/>
              <a:gd name="connsiteX11505" fmla="*/ 1729814 w 11293641"/>
              <a:gd name="connsiteY11505" fmla="*/ 1211116 h 6828021"/>
              <a:gd name="connsiteX11506" fmla="*/ 1764709 w 11293641"/>
              <a:gd name="connsiteY11506" fmla="*/ 1221084 h 6828021"/>
              <a:gd name="connsiteX11507" fmla="*/ 1799605 w 11293641"/>
              <a:gd name="connsiteY11507" fmla="*/ 1241019 h 6828021"/>
              <a:gd name="connsiteX11508" fmla="*/ 1829515 w 11293641"/>
              <a:gd name="connsiteY11508" fmla="*/ 1280890 h 6828021"/>
              <a:gd name="connsiteX11509" fmla="*/ 1844469 w 11293641"/>
              <a:gd name="connsiteY11509" fmla="*/ 1320762 h 6828021"/>
              <a:gd name="connsiteX11510" fmla="*/ 1849455 w 11293641"/>
              <a:gd name="connsiteY11510" fmla="*/ 1325746 h 6828021"/>
              <a:gd name="connsiteX11511" fmla="*/ 1859427 w 11293641"/>
              <a:gd name="connsiteY11511" fmla="*/ 1325746 h 6828021"/>
              <a:gd name="connsiteX11512" fmla="*/ 1869396 w 11293641"/>
              <a:gd name="connsiteY11512" fmla="*/ 1330731 h 6828021"/>
              <a:gd name="connsiteX11513" fmla="*/ 1884351 w 11293641"/>
              <a:gd name="connsiteY11513" fmla="*/ 1330731 h 6828021"/>
              <a:gd name="connsiteX11514" fmla="*/ 1894322 w 11293641"/>
              <a:gd name="connsiteY11514" fmla="*/ 1340699 h 6828021"/>
              <a:gd name="connsiteX11515" fmla="*/ 1909275 w 11293641"/>
              <a:gd name="connsiteY11515" fmla="*/ 1345683 h 6828021"/>
              <a:gd name="connsiteX11516" fmla="*/ 1919246 w 11293641"/>
              <a:gd name="connsiteY11516" fmla="*/ 1355651 h 6828021"/>
              <a:gd name="connsiteX11517" fmla="*/ 1924232 w 11293641"/>
              <a:gd name="connsiteY11517" fmla="*/ 1365618 h 6828021"/>
              <a:gd name="connsiteX11518" fmla="*/ 1924232 w 11293641"/>
              <a:gd name="connsiteY11518" fmla="*/ 1380570 h 6828021"/>
              <a:gd name="connsiteX11519" fmla="*/ 1919246 w 11293641"/>
              <a:gd name="connsiteY11519" fmla="*/ 1415459 h 6828021"/>
              <a:gd name="connsiteX11520" fmla="*/ 1899306 w 11293641"/>
              <a:gd name="connsiteY11520" fmla="*/ 1450346 h 6828021"/>
              <a:gd name="connsiteX11521" fmla="*/ 1869396 w 11293641"/>
              <a:gd name="connsiteY11521" fmla="*/ 1485233 h 6828021"/>
              <a:gd name="connsiteX11522" fmla="*/ 1859427 w 11293641"/>
              <a:gd name="connsiteY11522" fmla="*/ 1490218 h 6828021"/>
              <a:gd name="connsiteX11523" fmla="*/ 1834500 w 11293641"/>
              <a:gd name="connsiteY11523" fmla="*/ 1500185 h 6828021"/>
              <a:gd name="connsiteX11524" fmla="*/ 1804589 w 11293641"/>
              <a:gd name="connsiteY11524" fmla="*/ 1505170 h 6828021"/>
              <a:gd name="connsiteX11525" fmla="*/ 1779665 w 11293641"/>
              <a:gd name="connsiteY11525" fmla="*/ 1495201 h 6828021"/>
              <a:gd name="connsiteX11526" fmla="*/ 1749754 w 11293641"/>
              <a:gd name="connsiteY11526" fmla="*/ 1470281 h 6828021"/>
              <a:gd name="connsiteX11527" fmla="*/ 1709874 w 11293641"/>
              <a:gd name="connsiteY11527" fmla="*/ 1455329 h 6828021"/>
              <a:gd name="connsiteX11528" fmla="*/ 1694918 w 11293641"/>
              <a:gd name="connsiteY11528" fmla="*/ 1440377 h 6828021"/>
              <a:gd name="connsiteX11529" fmla="*/ 1645068 w 11293641"/>
              <a:gd name="connsiteY11529" fmla="*/ 1420442 h 6828021"/>
              <a:gd name="connsiteX11530" fmla="*/ 1660023 w 11293641"/>
              <a:gd name="connsiteY11530" fmla="*/ 1460314 h 6828021"/>
              <a:gd name="connsiteX11531" fmla="*/ 1719843 w 11293641"/>
              <a:gd name="connsiteY11531" fmla="*/ 1510153 h 6828021"/>
              <a:gd name="connsiteX11532" fmla="*/ 1719843 w 11293641"/>
              <a:gd name="connsiteY11532" fmla="*/ 1520121 h 6828021"/>
              <a:gd name="connsiteX11533" fmla="*/ 1719843 w 11293641"/>
              <a:gd name="connsiteY11533" fmla="*/ 1525106 h 6828021"/>
              <a:gd name="connsiteX11534" fmla="*/ 1719843 w 11293641"/>
              <a:gd name="connsiteY11534" fmla="*/ 1535073 h 6828021"/>
              <a:gd name="connsiteX11535" fmla="*/ 1719843 w 11293641"/>
              <a:gd name="connsiteY11535" fmla="*/ 1545041 h 6828021"/>
              <a:gd name="connsiteX11536" fmla="*/ 1714859 w 11293641"/>
              <a:gd name="connsiteY11536" fmla="*/ 1550024 h 6828021"/>
              <a:gd name="connsiteX11537" fmla="*/ 1709874 w 11293641"/>
              <a:gd name="connsiteY11537" fmla="*/ 1559993 h 6828021"/>
              <a:gd name="connsiteX11538" fmla="*/ 1709874 w 11293641"/>
              <a:gd name="connsiteY11538" fmla="*/ 1569960 h 6828021"/>
              <a:gd name="connsiteX11539" fmla="*/ 1709874 w 11293641"/>
              <a:gd name="connsiteY11539" fmla="*/ 1579928 h 6828021"/>
              <a:gd name="connsiteX11540" fmla="*/ 1709874 w 11293641"/>
              <a:gd name="connsiteY11540" fmla="*/ 1589896 h 6828021"/>
              <a:gd name="connsiteX11541" fmla="*/ 1709874 w 11293641"/>
              <a:gd name="connsiteY11541" fmla="*/ 1599864 h 6828021"/>
              <a:gd name="connsiteX11542" fmla="*/ 1749754 w 11293641"/>
              <a:gd name="connsiteY11542" fmla="*/ 1619800 h 6828021"/>
              <a:gd name="connsiteX11543" fmla="*/ 1774681 w 11293641"/>
              <a:gd name="connsiteY11543" fmla="*/ 1649704 h 6828021"/>
              <a:gd name="connsiteX11544" fmla="*/ 1779665 w 11293641"/>
              <a:gd name="connsiteY11544" fmla="*/ 1649704 h 6828021"/>
              <a:gd name="connsiteX11545" fmla="*/ 1784650 w 11293641"/>
              <a:gd name="connsiteY11545" fmla="*/ 1654688 h 6828021"/>
              <a:gd name="connsiteX11546" fmla="*/ 1794620 w 11293641"/>
              <a:gd name="connsiteY11546" fmla="*/ 1654688 h 6828021"/>
              <a:gd name="connsiteX11547" fmla="*/ 1794620 w 11293641"/>
              <a:gd name="connsiteY11547" fmla="*/ 1649704 h 6828021"/>
              <a:gd name="connsiteX11548" fmla="*/ 1799605 w 11293641"/>
              <a:gd name="connsiteY11548" fmla="*/ 1644721 h 6828021"/>
              <a:gd name="connsiteX11549" fmla="*/ 1799605 w 11293641"/>
              <a:gd name="connsiteY11549" fmla="*/ 1634752 h 6828021"/>
              <a:gd name="connsiteX11550" fmla="*/ 1774681 w 11293641"/>
              <a:gd name="connsiteY11550" fmla="*/ 1584913 h 6828021"/>
              <a:gd name="connsiteX11551" fmla="*/ 1759724 w 11293641"/>
              <a:gd name="connsiteY11551" fmla="*/ 1545041 h 6828021"/>
              <a:gd name="connsiteX11552" fmla="*/ 1769695 w 11293641"/>
              <a:gd name="connsiteY11552" fmla="*/ 1520121 h 6828021"/>
              <a:gd name="connsiteX11553" fmla="*/ 1794620 w 11293641"/>
              <a:gd name="connsiteY11553" fmla="*/ 1535073 h 6828021"/>
              <a:gd name="connsiteX11554" fmla="*/ 1804589 w 11293641"/>
              <a:gd name="connsiteY11554" fmla="*/ 1564976 h 6828021"/>
              <a:gd name="connsiteX11555" fmla="*/ 1834500 w 11293641"/>
              <a:gd name="connsiteY11555" fmla="*/ 1599864 h 6828021"/>
              <a:gd name="connsiteX11556" fmla="*/ 1894322 w 11293641"/>
              <a:gd name="connsiteY11556" fmla="*/ 1594880 h 6828021"/>
              <a:gd name="connsiteX11557" fmla="*/ 1899306 w 11293641"/>
              <a:gd name="connsiteY11557" fmla="*/ 1574944 h 6828021"/>
              <a:gd name="connsiteX11558" fmla="*/ 1894322 w 11293641"/>
              <a:gd name="connsiteY11558" fmla="*/ 1574944 h 6828021"/>
              <a:gd name="connsiteX11559" fmla="*/ 1889336 w 11293641"/>
              <a:gd name="connsiteY11559" fmla="*/ 1569960 h 6828021"/>
              <a:gd name="connsiteX11560" fmla="*/ 1879366 w 11293641"/>
              <a:gd name="connsiteY11560" fmla="*/ 1559993 h 6828021"/>
              <a:gd name="connsiteX11561" fmla="*/ 1874382 w 11293641"/>
              <a:gd name="connsiteY11561" fmla="*/ 1555009 h 6828021"/>
              <a:gd name="connsiteX11562" fmla="*/ 1864411 w 11293641"/>
              <a:gd name="connsiteY11562" fmla="*/ 1545041 h 6828021"/>
              <a:gd name="connsiteX11563" fmla="*/ 1864411 w 11293641"/>
              <a:gd name="connsiteY11563" fmla="*/ 1535073 h 6828021"/>
              <a:gd name="connsiteX11564" fmla="*/ 1869396 w 11293641"/>
              <a:gd name="connsiteY11564" fmla="*/ 1525106 h 6828021"/>
              <a:gd name="connsiteX11565" fmla="*/ 1909275 w 11293641"/>
              <a:gd name="connsiteY11565" fmla="*/ 1495201 h 6828021"/>
              <a:gd name="connsiteX11566" fmla="*/ 1949155 w 11293641"/>
              <a:gd name="connsiteY11566" fmla="*/ 1450346 h 6828021"/>
              <a:gd name="connsiteX11567" fmla="*/ 1964113 w 11293641"/>
              <a:gd name="connsiteY11567" fmla="*/ 1450346 h 6828021"/>
              <a:gd name="connsiteX11568" fmla="*/ 1984052 w 11293641"/>
              <a:gd name="connsiteY11568" fmla="*/ 1465297 h 6828021"/>
              <a:gd name="connsiteX11569" fmla="*/ 2008978 w 11293641"/>
              <a:gd name="connsiteY11569" fmla="*/ 1475266 h 6828021"/>
              <a:gd name="connsiteX11570" fmla="*/ 2013961 w 11293641"/>
              <a:gd name="connsiteY11570" fmla="*/ 1465297 h 6828021"/>
              <a:gd name="connsiteX11571" fmla="*/ 2018948 w 11293641"/>
              <a:gd name="connsiteY11571" fmla="*/ 1455329 h 6828021"/>
              <a:gd name="connsiteX11572" fmla="*/ 2018948 w 11293641"/>
              <a:gd name="connsiteY11572" fmla="*/ 1440377 h 6828021"/>
              <a:gd name="connsiteX11573" fmla="*/ 2023932 w 11293641"/>
              <a:gd name="connsiteY11573" fmla="*/ 1415459 h 6828021"/>
              <a:gd name="connsiteX11574" fmla="*/ 2018948 w 11293641"/>
              <a:gd name="connsiteY11574" fmla="*/ 1410474 h 6828021"/>
              <a:gd name="connsiteX11575" fmla="*/ 2018948 w 11293641"/>
              <a:gd name="connsiteY11575" fmla="*/ 1405490 h 6828021"/>
              <a:gd name="connsiteX11576" fmla="*/ 2013961 w 11293641"/>
              <a:gd name="connsiteY11576" fmla="*/ 1400506 h 6828021"/>
              <a:gd name="connsiteX11577" fmla="*/ 2008978 w 11293641"/>
              <a:gd name="connsiteY11577" fmla="*/ 1390538 h 6828021"/>
              <a:gd name="connsiteX11578" fmla="*/ 2008978 w 11293641"/>
              <a:gd name="connsiteY11578" fmla="*/ 1385554 h 6828021"/>
              <a:gd name="connsiteX11579" fmla="*/ 2003992 w 11293641"/>
              <a:gd name="connsiteY11579" fmla="*/ 1385554 h 6828021"/>
              <a:gd name="connsiteX11580" fmla="*/ 2003992 w 11293641"/>
              <a:gd name="connsiteY11580" fmla="*/ 1350666 h 6828021"/>
              <a:gd name="connsiteX11581" fmla="*/ 2003992 w 11293641"/>
              <a:gd name="connsiteY11581" fmla="*/ 1290858 h 6828021"/>
              <a:gd name="connsiteX11582" fmla="*/ 1974082 w 11293641"/>
              <a:gd name="connsiteY11582" fmla="*/ 1270923 h 6828021"/>
              <a:gd name="connsiteX11583" fmla="*/ 1979068 w 11293641"/>
              <a:gd name="connsiteY11583" fmla="*/ 1270923 h 6828021"/>
              <a:gd name="connsiteX11584" fmla="*/ 1984052 w 11293641"/>
              <a:gd name="connsiteY11584" fmla="*/ 1270923 h 6828021"/>
              <a:gd name="connsiteX11585" fmla="*/ 1994021 w 11293641"/>
              <a:gd name="connsiteY11585" fmla="*/ 1270923 h 6828021"/>
              <a:gd name="connsiteX11586" fmla="*/ 2003992 w 11293641"/>
              <a:gd name="connsiteY11586" fmla="*/ 1265939 h 6828021"/>
              <a:gd name="connsiteX11587" fmla="*/ 2013961 w 11293641"/>
              <a:gd name="connsiteY11587" fmla="*/ 1265939 h 6828021"/>
              <a:gd name="connsiteX11588" fmla="*/ 2018948 w 11293641"/>
              <a:gd name="connsiteY11588" fmla="*/ 1260955 h 6828021"/>
              <a:gd name="connsiteX11589" fmla="*/ 2023932 w 11293641"/>
              <a:gd name="connsiteY11589" fmla="*/ 1260955 h 6828021"/>
              <a:gd name="connsiteX11590" fmla="*/ 2028918 w 11293641"/>
              <a:gd name="connsiteY11590" fmla="*/ 1260955 h 6828021"/>
              <a:gd name="connsiteX11591" fmla="*/ 2038887 w 11293641"/>
              <a:gd name="connsiteY11591" fmla="*/ 1260955 h 6828021"/>
              <a:gd name="connsiteX11592" fmla="*/ 2048859 w 11293641"/>
              <a:gd name="connsiteY11592" fmla="*/ 1265939 h 6828021"/>
              <a:gd name="connsiteX11593" fmla="*/ 2058828 w 11293641"/>
              <a:gd name="connsiteY11593" fmla="*/ 1270923 h 6828021"/>
              <a:gd name="connsiteX11594" fmla="*/ 2073783 w 11293641"/>
              <a:gd name="connsiteY11594" fmla="*/ 1275906 h 6828021"/>
              <a:gd name="connsiteX11595" fmla="*/ 2078767 w 11293641"/>
              <a:gd name="connsiteY11595" fmla="*/ 1285875 h 6828021"/>
              <a:gd name="connsiteX11596" fmla="*/ 2088738 w 11293641"/>
              <a:gd name="connsiteY11596" fmla="*/ 1295843 h 6828021"/>
              <a:gd name="connsiteX11597" fmla="*/ 2088738 w 11293641"/>
              <a:gd name="connsiteY11597" fmla="*/ 1310794 h 6828021"/>
              <a:gd name="connsiteX11598" fmla="*/ 2093724 w 11293641"/>
              <a:gd name="connsiteY11598" fmla="*/ 1310794 h 6828021"/>
              <a:gd name="connsiteX11599" fmla="*/ 2093724 w 11293641"/>
              <a:gd name="connsiteY11599" fmla="*/ 1315779 h 6828021"/>
              <a:gd name="connsiteX11600" fmla="*/ 2093724 w 11293641"/>
              <a:gd name="connsiteY11600" fmla="*/ 1320762 h 6828021"/>
              <a:gd name="connsiteX11601" fmla="*/ 2093724 w 11293641"/>
              <a:gd name="connsiteY11601" fmla="*/ 1330731 h 6828021"/>
              <a:gd name="connsiteX11602" fmla="*/ 2088738 w 11293641"/>
              <a:gd name="connsiteY11602" fmla="*/ 1340699 h 6828021"/>
              <a:gd name="connsiteX11603" fmla="*/ 2078767 w 11293641"/>
              <a:gd name="connsiteY11603" fmla="*/ 1350666 h 6828021"/>
              <a:gd name="connsiteX11604" fmla="*/ 2063812 w 11293641"/>
              <a:gd name="connsiteY11604" fmla="*/ 1365618 h 6828021"/>
              <a:gd name="connsiteX11605" fmla="*/ 2063812 w 11293641"/>
              <a:gd name="connsiteY11605" fmla="*/ 1400506 h 6828021"/>
              <a:gd name="connsiteX11606" fmla="*/ 2098707 w 11293641"/>
              <a:gd name="connsiteY11606" fmla="*/ 1415459 h 6828021"/>
              <a:gd name="connsiteX11607" fmla="*/ 2103695 w 11293641"/>
              <a:gd name="connsiteY11607" fmla="*/ 1420442 h 6828021"/>
              <a:gd name="connsiteX11608" fmla="*/ 2103695 w 11293641"/>
              <a:gd name="connsiteY11608" fmla="*/ 1425426 h 6828021"/>
              <a:gd name="connsiteX11609" fmla="*/ 2108678 w 11293641"/>
              <a:gd name="connsiteY11609" fmla="*/ 1425426 h 6828021"/>
              <a:gd name="connsiteX11610" fmla="*/ 2113664 w 11293641"/>
              <a:gd name="connsiteY11610" fmla="*/ 1430410 h 6828021"/>
              <a:gd name="connsiteX11611" fmla="*/ 2118647 w 11293641"/>
              <a:gd name="connsiteY11611" fmla="*/ 1425426 h 6828021"/>
              <a:gd name="connsiteX11612" fmla="*/ 2123634 w 11293641"/>
              <a:gd name="connsiteY11612" fmla="*/ 1425426 h 6828021"/>
              <a:gd name="connsiteX11613" fmla="*/ 2123634 w 11293641"/>
              <a:gd name="connsiteY11613" fmla="*/ 1415459 h 6828021"/>
              <a:gd name="connsiteX11614" fmla="*/ 2128619 w 11293641"/>
              <a:gd name="connsiteY11614" fmla="*/ 1395522 h 6828021"/>
              <a:gd name="connsiteX11615" fmla="*/ 2128619 w 11293641"/>
              <a:gd name="connsiteY11615" fmla="*/ 1390538 h 6828021"/>
              <a:gd name="connsiteX11616" fmla="*/ 2133605 w 11293641"/>
              <a:gd name="connsiteY11616" fmla="*/ 1370602 h 6828021"/>
              <a:gd name="connsiteX11617" fmla="*/ 2153544 w 11293641"/>
              <a:gd name="connsiteY11617" fmla="*/ 1340699 h 6828021"/>
              <a:gd name="connsiteX11618" fmla="*/ 2183453 w 11293641"/>
              <a:gd name="connsiteY11618" fmla="*/ 1320762 h 6828021"/>
              <a:gd name="connsiteX11619" fmla="*/ 2228320 w 11293641"/>
              <a:gd name="connsiteY11619" fmla="*/ 1305810 h 6828021"/>
              <a:gd name="connsiteX11620" fmla="*/ 2233305 w 11293641"/>
              <a:gd name="connsiteY11620" fmla="*/ 1300827 h 6828021"/>
              <a:gd name="connsiteX11621" fmla="*/ 2253244 w 11293641"/>
              <a:gd name="connsiteY11621" fmla="*/ 1290858 h 6828021"/>
              <a:gd name="connsiteX11622" fmla="*/ 2278170 w 11293641"/>
              <a:gd name="connsiteY11622" fmla="*/ 1275906 h 6828021"/>
              <a:gd name="connsiteX11623" fmla="*/ 2303096 w 11293641"/>
              <a:gd name="connsiteY11623" fmla="*/ 1260955 h 6828021"/>
              <a:gd name="connsiteX11624" fmla="*/ 2318051 w 11293641"/>
              <a:gd name="connsiteY11624" fmla="*/ 1250987 h 6828021"/>
              <a:gd name="connsiteX11625" fmla="*/ 2333006 w 11293641"/>
              <a:gd name="connsiteY11625" fmla="*/ 1250987 h 6828021"/>
              <a:gd name="connsiteX11626" fmla="*/ 2333006 w 11293641"/>
              <a:gd name="connsiteY11626" fmla="*/ 1300827 h 6828021"/>
              <a:gd name="connsiteX11627" fmla="*/ 2337990 w 11293641"/>
              <a:gd name="connsiteY11627" fmla="*/ 1295843 h 6828021"/>
              <a:gd name="connsiteX11628" fmla="*/ 2347961 w 11293641"/>
              <a:gd name="connsiteY11628" fmla="*/ 1290858 h 6828021"/>
              <a:gd name="connsiteX11629" fmla="*/ 2357930 w 11293641"/>
              <a:gd name="connsiteY11629" fmla="*/ 1285875 h 6828021"/>
              <a:gd name="connsiteX11630" fmla="*/ 2372887 w 11293641"/>
              <a:gd name="connsiteY11630" fmla="*/ 1280890 h 6828021"/>
              <a:gd name="connsiteX11631" fmla="*/ 2392825 w 11293641"/>
              <a:gd name="connsiteY11631" fmla="*/ 1280890 h 6828021"/>
              <a:gd name="connsiteX11632" fmla="*/ 2447662 w 11293641"/>
              <a:gd name="connsiteY11632" fmla="*/ 1285875 h 6828021"/>
              <a:gd name="connsiteX11633" fmla="*/ 2457633 w 11293641"/>
              <a:gd name="connsiteY11633" fmla="*/ 1260955 h 6828021"/>
              <a:gd name="connsiteX11634" fmla="*/ 2477572 w 11293641"/>
              <a:gd name="connsiteY11634" fmla="*/ 1241019 h 6828021"/>
              <a:gd name="connsiteX11635" fmla="*/ 2497513 w 11293641"/>
              <a:gd name="connsiteY11635" fmla="*/ 1241019 h 6828021"/>
              <a:gd name="connsiteX11636" fmla="*/ 2497513 w 11293641"/>
              <a:gd name="connsiteY11636" fmla="*/ 1246003 h 6828021"/>
              <a:gd name="connsiteX11637" fmla="*/ 2492527 w 11293641"/>
              <a:gd name="connsiteY11637" fmla="*/ 1255971 h 6828021"/>
              <a:gd name="connsiteX11638" fmla="*/ 2492527 w 11293641"/>
              <a:gd name="connsiteY11638" fmla="*/ 1275906 h 6828021"/>
              <a:gd name="connsiteX11639" fmla="*/ 2487543 w 11293641"/>
              <a:gd name="connsiteY11639" fmla="*/ 1300827 h 6828021"/>
              <a:gd name="connsiteX11640" fmla="*/ 2542379 w 11293641"/>
              <a:gd name="connsiteY11640" fmla="*/ 1260955 h 6828021"/>
              <a:gd name="connsiteX11641" fmla="*/ 2542379 w 11293641"/>
              <a:gd name="connsiteY11641" fmla="*/ 1221084 h 6828021"/>
              <a:gd name="connsiteX11642" fmla="*/ 2532407 w 11293641"/>
              <a:gd name="connsiteY11642" fmla="*/ 1201148 h 6828021"/>
              <a:gd name="connsiteX11643" fmla="*/ 2542379 w 11293641"/>
              <a:gd name="connsiteY11643" fmla="*/ 1176227 h 6828021"/>
              <a:gd name="connsiteX11644" fmla="*/ 2632108 w 11293641"/>
              <a:gd name="connsiteY11644" fmla="*/ 1186196 h 6828021"/>
              <a:gd name="connsiteX11645" fmla="*/ 2711871 w 11293641"/>
              <a:gd name="connsiteY11645" fmla="*/ 1260955 h 6828021"/>
              <a:gd name="connsiteX11646" fmla="*/ 2716856 w 11293641"/>
              <a:gd name="connsiteY11646" fmla="*/ 1260955 h 6828021"/>
              <a:gd name="connsiteX11647" fmla="*/ 2721839 w 11293641"/>
              <a:gd name="connsiteY11647" fmla="*/ 1255971 h 6828021"/>
              <a:gd name="connsiteX11648" fmla="*/ 2726825 w 11293641"/>
              <a:gd name="connsiteY11648" fmla="*/ 1250987 h 6828021"/>
              <a:gd name="connsiteX11649" fmla="*/ 2726825 w 11293641"/>
              <a:gd name="connsiteY11649" fmla="*/ 1241019 h 6828021"/>
              <a:gd name="connsiteX11650" fmla="*/ 2726825 w 11293641"/>
              <a:gd name="connsiteY11650" fmla="*/ 1231051 h 6828021"/>
              <a:gd name="connsiteX11651" fmla="*/ 2721839 w 11293641"/>
              <a:gd name="connsiteY11651" fmla="*/ 1216099 h 6828021"/>
              <a:gd name="connsiteX11652" fmla="*/ 2716856 w 11293641"/>
              <a:gd name="connsiteY11652" fmla="*/ 1206132 h 6828021"/>
              <a:gd name="connsiteX11653" fmla="*/ 2716856 w 11293641"/>
              <a:gd name="connsiteY11653" fmla="*/ 1191179 h 6828021"/>
              <a:gd name="connsiteX11654" fmla="*/ 2711871 w 11293641"/>
              <a:gd name="connsiteY11654" fmla="*/ 1186196 h 6828021"/>
              <a:gd name="connsiteX11655" fmla="*/ 2706885 w 11293641"/>
              <a:gd name="connsiteY11655" fmla="*/ 1176227 h 6828021"/>
              <a:gd name="connsiteX11656" fmla="*/ 2706885 w 11293641"/>
              <a:gd name="connsiteY11656" fmla="*/ 1161276 h 6828021"/>
              <a:gd name="connsiteX11657" fmla="*/ 2701899 w 11293641"/>
              <a:gd name="connsiteY11657" fmla="*/ 1126388 h 6828021"/>
              <a:gd name="connsiteX11658" fmla="*/ 2701899 w 11293641"/>
              <a:gd name="connsiteY11658" fmla="*/ 1081532 h 6828021"/>
              <a:gd name="connsiteX11659" fmla="*/ 2711871 w 11293641"/>
              <a:gd name="connsiteY11659" fmla="*/ 1041660 h 6828021"/>
              <a:gd name="connsiteX11660" fmla="*/ 2731811 w 11293641"/>
              <a:gd name="connsiteY11660" fmla="*/ 1011756 h 6828021"/>
              <a:gd name="connsiteX11661" fmla="*/ 2736794 w 11293641"/>
              <a:gd name="connsiteY11661" fmla="*/ 1006773 h 6828021"/>
              <a:gd name="connsiteX11662" fmla="*/ 2746766 w 11293641"/>
              <a:gd name="connsiteY11662" fmla="*/ 1001788 h 6828021"/>
              <a:gd name="connsiteX11663" fmla="*/ 2756735 w 11293641"/>
              <a:gd name="connsiteY11663" fmla="*/ 991821 h 6828021"/>
              <a:gd name="connsiteX11664" fmla="*/ 2761721 w 11293641"/>
              <a:gd name="connsiteY11664" fmla="*/ 981852 h 6828021"/>
              <a:gd name="connsiteX11665" fmla="*/ 2771690 w 11293641"/>
              <a:gd name="connsiteY11665" fmla="*/ 966900 h 6828021"/>
              <a:gd name="connsiteX11666" fmla="*/ 2776676 w 11293641"/>
              <a:gd name="connsiteY11666" fmla="*/ 951950 h 6828021"/>
              <a:gd name="connsiteX11667" fmla="*/ 2776676 w 11293641"/>
              <a:gd name="connsiteY11667" fmla="*/ 946965 h 6828021"/>
              <a:gd name="connsiteX11668" fmla="*/ 2776676 w 11293641"/>
              <a:gd name="connsiteY11668" fmla="*/ 922046 h 6828021"/>
              <a:gd name="connsiteX11669" fmla="*/ 2786645 w 11293641"/>
              <a:gd name="connsiteY11669" fmla="*/ 897125 h 6828021"/>
              <a:gd name="connsiteX11670" fmla="*/ 2801602 w 11293641"/>
              <a:gd name="connsiteY11670" fmla="*/ 877190 h 6828021"/>
              <a:gd name="connsiteX11671" fmla="*/ 2826526 w 11293641"/>
              <a:gd name="connsiteY11671" fmla="*/ 867221 h 6828021"/>
              <a:gd name="connsiteX11672" fmla="*/ 2836496 w 11293641"/>
              <a:gd name="connsiteY11672" fmla="*/ 882172 h 6828021"/>
              <a:gd name="connsiteX11673" fmla="*/ 2901303 w 11293641"/>
              <a:gd name="connsiteY11673" fmla="*/ 872206 h 6828021"/>
              <a:gd name="connsiteX11674" fmla="*/ 2901303 w 11293641"/>
              <a:gd name="connsiteY11674" fmla="*/ 877190 h 6828021"/>
              <a:gd name="connsiteX11675" fmla="*/ 2911272 w 11293641"/>
              <a:gd name="connsiteY11675" fmla="*/ 877190 h 6828021"/>
              <a:gd name="connsiteX11676" fmla="*/ 2916258 w 11293641"/>
              <a:gd name="connsiteY11676" fmla="*/ 882172 h 6828021"/>
              <a:gd name="connsiteX11677" fmla="*/ 2926227 w 11293641"/>
              <a:gd name="connsiteY11677" fmla="*/ 892141 h 6828021"/>
              <a:gd name="connsiteX11678" fmla="*/ 2931212 w 11293641"/>
              <a:gd name="connsiteY11678" fmla="*/ 897125 h 6828021"/>
              <a:gd name="connsiteX11679" fmla="*/ 2926227 w 11293641"/>
              <a:gd name="connsiteY11679" fmla="*/ 907093 h 6828021"/>
              <a:gd name="connsiteX11680" fmla="*/ 2896317 w 11293641"/>
              <a:gd name="connsiteY11680" fmla="*/ 936997 h 6828021"/>
              <a:gd name="connsiteX11681" fmla="*/ 2891331 w 11293641"/>
              <a:gd name="connsiteY11681" fmla="*/ 966900 h 6828021"/>
              <a:gd name="connsiteX11682" fmla="*/ 2876376 w 11293641"/>
              <a:gd name="connsiteY11682" fmla="*/ 981852 h 6828021"/>
              <a:gd name="connsiteX11683" fmla="*/ 2876376 w 11293641"/>
              <a:gd name="connsiteY11683" fmla="*/ 1046644 h 6828021"/>
              <a:gd name="connsiteX11684" fmla="*/ 2881362 w 11293641"/>
              <a:gd name="connsiteY11684" fmla="*/ 1051629 h 6828021"/>
              <a:gd name="connsiteX11685" fmla="*/ 2886348 w 11293641"/>
              <a:gd name="connsiteY11685" fmla="*/ 1061597 h 6828021"/>
              <a:gd name="connsiteX11686" fmla="*/ 2891331 w 11293641"/>
              <a:gd name="connsiteY11686" fmla="*/ 1076548 h 6828021"/>
              <a:gd name="connsiteX11687" fmla="*/ 2896317 w 11293641"/>
              <a:gd name="connsiteY11687" fmla="*/ 1091500 h 6828021"/>
              <a:gd name="connsiteX11688" fmla="*/ 2896317 w 11293641"/>
              <a:gd name="connsiteY11688" fmla="*/ 1106453 h 6828021"/>
              <a:gd name="connsiteX11689" fmla="*/ 2891331 w 11293641"/>
              <a:gd name="connsiteY11689" fmla="*/ 1121404 h 6828021"/>
              <a:gd name="connsiteX11690" fmla="*/ 2891331 w 11293641"/>
              <a:gd name="connsiteY11690" fmla="*/ 1136356 h 6828021"/>
              <a:gd name="connsiteX11691" fmla="*/ 2891331 w 11293641"/>
              <a:gd name="connsiteY11691" fmla="*/ 1171243 h 6828021"/>
              <a:gd name="connsiteX11692" fmla="*/ 2891331 w 11293641"/>
              <a:gd name="connsiteY11692" fmla="*/ 1211116 h 6828021"/>
              <a:gd name="connsiteX11693" fmla="*/ 2891331 w 11293641"/>
              <a:gd name="connsiteY11693" fmla="*/ 1250987 h 6828021"/>
              <a:gd name="connsiteX11694" fmla="*/ 2891331 w 11293641"/>
              <a:gd name="connsiteY11694" fmla="*/ 1270923 h 6828021"/>
              <a:gd name="connsiteX11695" fmla="*/ 2891331 w 11293641"/>
              <a:gd name="connsiteY11695" fmla="*/ 1275906 h 6828021"/>
              <a:gd name="connsiteX11696" fmla="*/ 2896317 w 11293641"/>
              <a:gd name="connsiteY11696" fmla="*/ 1280890 h 6828021"/>
              <a:gd name="connsiteX11697" fmla="*/ 2901303 w 11293641"/>
              <a:gd name="connsiteY11697" fmla="*/ 1280890 h 6828021"/>
              <a:gd name="connsiteX11698" fmla="*/ 2906287 w 11293641"/>
              <a:gd name="connsiteY11698" fmla="*/ 1285875 h 6828021"/>
              <a:gd name="connsiteX11699" fmla="*/ 2911272 w 11293641"/>
              <a:gd name="connsiteY11699" fmla="*/ 1285875 h 6828021"/>
              <a:gd name="connsiteX11700" fmla="*/ 2916258 w 11293641"/>
              <a:gd name="connsiteY11700" fmla="*/ 1285875 h 6828021"/>
              <a:gd name="connsiteX11701" fmla="*/ 2916258 w 11293641"/>
              <a:gd name="connsiteY11701" fmla="*/ 1290858 h 6828021"/>
              <a:gd name="connsiteX11702" fmla="*/ 2921243 w 11293641"/>
              <a:gd name="connsiteY11702" fmla="*/ 1290858 h 6828021"/>
              <a:gd name="connsiteX11703" fmla="*/ 2921243 w 11293641"/>
              <a:gd name="connsiteY11703" fmla="*/ 1295843 h 6828021"/>
              <a:gd name="connsiteX11704" fmla="*/ 2921243 w 11293641"/>
              <a:gd name="connsiteY11704" fmla="*/ 1305810 h 6828021"/>
              <a:gd name="connsiteX11705" fmla="*/ 2911272 w 11293641"/>
              <a:gd name="connsiteY11705" fmla="*/ 1315779 h 6828021"/>
              <a:gd name="connsiteX11706" fmla="*/ 2911272 w 11293641"/>
              <a:gd name="connsiteY11706" fmla="*/ 1320762 h 6828021"/>
              <a:gd name="connsiteX11707" fmla="*/ 2906287 w 11293641"/>
              <a:gd name="connsiteY11707" fmla="*/ 1325746 h 6828021"/>
              <a:gd name="connsiteX11708" fmla="*/ 2901303 w 11293641"/>
              <a:gd name="connsiteY11708" fmla="*/ 1335714 h 6828021"/>
              <a:gd name="connsiteX11709" fmla="*/ 2891331 w 11293641"/>
              <a:gd name="connsiteY11709" fmla="*/ 1350666 h 6828021"/>
              <a:gd name="connsiteX11710" fmla="*/ 2881362 w 11293641"/>
              <a:gd name="connsiteY11710" fmla="*/ 1360633 h 6828021"/>
              <a:gd name="connsiteX11711" fmla="*/ 2876376 w 11293641"/>
              <a:gd name="connsiteY11711" fmla="*/ 1370602 h 6828021"/>
              <a:gd name="connsiteX11712" fmla="*/ 2871391 w 11293641"/>
              <a:gd name="connsiteY11712" fmla="*/ 1380570 h 6828021"/>
              <a:gd name="connsiteX11713" fmla="*/ 2866407 w 11293641"/>
              <a:gd name="connsiteY11713" fmla="*/ 1385554 h 6828021"/>
              <a:gd name="connsiteX11714" fmla="*/ 2866407 w 11293641"/>
              <a:gd name="connsiteY11714" fmla="*/ 1390538 h 6828021"/>
              <a:gd name="connsiteX11715" fmla="*/ 2866407 w 11293641"/>
              <a:gd name="connsiteY11715" fmla="*/ 1395522 h 6828021"/>
              <a:gd name="connsiteX11716" fmla="*/ 2866407 w 11293641"/>
              <a:gd name="connsiteY11716" fmla="*/ 1405490 h 6828021"/>
              <a:gd name="connsiteX11717" fmla="*/ 2871391 w 11293641"/>
              <a:gd name="connsiteY11717" fmla="*/ 1415459 h 6828021"/>
              <a:gd name="connsiteX11718" fmla="*/ 2871391 w 11293641"/>
              <a:gd name="connsiteY11718" fmla="*/ 1420442 h 6828021"/>
              <a:gd name="connsiteX11719" fmla="*/ 2871391 w 11293641"/>
              <a:gd name="connsiteY11719" fmla="*/ 1430410 h 6828021"/>
              <a:gd name="connsiteX11720" fmla="*/ 2866407 w 11293641"/>
              <a:gd name="connsiteY11720" fmla="*/ 1435394 h 6828021"/>
              <a:gd name="connsiteX11721" fmla="*/ 2856436 w 11293641"/>
              <a:gd name="connsiteY11721" fmla="*/ 1440377 h 6828021"/>
              <a:gd name="connsiteX11722" fmla="*/ 2841481 w 11293641"/>
              <a:gd name="connsiteY11722" fmla="*/ 1440377 h 6828021"/>
              <a:gd name="connsiteX11723" fmla="*/ 2806585 w 11293641"/>
              <a:gd name="connsiteY11723" fmla="*/ 1445362 h 6828021"/>
              <a:gd name="connsiteX11724" fmla="*/ 2776676 w 11293641"/>
              <a:gd name="connsiteY11724" fmla="*/ 1450346 h 6828021"/>
              <a:gd name="connsiteX11725" fmla="*/ 2756735 w 11293641"/>
              <a:gd name="connsiteY11725" fmla="*/ 1460314 h 6828021"/>
              <a:gd name="connsiteX11726" fmla="*/ 2766705 w 11293641"/>
              <a:gd name="connsiteY11726" fmla="*/ 1465297 h 6828021"/>
              <a:gd name="connsiteX11727" fmla="*/ 2796616 w 11293641"/>
              <a:gd name="connsiteY11727" fmla="*/ 1475266 h 6828021"/>
              <a:gd name="connsiteX11728" fmla="*/ 2831512 w 11293641"/>
              <a:gd name="connsiteY11728" fmla="*/ 1485233 h 6828021"/>
              <a:gd name="connsiteX11729" fmla="*/ 2866407 w 11293641"/>
              <a:gd name="connsiteY11729" fmla="*/ 1480249 h 6828021"/>
              <a:gd name="connsiteX11730" fmla="*/ 2871391 w 11293641"/>
              <a:gd name="connsiteY11730" fmla="*/ 1475266 h 6828021"/>
              <a:gd name="connsiteX11731" fmla="*/ 2881362 w 11293641"/>
              <a:gd name="connsiteY11731" fmla="*/ 1470281 h 6828021"/>
              <a:gd name="connsiteX11732" fmla="*/ 2896317 w 11293641"/>
              <a:gd name="connsiteY11732" fmla="*/ 1465297 h 6828021"/>
              <a:gd name="connsiteX11733" fmla="*/ 2906287 w 11293641"/>
              <a:gd name="connsiteY11733" fmla="*/ 1465297 h 6828021"/>
              <a:gd name="connsiteX11734" fmla="*/ 2916258 w 11293641"/>
              <a:gd name="connsiteY11734" fmla="*/ 1465297 h 6828021"/>
              <a:gd name="connsiteX11735" fmla="*/ 2926227 w 11293641"/>
              <a:gd name="connsiteY11735" fmla="*/ 1455329 h 6828021"/>
              <a:gd name="connsiteX11736" fmla="*/ 2936198 w 11293641"/>
              <a:gd name="connsiteY11736" fmla="*/ 1445362 h 6828021"/>
              <a:gd name="connsiteX11737" fmla="*/ 2936198 w 11293641"/>
              <a:gd name="connsiteY11737" fmla="*/ 1435394 h 6828021"/>
              <a:gd name="connsiteX11738" fmla="*/ 2941182 w 11293641"/>
              <a:gd name="connsiteY11738" fmla="*/ 1420442 h 6828021"/>
              <a:gd name="connsiteX11739" fmla="*/ 2941182 w 11293641"/>
              <a:gd name="connsiteY11739" fmla="*/ 1390538 h 6828021"/>
              <a:gd name="connsiteX11740" fmla="*/ 2941182 w 11293641"/>
              <a:gd name="connsiteY11740" fmla="*/ 1350666 h 6828021"/>
              <a:gd name="connsiteX11741" fmla="*/ 2941182 w 11293641"/>
              <a:gd name="connsiteY11741" fmla="*/ 1310794 h 6828021"/>
              <a:gd name="connsiteX11742" fmla="*/ 2946168 w 11293641"/>
              <a:gd name="connsiteY11742" fmla="*/ 1295843 h 6828021"/>
              <a:gd name="connsiteX11743" fmla="*/ 2946168 w 11293641"/>
              <a:gd name="connsiteY11743" fmla="*/ 1290858 h 6828021"/>
              <a:gd name="connsiteX11744" fmla="*/ 2951153 w 11293641"/>
              <a:gd name="connsiteY11744" fmla="*/ 1285875 h 6828021"/>
              <a:gd name="connsiteX11745" fmla="*/ 2956139 w 11293641"/>
              <a:gd name="connsiteY11745" fmla="*/ 1280890 h 6828021"/>
              <a:gd name="connsiteX11746" fmla="*/ 2966108 w 11293641"/>
              <a:gd name="connsiteY11746" fmla="*/ 1275906 h 6828021"/>
              <a:gd name="connsiteX11747" fmla="*/ 2981063 w 11293641"/>
              <a:gd name="connsiteY11747" fmla="*/ 1275906 h 6828021"/>
              <a:gd name="connsiteX11748" fmla="*/ 2991033 w 11293641"/>
              <a:gd name="connsiteY11748" fmla="*/ 1275906 h 6828021"/>
              <a:gd name="connsiteX11749" fmla="*/ 2996019 w 11293641"/>
              <a:gd name="connsiteY11749" fmla="*/ 1270923 h 6828021"/>
              <a:gd name="connsiteX11750" fmla="*/ 3015958 w 11293641"/>
              <a:gd name="connsiteY11750" fmla="*/ 1246003 h 6828021"/>
              <a:gd name="connsiteX11751" fmla="*/ 3025928 w 11293641"/>
              <a:gd name="connsiteY11751" fmla="*/ 1270923 h 6828021"/>
              <a:gd name="connsiteX11752" fmla="*/ 3030913 w 11293641"/>
              <a:gd name="connsiteY11752" fmla="*/ 1280890 h 6828021"/>
              <a:gd name="connsiteX11753" fmla="*/ 3030913 w 11293641"/>
              <a:gd name="connsiteY11753" fmla="*/ 1310794 h 6828021"/>
              <a:gd name="connsiteX11754" fmla="*/ 3030913 w 11293641"/>
              <a:gd name="connsiteY11754" fmla="*/ 1355651 h 6828021"/>
              <a:gd name="connsiteX11755" fmla="*/ 3025928 w 11293641"/>
              <a:gd name="connsiteY11755" fmla="*/ 1400506 h 6828021"/>
              <a:gd name="connsiteX11756" fmla="*/ 3020942 w 11293641"/>
              <a:gd name="connsiteY11756" fmla="*/ 1440377 h 6828021"/>
              <a:gd name="connsiteX11757" fmla="*/ 3015958 w 11293641"/>
              <a:gd name="connsiteY11757" fmla="*/ 1465297 h 6828021"/>
              <a:gd name="connsiteX11758" fmla="*/ 3010973 w 11293641"/>
              <a:gd name="connsiteY11758" fmla="*/ 1470281 h 6828021"/>
              <a:gd name="connsiteX11759" fmla="*/ 3010973 w 11293641"/>
              <a:gd name="connsiteY11759" fmla="*/ 1475266 h 6828021"/>
              <a:gd name="connsiteX11760" fmla="*/ 3010973 w 11293641"/>
              <a:gd name="connsiteY11760" fmla="*/ 1480249 h 6828021"/>
              <a:gd name="connsiteX11761" fmla="*/ 3010973 w 11293641"/>
              <a:gd name="connsiteY11761" fmla="*/ 1485233 h 6828021"/>
              <a:gd name="connsiteX11762" fmla="*/ 3015958 w 11293641"/>
              <a:gd name="connsiteY11762" fmla="*/ 1485233 h 6828021"/>
              <a:gd name="connsiteX11763" fmla="*/ 3025928 w 11293641"/>
              <a:gd name="connsiteY11763" fmla="*/ 1485233 h 6828021"/>
              <a:gd name="connsiteX11764" fmla="*/ 3030913 w 11293641"/>
              <a:gd name="connsiteY11764" fmla="*/ 1480249 h 6828021"/>
              <a:gd name="connsiteX11765" fmla="*/ 3035899 w 11293641"/>
              <a:gd name="connsiteY11765" fmla="*/ 1470281 h 6828021"/>
              <a:gd name="connsiteX11766" fmla="*/ 3040885 w 11293641"/>
              <a:gd name="connsiteY11766" fmla="*/ 1460314 h 6828021"/>
              <a:gd name="connsiteX11767" fmla="*/ 3040885 w 11293641"/>
              <a:gd name="connsiteY11767" fmla="*/ 1455329 h 6828021"/>
              <a:gd name="connsiteX11768" fmla="*/ 3045868 w 11293641"/>
              <a:gd name="connsiteY11768" fmla="*/ 1450346 h 6828021"/>
              <a:gd name="connsiteX11769" fmla="*/ 3050854 w 11293641"/>
              <a:gd name="connsiteY11769" fmla="*/ 1440377 h 6828021"/>
              <a:gd name="connsiteX11770" fmla="*/ 3055840 w 11293641"/>
              <a:gd name="connsiteY11770" fmla="*/ 1435394 h 6828021"/>
              <a:gd name="connsiteX11771" fmla="*/ 3060824 w 11293641"/>
              <a:gd name="connsiteY11771" fmla="*/ 1435394 h 6828021"/>
              <a:gd name="connsiteX11772" fmla="*/ 3065808 w 11293641"/>
              <a:gd name="connsiteY11772" fmla="*/ 1440377 h 6828021"/>
              <a:gd name="connsiteX11773" fmla="*/ 3075780 w 11293641"/>
              <a:gd name="connsiteY11773" fmla="*/ 1460314 h 6828021"/>
              <a:gd name="connsiteX11774" fmla="*/ 3090735 w 11293641"/>
              <a:gd name="connsiteY11774" fmla="*/ 1495201 h 6828021"/>
              <a:gd name="connsiteX11775" fmla="*/ 3095719 w 11293641"/>
              <a:gd name="connsiteY11775" fmla="*/ 1525106 h 6828021"/>
              <a:gd name="connsiteX11776" fmla="*/ 3095719 w 11293641"/>
              <a:gd name="connsiteY11776" fmla="*/ 1540057 h 6828021"/>
              <a:gd name="connsiteX11777" fmla="*/ 3100704 w 11293641"/>
              <a:gd name="connsiteY11777" fmla="*/ 1550024 h 6828021"/>
              <a:gd name="connsiteX11778" fmla="*/ 3110674 w 11293641"/>
              <a:gd name="connsiteY11778" fmla="*/ 1555009 h 6828021"/>
              <a:gd name="connsiteX11779" fmla="*/ 3115659 w 11293641"/>
              <a:gd name="connsiteY11779" fmla="*/ 1559993 h 6828021"/>
              <a:gd name="connsiteX11780" fmla="*/ 3125631 w 11293641"/>
              <a:gd name="connsiteY11780" fmla="*/ 1555009 h 6828021"/>
              <a:gd name="connsiteX11781" fmla="*/ 3130614 w 11293641"/>
              <a:gd name="connsiteY11781" fmla="*/ 1550024 h 6828021"/>
              <a:gd name="connsiteX11782" fmla="*/ 3130614 w 11293641"/>
              <a:gd name="connsiteY11782" fmla="*/ 1525106 h 6828021"/>
              <a:gd name="connsiteX11783" fmla="*/ 3130614 w 11293641"/>
              <a:gd name="connsiteY11783" fmla="*/ 1490218 h 6828021"/>
              <a:gd name="connsiteX11784" fmla="*/ 3120645 w 11293641"/>
              <a:gd name="connsiteY11784" fmla="*/ 1465297 h 6828021"/>
              <a:gd name="connsiteX11785" fmla="*/ 3115659 w 11293641"/>
              <a:gd name="connsiteY11785" fmla="*/ 1460314 h 6828021"/>
              <a:gd name="connsiteX11786" fmla="*/ 3115659 w 11293641"/>
              <a:gd name="connsiteY11786" fmla="*/ 1450346 h 6828021"/>
              <a:gd name="connsiteX11787" fmla="*/ 3120645 w 11293641"/>
              <a:gd name="connsiteY11787" fmla="*/ 1440377 h 6828021"/>
              <a:gd name="connsiteX11788" fmla="*/ 3125631 w 11293641"/>
              <a:gd name="connsiteY11788" fmla="*/ 1430410 h 6828021"/>
              <a:gd name="connsiteX11789" fmla="*/ 3130614 w 11293641"/>
              <a:gd name="connsiteY11789" fmla="*/ 1425426 h 6828021"/>
              <a:gd name="connsiteX11790" fmla="*/ 3140585 w 11293641"/>
              <a:gd name="connsiteY11790" fmla="*/ 1425426 h 6828021"/>
              <a:gd name="connsiteX11791" fmla="*/ 3145571 w 11293641"/>
              <a:gd name="connsiteY11791" fmla="*/ 1425426 h 6828021"/>
              <a:gd name="connsiteX11792" fmla="*/ 3150554 w 11293641"/>
              <a:gd name="connsiteY11792" fmla="*/ 1420442 h 6828021"/>
              <a:gd name="connsiteX11793" fmla="*/ 3160526 w 11293641"/>
              <a:gd name="connsiteY11793" fmla="*/ 1420442 h 6828021"/>
              <a:gd name="connsiteX11794" fmla="*/ 3170495 w 11293641"/>
              <a:gd name="connsiteY11794" fmla="*/ 1415459 h 6828021"/>
              <a:gd name="connsiteX11795" fmla="*/ 3180465 w 11293641"/>
              <a:gd name="connsiteY11795" fmla="*/ 1405490 h 6828021"/>
              <a:gd name="connsiteX11796" fmla="*/ 3185451 w 11293641"/>
              <a:gd name="connsiteY11796" fmla="*/ 1395522 h 6828021"/>
              <a:gd name="connsiteX11797" fmla="*/ 3175481 w 11293641"/>
              <a:gd name="connsiteY11797" fmla="*/ 1395522 h 6828021"/>
              <a:gd name="connsiteX11798" fmla="*/ 3165510 w 11293641"/>
              <a:gd name="connsiteY11798" fmla="*/ 1390538 h 6828021"/>
              <a:gd name="connsiteX11799" fmla="*/ 3150554 w 11293641"/>
              <a:gd name="connsiteY11799" fmla="*/ 1385554 h 6828021"/>
              <a:gd name="connsiteX11800" fmla="*/ 3145571 w 11293641"/>
              <a:gd name="connsiteY11800" fmla="*/ 1380570 h 6828021"/>
              <a:gd name="connsiteX11801" fmla="*/ 3135599 w 11293641"/>
              <a:gd name="connsiteY11801" fmla="*/ 1375586 h 6828021"/>
              <a:gd name="connsiteX11802" fmla="*/ 3130614 w 11293641"/>
              <a:gd name="connsiteY11802" fmla="*/ 1370602 h 6828021"/>
              <a:gd name="connsiteX11803" fmla="*/ 3120645 w 11293641"/>
              <a:gd name="connsiteY11803" fmla="*/ 1370602 h 6828021"/>
              <a:gd name="connsiteX11804" fmla="*/ 3115659 w 11293641"/>
              <a:gd name="connsiteY11804" fmla="*/ 1370602 h 6828021"/>
              <a:gd name="connsiteX11805" fmla="*/ 3105688 w 11293641"/>
              <a:gd name="connsiteY11805" fmla="*/ 1375586 h 6828021"/>
              <a:gd name="connsiteX11806" fmla="*/ 3100704 w 11293641"/>
              <a:gd name="connsiteY11806" fmla="*/ 1375586 h 6828021"/>
              <a:gd name="connsiteX11807" fmla="*/ 3095719 w 11293641"/>
              <a:gd name="connsiteY11807" fmla="*/ 1375586 h 6828021"/>
              <a:gd name="connsiteX11808" fmla="*/ 3090735 w 11293641"/>
              <a:gd name="connsiteY11808" fmla="*/ 1370602 h 6828021"/>
              <a:gd name="connsiteX11809" fmla="*/ 3085749 w 11293641"/>
              <a:gd name="connsiteY11809" fmla="*/ 1365618 h 6828021"/>
              <a:gd name="connsiteX11810" fmla="*/ 3080764 w 11293641"/>
              <a:gd name="connsiteY11810" fmla="*/ 1360633 h 6828021"/>
              <a:gd name="connsiteX11811" fmla="*/ 3080764 w 11293641"/>
              <a:gd name="connsiteY11811" fmla="*/ 1345683 h 6828021"/>
              <a:gd name="connsiteX11812" fmla="*/ 3075780 w 11293641"/>
              <a:gd name="connsiteY11812" fmla="*/ 1320762 h 6828021"/>
              <a:gd name="connsiteX11813" fmla="*/ 3065808 w 11293641"/>
              <a:gd name="connsiteY11813" fmla="*/ 1290858 h 6828021"/>
              <a:gd name="connsiteX11814" fmla="*/ 3060824 w 11293641"/>
              <a:gd name="connsiteY11814" fmla="*/ 1265939 h 6828021"/>
              <a:gd name="connsiteX11815" fmla="*/ 3055840 w 11293641"/>
              <a:gd name="connsiteY11815" fmla="*/ 1260955 h 6828021"/>
              <a:gd name="connsiteX11816" fmla="*/ 3055840 w 11293641"/>
              <a:gd name="connsiteY11816" fmla="*/ 1255971 h 6828021"/>
              <a:gd name="connsiteX11817" fmla="*/ 3050854 w 11293641"/>
              <a:gd name="connsiteY11817" fmla="*/ 1250987 h 6828021"/>
              <a:gd name="connsiteX11818" fmla="*/ 3045868 w 11293641"/>
              <a:gd name="connsiteY11818" fmla="*/ 1246003 h 6828021"/>
              <a:gd name="connsiteX11819" fmla="*/ 3040885 w 11293641"/>
              <a:gd name="connsiteY11819" fmla="*/ 1236034 h 6828021"/>
              <a:gd name="connsiteX11820" fmla="*/ 3035899 w 11293641"/>
              <a:gd name="connsiteY11820" fmla="*/ 1231051 h 6828021"/>
              <a:gd name="connsiteX11821" fmla="*/ 3025928 w 11293641"/>
              <a:gd name="connsiteY11821" fmla="*/ 1226066 h 6828021"/>
              <a:gd name="connsiteX11822" fmla="*/ 3010973 w 11293641"/>
              <a:gd name="connsiteY11822" fmla="*/ 1226066 h 6828021"/>
              <a:gd name="connsiteX11823" fmla="*/ 2996019 w 11293641"/>
              <a:gd name="connsiteY11823" fmla="*/ 1226066 h 6828021"/>
              <a:gd name="connsiteX11824" fmla="*/ 2961122 w 11293641"/>
              <a:gd name="connsiteY11824" fmla="*/ 1250987 h 6828021"/>
              <a:gd name="connsiteX11825" fmla="*/ 2921243 w 11293641"/>
              <a:gd name="connsiteY11825" fmla="*/ 1246003 h 6828021"/>
              <a:gd name="connsiteX11826" fmla="*/ 2921243 w 11293641"/>
              <a:gd name="connsiteY11826" fmla="*/ 1231051 h 6828021"/>
              <a:gd name="connsiteX11827" fmla="*/ 2926227 w 11293641"/>
              <a:gd name="connsiteY11827" fmla="*/ 1196163 h 6828021"/>
              <a:gd name="connsiteX11828" fmla="*/ 2926227 w 11293641"/>
              <a:gd name="connsiteY11828" fmla="*/ 1161276 h 6828021"/>
              <a:gd name="connsiteX11829" fmla="*/ 2936198 w 11293641"/>
              <a:gd name="connsiteY11829" fmla="*/ 1136356 h 6828021"/>
              <a:gd name="connsiteX11830" fmla="*/ 2946168 w 11293641"/>
              <a:gd name="connsiteY11830" fmla="*/ 1126388 h 6828021"/>
              <a:gd name="connsiteX11831" fmla="*/ 2951153 w 11293641"/>
              <a:gd name="connsiteY11831" fmla="*/ 1111436 h 6828021"/>
              <a:gd name="connsiteX11832" fmla="*/ 2951153 w 11293641"/>
              <a:gd name="connsiteY11832" fmla="*/ 1096484 h 6828021"/>
              <a:gd name="connsiteX11833" fmla="*/ 2956139 w 11293641"/>
              <a:gd name="connsiteY11833" fmla="*/ 1081532 h 6828021"/>
              <a:gd name="connsiteX11834" fmla="*/ 2951153 w 11293641"/>
              <a:gd name="connsiteY11834" fmla="*/ 1076548 h 6828021"/>
              <a:gd name="connsiteX11835" fmla="*/ 2951153 w 11293641"/>
              <a:gd name="connsiteY11835" fmla="*/ 1066580 h 6828021"/>
              <a:gd name="connsiteX11836" fmla="*/ 2946168 w 11293641"/>
              <a:gd name="connsiteY11836" fmla="*/ 1061597 h 6828021"/>
              <a:gd name="connsiteX11837" fmla="*/ 2936198 w 11293641"/>
              <a:gd name="connsiteY11837" fmla="*/ 1056612 h 6828021"/>
              <a:gd name="connsiteX11838" fmla="*/ 2931212 w 11293641"/>
              <a:gd name="connsiteY11838" fmla="*/ 1051629 h 6828021"/>
              <a:gd name="connsiteX11839" fmla="*/ 2926227 w 11293641"/>
              <a:gd name="connsiteY11839" fmla="*/ 1046644 h 6828021"/>
              <a:gd name="connsiteX11840" fmla="*/ 2926227 w 11293641"/>
              <a:gd name="connsiteY11840" fmla="*/ 1036676 h 6828021"/>
              <a:gd name="connsiteX11841" fmla="*/ 2921243 w 11293641"/>
              <a:gd name="connsiteY11841" fmla="*/ 1021724 h 6828021"/>
              <a:gd name="connsiteX11842" fmla="*/ 2926227 w 11293641"/>
              <a:gd name="connsiteY11842" fmla="*/ 1011756 h 6828021"/>
              <a:gd name="connsiteX11843" fmla="*/ 2931212 w 11293641"/>
              <a:gd name="connsiteY11843" fmla="*/ 996804 h 6828021"/>
              <a:gd name="connsiteX11844" fmla="*/ 2941182 w 11293641"/>
              <a:gd name="connsiteY11844" fmla="*/ 981852 h 6828021"/>
              <a:gd name="connsiteX11845" fmla="*/ 2956139 w 11293641"/>
              <a:gd name="connsiteY11845" fmla="*/ 976870 h 6828021"/>
              <a:gd name="connsiteX11846" fmla="*/ 2966108 w 11293641"/>
              <a:gd name="connsiteY11846" fmla="*/ 971884 h 6828021"/>
              <a:gd name="connsiteX11847" fmla="*/ 2976077 w 11293641"/>
              <a:gd name="connsiteY11847" fmla="*/ 961917 h 6828021"/>
              <a:gd name="connsiteX11848" fmla="*/ 2976077 w 11293641"/>
              <a:gd name="connsiteY11848" fmla="*/ 956934 h 6828021"/>
              <a:gd name="connsiteX11849" fmla="*/ 2976077 w 11293641"/>
              <a:gd name="connsiteY11849" fmla="*/ 946965 h 6828021"/>
              <a:gd name="connsiteX11850" fmla="*/ 2976077 w 11293641"/>
              <a:gd name="connsiteY11850" fmla="*/ 936997 h 6828021"/>
              <a:gd name="connsiteX11851" fmla="*/ 2971094 w 11293641"/>
              <a:gd name="connsiteY11851" fmla="*/ 927029 h 6828021"/>
              <a:gd name="connsiteX11852" fmla="*/ 2966108 w 11293641"/>
              <a:gd name="connsiteY11852" fmla="*/ 917062 h 6828021"/>
              <a:gd name="connsiteX11853" fmla="*/ 2966108 w 11293641"/>
              <a:gd name="connsiteY11853" fmla="*/ 907093 h 6828021"/>
              <a:gd name="connsiteX11854" fmla="*/ 2961122 w 11293641"/>
              <a:gd name="connsiteY11854" fmla="*/ 897125 h 6828021"/>
              <a:gd name="connsiteX11855" fmla="*/ 2961122 w 11293641"/>
              <a:gd name="connsiteY11855" fmla="*/ 887157 h 6828021"/>
              <a:gd name="connsiteX11856" fmla="*/ 2961122 w 11293641"/>
              <a:gd name="connsiteY11856" fmla="*/ 877190 h 6828021"/>
              <a:gd name="connsiteX11857" fmla="*/ 2961122 w 11293641"/>
              <a:gd name="connsiteY11857" fmla="*/ 872206 h 6828021"/>
              <a:gd name="connsiteX11858" fmla="*/ 2971094 w 11293641"/>
              <a:gd name="connsiteY11858" fmla="*/ 867221 h 6828021"/>
              <a:gd name="connsiteX11859" fmla="*/ 2976077 w 11293641"/>
              <a:gd name="connsiteY11859" fmla="*/ 862237 h 6828021"/>
              <a:gd name="connsiteX11860" fmla="*/ 2981063 w 11293641"/>
              <a:gd name="connsiteY11860" fmla="*/ 862237 h 6828021"/>
              <a:gd name="connsiteX11861" fmla="*/ 2986049 w 11293641"/>
              <a:gd name="connsiteY11861" fmla="*/ 862237 h 6828021"/>
              <a:gd name="connsiteX11862" fmla="*/ 2991033 w 11293641"/>
              <a:gd name="connsiteY11862" fmla="*/ 857253 h 6828021"/>
              <a:gd name="connsiteX11863" fmla="*/ 3001003 w 11293641"/>
              <a:gd name="connsiteY11863" fmla="*/ 857253 h 6828021"/>
              <a:gd name="connsiteX11864" fmla="*/ 3010973 w 11293641"/>
              <a:gd name="connsiteY11864" fmla="*/ 862237 h 6828021"/>
              <a:gd name="connsiteX11865" fmla="*/ 3015958 w 11293641"/>
              <a:gd name="connsiteY11865" fmla="*/ 862237 h 6828021"/>
              <a:gd name="connsiteX11866" fmla="*/ 3020942 w 11293641"/>
              <a:gd name="connsiteY11866" fmla="*/ 867221 h 6828021"/>
              <a:gd name="connsiteX11867" fmla="*/ 3025928 w 11293641"/>
              <a:gd name="connsiteY11867" fmla="*/ 877190 h 6828021"/>
              <a:gd name="connsiteX11868" fmla="*/ 3025928 w 11293641"/>
              <a:gd name="connsiteY11868" fmla="*/ 902109 h 6828021"/>
              <a:gd name="connsiteX11869" fmla="*/ 3025928 w 11293641"/>
              <a:gd name="connsiteY11869" fmla="*/ 927029 h 6828021"/>
              <a:gd name="connsiteX11870" fmla="*/ 3030913 w 11293641"/>
              <a:gd name="connsiteY11870" fmla="*/ 946965 h 6828021"/>
              <a:gd name="connsiteX11871" fmla="*/ 3040885 w 11293641"/>
              <a:gd name="connsiteY11871" fmla="*/ 956934 h 6828021"/>
              <a:gd name="connsiteX11872" fmla="*/ 3045868 w 11293641"/>
              <a:gd name="connsiteY11872" fmla="*/ 956934 h 6828021"/>
              <a:gd name="connsiteX11873" fmla="*/ 3045868 w 11293641"/>
              <a:gd name="connsiteY11873" fmla="*/ 951950 h 6828021"/>
              <a:gd name="connsiteX11874" fmla="*/ 3050854 w 11293641"/>
              <a:gd name="connsiteY11874" fmla="*/ 946965 h 6828021"/>
              <a:gd name="connsiteX11875" fmla="*/ 3055840 w 11293641"/>
              <a:gd name="connsiteY11875" fmla="*/ 941981 h 6828021"/>
              <a:gd name="connsiteX11876" fmla="*/ 3060824 w 11293641"/>
              <a:gd name="connsiteY11876" fmla="*/ 936997 h 6828021"/>
              <a:gd name="connsiteX11877" fmla="*/ 3065808 w 11293641"/>
              <a:gd name="connsiteY11877" fmla="*/ 941981 h 6828021"/>
              <a:gd name="connsiteX11878" fmla="*/ 3070794 w 11293641"/>
              <a:gd name="connsiteY11878" fmla="*/ 941981 h 6828021"/>
              <a:gd name="connsiteX11879" fmla="*/ 3080764 w 11293641"/>
              <a:gd name="connsiteY11879" fmla="*/ 951950 h 6828021"/>
              <a:gd name="connsiteX11880" fmla="*/ 3095719 w 11293641"/>
              <a:gd name="connsiteY11880" fmla="*/ 961917 h 6828021"/>
              <a:gd name="connsiteX11881" fmla="*/ 3110674 w 11293641"/>
              <a:gd name="connsiteY11881" fmla="*/ 966900 h 6828021"/>
              <a:gd name="connsiteX11882" fmla="*/ 3125631 w 11293641"/>
              <a:gd name="connsiteY11882" fmla="*/ 971884 h 6828021"/>
              <a:gd name="connsiteX11883" fmla="*/ 3135599 w 11293641"/>
              <a:gd name="connsiteY11883" fmla="*/ 976870 h 6828021"/>
              <a:gd name="connsiteX11884" fmla="*/ 3145571 w 11293641"/>
              <a:gd name="connsiteY11884" fmla="*/ 976870 h 6828021"/>
              <a:gd name="connsiteX11885" fmla="*/ 3155540 w 11293641"/>
              <a:gd name="connsiteY11885" fmla="*/ 976870 h 6828021"/>
              <a:gd name="connsiteX11886" fmla="*/ 3160526 w 11293641"/>
              <a:gd name="connsiteY11886" fmla="*/ 981852 h 6828021"/>
              <a:gd name="connsiteX11887" fmla="*/ 3165510 w 11293641"/>
              <a:gd name="connsiteY11887" fmla="*/ 986837 h 6828021"/>
              <a:gd name="connsiteX11888" fmla="*/ 3170495 w 11293641"/>
              <a:gd name="connsiteY11888" fmla="*/ 991821 h 6828021"/>
              <a:gd name="connsiteX11889" fmla="*/ 3185451 w 11293641"/>
              <a:gd name="connsiteY11889" fmla="*/ 996804 h 6828021"/>
              <a:gd name="connsiteX11890" fmla="*/ 3195420 w 11293641"/>
              <a:gd name="connsiteY11890" fmla="*/ 996804 h 6828021"/>
              <a:gd name="connsiteX11891" fmla="*/ 3205390 w 11293641"/>
              <a:gd name="connsiteY11891" fmla="*/ 996804 h 6828021"/>
              <a:gd name="connsiteX11892" fmla="*/ 3215360 w 11293641"/>
              <a:gd name="connsiteY11892" fmla="*/ 996804 h 6828021"/>
              <a:gd name="connsiteX11893" fmla="*/ 3220345 w 11293641"/>
              <a:gd name="connsiteY11893" fmla="*/ 996804 h 6828021"/>
              <a:gd name="connsiteX11894" fmla="*/ 3220345 w 11293641"/>
              <a:gd name="connsiteY11894" fmla="*/ 1001788 h 6828021"/>
              <a:gd name="connsiteX11895" fmla="*/ 3225331 w 11293641"/>
              <a:gd name="connsiteY11895" fmla="*/ 1011756 h 6828021"/>
              <a:gd name="connsiteX11896" fmla="*/ 3225331 w 11293641"/>
              <a:gd name="connsiteY11896" fmla="*/ 1021724 h 6828021"/>
              <a:gd name="connsiteX11897" fmla="*/ 3220345 w 11293641"/>
              <a:gd name="connsiteY11897" fmla="*/ 1041660 h 6828021"/>
              <a:gd name="connsiteX11898" fmla="*/ 3210376 w 11293641"/>
              <a:gd name="connsiteY11898" fmla="*/ 1056612 h 6828021"/>
              <a:gd name="connsiteX11899" fmla="*/ 3205390 w 11293641"/>
              <a:gd name="connsiteY11899" fmla="*/ 1066580 h 6828021"/>
              <a:gd name="connsiteX11900" fmla="*/ 3195420 w 11293641"/>
              <a:gd name="connsiteY11900" fmla="*/ 1081532 h 6828021"/>
              <a:gd name="connsiteX11901" fmla="*/ 3190434 w 11293641"/>
              <a:gd name="connsiteY11901" fmla="*/ 1086517 h 6828021"/>
              <a:gd name="connsiteX11902" fmla="*/ 3190434 w 11293641"/>
              <a:gd name="connsiteY11902" fmla="*/ 1091500 h 6828021"/>
              <a:gd name="connsiteX11903" fmla="*/ 3190434 w 11293641"/>
              <a:gd name="connsiteY11903" fmla="*/ 1096484 h 6828021"/>
              <a:gd name="connsiteX11904" fmla="*/ 3195420 w 11293641"/>
              <a:gd name="connsiteY11904" fmla="*/ 1096484 h 6828021"/>
              <a:gd name="connsiteX11905" fmla="*/ 3205390 w 11293641"/>
              <a:gd name="connsiteY11905" fmla="*/ 1101468 h 6828021"/>
              <a:gd name="connsiteX11906" fmla="*/ 3210376 w 11293641"/>
              <a:gd name="connsiteY11906" fmla="*/ 1111436 h 6828021"/>
              <a:gd name="connsiteX11907" fmla="*/ 3210376 w 11293641"/>
              <a:gd name="connsiteY11907" fmla="*/ 1121404 h 6828021"/>
              <a:gd name="connsiteX11908" fmla="*/ 3205390 w 11293641"/>
              <a:gd name="connsiteY11908" fmla="*/ 1131371 h 6828021"/>
              <a:gd name="connsiteX11909" fmla="*/ 3205390 w 11293641"/>
              <a:gd name="connsiteY11909" fmla="*/ 1141340 h 6828021"/>
              <a:gd name="connsiteX11910" fmla="*/ 3205390 w 11293641"/>
              <a:gd name="connsiteY11910" fmla="*/ 1151308 h 6828021"/>
              <a:gd name="connsiteX11911" fmla="*/ 3210376 w 11293641"/>
              <a:gd name="connsiteY11911" fmla="*/ 1166259 h 6828021"/>
              <a:gd name="connsiteX11912" fmla="*/ 3220345 w 11293641"/>
              <a:gd name="connsiteY11912" fmla="*/ 1176227 h 6828021"/>
              <a:gd name="connsiteX11913" fmla="*/ 3230317 w 11293641"/>
              <a:gd name="connsiteY11913" fmla="*/ 1186196 h 6828021"/>
              <a:gd name="connsiteX11914" fmla="*/ 3240286 w 11293641"/>
              <a:gd name="connsiteY11914" fmla="*/ 1196163 h 6828021"/>
              <a:gd name="connsiteX11915" fmla="*/ 3250256 w 11293641"/>
              <a:gd name="connsiteY11915" fmla="*/ 1201148 h 6828021"/>
              <a:gd name="connsiteX11916" fmla="*/ 3280167 w 11293641"/>
              <a:gd name="connsiteY11916" fmla="*/ 1206132 h 6828021"/>
              <a:gd name="connsiteX11917" fmla="*/ 3280167 w 11293641"/>
              <a:gd name="connsiteY11917" fmla="*/ 1191179 h 6828021"/>
              <a:gd name="connsiteX11918" fmla="*/ 3275181 w 11293641"/>
              <a:gd name="connsiteY11918" fmla="*/ 1191179 h 6828021"/>
              <a:gd name="connsiteX11919" fmla="*/ 3270196 w 11293641"/>
              <a:gd name="connsiteY11919" fmla="*/ 1186196 h 6828021"/>
              <a:gd name="connsiteX11920" fmla="*/ 3265211 w 11293641"/>
              <a:gd name="connsiteY11920" fmla="*/ 1181211 h 6828021"/>
              <a:gd name="connsiteX11921" fmla="*/ 3255241 w 11293641"/>
              <a:gd name="connsiteY11921" fmla="*/ 1171243 h 6828021"/>
              <a:gd name="connsiteX11922" fmla="*/ 3250256 w 11293641"/>
              <a:gd name="connsiteY11922" fmla="*/ 1161276 h 6828021"/>
              <a:gd name="connsiteX11923" fmla="*/ 3250256 w 11293641"/>
              <a:gd name="connsiteY11923" fmla="*/ 1146324 h 6828021"/>
              <a:gd name="connsiteX11924" fmla="*/ 3250256 w 11293641"/>
              <a:gd name="connsiteY11924" fmla="*/ 1131371 h 6828021"/>
              <a:gd name="connsiteX11925" fmla="*/ 3260225 w 11293641"/>
              <a:gd name="connsiteY11925" fmla="*/ 1111436 h 6828021"/>
              <a:gd name="connsiteX11926" fmla="*/ 3260225 w 11293641"/>
              <a:gd name="connsiteY11926" fmla="*/ 996804 h 6828021"/>
              <a:gd name="connsiteX11927" fmla="*/ 3255241 w 11293641"/>
              <a:gd name="connsiteY11927" fmla="*/ 991821 h 6828021"/>
              <a:gd name="connsiteX11928" fmla="*/ 3250256 w 11293641"/>
              <a:gd name="connsiteY11928" fmla="*/ 986837 h 6828021"/>
              <a:gd name="connsiteX11929" fmla="*/ 3240286 w 11293641"/>
              <a:gd name="connsiteY11929" fmla="*/ 981852 h 6828021"/>
              <a:gd name="connsiteX11930" fmla="*/ 3230317 w 11293641"/>
              <a:gd name="connsiteY11930" fmla="*/ 971884 h 6828021"/>
              <a:gd name="connsiteX11931" fmla="*/ 3220345 w 11293641"/>
              <a:gd name="connsiteY11931" fmla="*/ 961917 h 6828021"/>
              <a:gd name="connsiteX11932" fmla="*/ 3215360 w 11293641"/>
              <a:gd name="connsiteY11932" fmla="*/ 956934 h 6828021"/>
              <a:gd name="connsiteX11933" fmla="*/ 3215360 w 11293641"/>
              <a:gd name="connsiteY11933" fmla="*/ 946965 h 6828021"/>
              <a:gd name="connsiteX11934" fmla="*/ 3210376 w 11293641"/>
              <a:gd name="connsiteY11934" fmla="*/ 946965 h 6828021"/>
              <a:gd name="connsiteX11935" fmla="*/ 3205390 w 11293641"/>
              <a:gd name="connsiteY11935" fmla="*/ 946965 h 6828021"/>
              <a:gd name="connsiteX11936" fmla="*/ 3190434 w 11293641"/>
              <a:gd name="connsiteY11936" fmla="*/ 946965 h 6828021"/>
              <a:gd name="connsiteX11937" fmla="*/ 3180465 w 11293641"/>
              <a:gd name="connsiteY11937" fmla="*/ 941981 h 6828021"/>
              <a:gd name="connsiteX11938" fmla="*/ 3170495 w 11293641"/>
              <a:gd name="connsiteY11938" fmla="*/ 941981 h 6828021"/>
              <a:gd name="connsiteX11939" fmla="*/ 3165510 w 11293641"/>
              <a:gd name="connsiteY11939" fmla="*/ 932013 h 6828021"/>
              <a:gd name="connsiteX11940" fmla="*/ 3165510 w 11293641"/>
              <a:gd name="connsiteY11940" fmla="*/ 917062 h 6828021"/>
              <a:gd name="connsiteX11941" fmla="*/ 3165510 w 11293641"/>
              <a:gd name="connsiteY11941" fmla="*/ 892141 h 6828021"/>
              <a:gd name="connsiteX11942" fmla="*/ 3160526 w 11293641"/>
              <a:gd name="connsiteY11942" fmla="*/ 862237 h 6828021"/>
              <a:gd name="connsiteX11943" fmla="*/ 3170495 w 11293641"/>
              <a:gd name="connsiteY11943" fmla="*/ 832333 h 6828021"/>
              <a:gd name="connsiteX11944" fmla="*/ 3180465 w 11293641"/>
              <a:gd name="connsiteY11944" fmla="*/ 802430 h 6828021"/>
              <a:gd name="connsiteX11945" fmla="*/ 3205390 w 11293641"/>
              <a:gd name="connsiteY11945" fmla="*/ 787477 h 6828021"/>
              <a:gd name="connsiteX11946" fmla="*/ 3260225 w 11293641"/>
              <a:gd name="connsiteY11946" fmla="*/ 772526 h 6828021"/>
              <a:gd name="connsiteX11947" fmla="*/ 3295120 w 11293641"/>
              <a:gd name="connsiteY11947" fmla="*/ 757575 h 6828021"/>
              <a:gd name="connsiteX11948" fmla="*/ 3305091 w 11293641"/>
              <a:gd name="connsiteY11948" fmla="*/ 742621 h 6828021"/>
              <a:gd name="connsiteX11949" fmla="*/ 3305091 w 11293641"/>
              <a:gd name="connsiteY11949" fmla="*/ 732654 h 6828021"/>
              <a:gd name="connsiteX11950" fmla="*/ 3300108 w 11293641"/>
              <a:gd name="connsiteY11950" fmla="*/ 727670 h 6828021"/>
              <a:gd name="connsiteX11951" fmla="*/ 3295120 w 11293641"/>
              <a:gd name="connsiteY11951" fmla="*/ 722686 h 6828021"/>
              <a:gd name="connsiteX11952" fmla="*/ 3295120 w 11293641"/>
              <a:gd name="connsiteY11952" fmla="*/ 712718 h 6828021"/>
              <a:gd name="connsiteX11953" fmla="*/ 3305091 w 11293641"/>
              <a:gd name="connsiteY11953" fmla="*/ 707734 h 6828021"/>
              <a:gd name="connsiteX11954" fmla="*/ 3315063 w 11293641"/>
              <a:gd name="connsiteY11954" fmla="*/ 702750 h 6828021"/>
              <a:gd name="connsiteX11955" fmla="*/ 3325032 w 11293641"/>
              <a:gd name="connsiteY11955" fmla="*/ 692782 h 6828021"/>
              <a:gd name="connsiteX11956" fmla="*/ 3339986 w 11293641"/>
              <a:gd name="connsiteY11956" fmla="*/ 682814 h 6828021"/>
              <a:gd name="connsiteX11957" fmla="*/ 3354942 w 11293641"/>
              <a:gd name="connsiteY11957" fmla="*/ 672846 h 6828021"/>
              <a:gd name="connsiteX11958" fmla="*/ 3359927 w 11293641"/>
              <a:gd name="connsiteY11958" fmla="*/ 657894 h 6828021"/>
              <a:gd name="connsiteX11959" fmla="*/ 3364911 w 11293641"/>
              <a:gd name="connsiteY11959" fmla="*/ 647926 h 6828021"/>
              <a:gd name="connsiteX11960" fmla="*/ 3374882 w 11293641"/>
              <a:gd name="connsiteY11960" fmla="*/ 618022 h 6828021"/>
              <a:gd name="connsiteX11961" fmla="*/ 3389837 w 11293641"/>
              <a:gd name="connsiteY11961" fmla="*/ 583135 h 6828021"/>
              <a:gd name="connsiteX11962" fmla="*/ 3409777 w 11293641"/>
              <a:gd name="connsiteY11962" fmla="*/ 558215 h 6828021"/>
              <a:gd name="connsiteX11963" fmla="*/ 3429718 w 11293641"/>
              <a:gd name="connsiteY11963" fmla="*/ 543263 h 6828021"/>
              <a:gd name="connsiteX11964" fmla="*/ 3459628 w 11293641"/>
              <a:gd name="connsiteY11964" fmla="*/ 538279 h 6828021"/>
              <a:gd name="connsiteX11965" fmla="*/ 3479568 w 11293641"/>
              <a:gd name="connsiteY11965" fmla="*/ 528311 h 6828021"/>
              <a:gd name="connsiteX11966" fmla="*/ 3494523 w 11293641"/>
              <a:gd name="connsiteY11966" fmla="*/ 513360 h 6828021"/>
              <a:gd name="connsiteX11967" fmla="*/ 3504495 w 11293641"/>
              <a:gd name="connsiteY11967" fmla="*/ 503392 h 6828021"/>
              <a:gd name="connsiteX11968" fmla="*/ 3514464 w 11293641"/>
              <a:gd name="connsiteY11968" fmla="*/ 498407 h 6828021"/>
              <a:gd name="connsiteX11969" fmla="*/ 3524434 w 11293641"/>
              <a:gd name="connsiteY11969" fmla="*/ 488440 h 6828021"/>
              <a:gd name="connsiteX11970" fmla="*/ 3534403 w 11293641"/>
              <a:gd name="connsiteY11970" fmla="*/ 483456 h 6828021"/>
              <a:gd name="connsiteX11971" fmla="*/ 3549359 w 11293641"/>
              <a:gd name="connsiteY11971" fmla="*/ 473488 h 6828021"/>
              <a:gd name="connsiteX11972" fmla="*/ 3559329 w 11293641"/>
              <a:gd name="connsiteY11972" fmla="*/ 468504 h 6828021"/>
              <a:gd name="connsiteX11973" fmla="*/ 3569300 w 11293641"/>
              <a:gd name="connsiteY11973" fmla="*/ 463520 h 6828021"/>
              <a:gd name="connsiteX11974" fmla="*/ 3574286 w 11293641"/>
              <a:gd name="connsiteY11974" fmla="*/ 463520 h 6828021"/>
              <a:gd name="connsiteX11975" fmla="*/ 3574286 w 11293641"/>
              <a:gd name="connsiteY11975" fmla="*/ 468504 h 6828021"/>
              <a:gd name="connsiteX11976" fmla="*/ 3574286 w 11293641"/>
              <a:gd name="connsiteY11976" fmla="*/ 473488 h 6828021"/>
              <a:gd name="connsiteX11977" fmla="*/ 3579269 w 11293641"/>
              <a:gd name="connsiteY11977" fmla="*/ 478472 h 6828021"/>
              <a:gd name="connsiteX11978" fmla="*/ 3589241 w 11293641"/>
              <a:gd name="connsiteY11978" fmla="*/ 483456 h 6828021"/>
              <a:gd name="connsiteX11979" fmla="*/ 3599210 w 11293641"/>
              <a:gd name="connsiteY11979" fmla="*/ 483456 h 6828021"/>
              <a:gd name="connsiteX11980" fmla="*/ 3609180 w 11293641"/>
              <a:gd name="connsiteY11980" fmla="*/ 483456 h 6828021"/>
              <a:gd name="connsiteX11981" fmla="*/ 3629120 w 11293641"/>
              <a:gd name="connsiteY11981" fmla="*/ 483456 h 6828021"/>
              <a:gd name="connsiteX11982" fmla="*/ 3664016 w 11293641"/>
              <a:gd name="connsiteY11982" fmla="*/ 478472 h 6828021"/>
              <a:gd name="connsiteX11983" fmla="*/ 3698911 w 11293641"/>
              <a:gd name="connsiteY11983" fmla="*/ 483456 h 6828021"/>
              <a:gd name="connsiteX11984" fmla="*/ 3728820 w 11293641"/>
              <a:gd name="connsiteY11984" fmla="*/ 503392 h 6828021"/>
              <a:gd name="connsiteX11985" fmla="*/ 3743775 w 11293641"/>
              <a:gd name="connsiteY11985" fmla="*/ 533295 h 6828021"/>
              <a:gd name="connsiteX11986" fmla="*/ 3753746 w 11293641"/>
              <a:gd name="connsiteY11986" fmla="*/ 553231 h 6828021"/>
              <a:gd name="connsiteX11987" fmla="*/ 3763718 w 11293641"/>
              <a:gd name="connsiteY11987" fmla="*/ 568183 h 6828021"/>
              <a:gd name="connsiteX11988" fmla="*/ 3773687 w 11293641"/>
              <a:gd name="connsiteY11988" fmla="*/ 573167 h 6828021"/>
              <a:gd name="connsiteX11989" fmla="*/ 3783657 w 11293641"/>
              <a:gd name="connsiteY11989" fmla="*/ 578151 h 6828021"/>
              <a:gd name="connsiteX11990" fmla="*/ 3793626 w 11293641"/>
              <a:gd name="connsiteY11990" fmla="*/ 568183 h 6828021"/>
              <a:gd name="connsiteX11991" fmla="*/ 3798612 w 11293641"/>
              <a:gd name="connsiteY11991" fmla="*/ 558215 h 6828021"/>
              <a:gd name="connsiteX11992" fmla="*/ 3798612 w 11293641"/>
              <a:gd name="connsiteY11992" fmla="*/ 538279 h 6828021"/>
              <a:gd name="connsiteX11993" fmla="*/ 3798612 w 11293641"/>
              <a:gd name="connsiteY11993" fmla="*/ 523327 h 6828021"/>
              <a:gd name="connsiteX11994" fmla="*/ 3798612 w 11293641"/>
              <a:gd name="connsiteY11994" fmla="*/ 508375 h 6828021"/>
              <a:gd name="connsiteX11995" fmla="*/ 3798612 w 11293641"/>
              <a:gd name="connsiteY11995" fmla="*/ 503392 h 6828021"/>
              <a:gd name="connsiteX11996" fmla="*/ 3798612 w 11293641"/>
              <a:gd name="connsiteY11996" fmla="*/ 498407 h 6828021"/>
              <a:gd name="connsiteX11997" fmla="*/ 3733806 w 11293641"/>
              <a:gd name="connsiteY11997" fmla="*/ 448568 h 6828021"/>
              <a:gd name="connsiteX11998" fmla="*/ 3728820 w 11293641"/>
              <a:gd name="connsiteY11998" fmla="*/ 448568 h 6828021"/>
              <a:gd name="connsiteX11999" fmla="*/ 3728820 w 11293641"/>
              <a:gd name="connsiteY11999" fmla="*/ 443584 h 6828021"/>
              <a:gd name="connsiteX12000" fmla="*/ 3723835 w 11293641"/>
              <a:gd name="connsiteY12000" fmla="*/ 438600 h 6828021"/>
              <a:gd name="connsiteX12001" fmla="*/ 3718851 w 11293641"/>
              <a:gd name="connsiteY12001" fmla="*/ 433616 h 6828021"/>
              <a:gd name="connsiteX12002" fmla="*/ 3713866 w 11293641"/>
              <a:gd name="connsiteY12002" fmla="*/ 428633 h 6828021"/>
              <a:gd name="connsiteX12003" fmla="*/ 3713866 w 11293641"/>
              <a:gd name="connsiteY12003" fmla="*/ 423648 h 6828021"/>
              <a:gd name="connsiteX12004" fmla="*/ 3718851 w 11293641"/>
              <a:gd name="connsiteY12004" fmla="*/ 423648 h 6828021"/>
              <a:gd name="connsiteX12005" fmla="*/ 3723835 w 11293641"/>
              <a:gd name="connsiteY12005" fmla="*/ 423648 h 6828021"/>
              <a:gd name="connsiteX12006" fmla="*/ 3768702 w 11293641"/>
              <a:gd name="connsiteY12006" fmla="*/ 443584 h 6828021"/>
              <a:gd name="connsiteX12007" fmla="*/ 3788642 w 11293641"/>
              <a:gd name="connsiteY12007" fmla="*/ 408697 h 6828021"/>
              <a:gd name="connsiteX12008" fmla="*/ 3778673 w 11293641"/>
              <a:gd name="connsiteY12008" fmla="*/ 388761 h 6828021"/>
              <a:gd name="connsiteX12009" fmla="*/ 3788642 w 11293641"/>
              <a:gd name="connsiteY12009" fmla="*/ 378793 h 6828021"/>
              <a:gd name="connsiteX12010" fmla="*/ 3803597 w 11293641"/>
              <a:gd name="connsiteY12010" fmla="*/ 358857 h 6828021"/>
              <a:gd name="connsiteX12011" fmla="*/ 3823537 w 11293641"/>
              <a:gd name="connsiteY12011" fmla="*/ 333937 h 6828021"/>
              <a:gd name="connsiteX12012" fmla="*/ 3843478 w 11293641"/>
              <a:gd name="connsiteY12012" fmla="*/ 309018 h 6828021"/>
              <a:gd name="connsiteX12013" fmla="*/ 3853448 w 11293641"/>
              <a:gd name="connsiteY12013" fmla="*/ 294065 h 6828021"/>
              <a:gd name="connsiteX12014" fmla="*/ 3868403 w 11293641"/>
              <a:gd name="connsiteY12014" fmla="*/ 279114 h 6828021"/>
              <a:gd name="connsiteX12015" fmla="*/ 3888343 w 11293641"/>
              <a:gd name="connsiteY12015" fmla="*/ 264162 h 6828021"/>
              <a:gd name="connsiteX12016" fmla="*/ 8698920 w 11293641"/>
              <a:gd name="connsiteY12016" fmla="*/ 249199 h 6828021"/>
              <a:gd name="connsiteX12017" fmla="*/ 8713876 w 11293641"/>
              <a:gd name="connsiteY12017" fmla="*/ 249199 h 6828021"/>
              <a:gd name="connsiteX12018" fmla="*/ 8748771 w 11293641"/>
              <a:gd name="connsiteY12018" fmla="*/ 254183 h 6828021"/>
              <a:gd name="connsiteX12019" fmla="*/ 8788652 w 11293641"/>
              <a:gd name="connsiteY12019" fmla="*/ 259167 h 6828021"/>
              <a:gd name="connsiteX12020" fmla="*/ 8803607 w 11293641"/>
              <a:gd name="connsiteY12020" fmla="*/ 264150 h 6828021"/>
              <a:gd name="connsiteX12021" fmla="*/ 8808592 w 11293641"/>
              <a:gd name="connsiteY12021" fmla="*/ 269134 h 6828021"/>
              <a:gd name="connsiteX12022" fmla="*/ 8813577 w 11293641"/>
              <a:gd name="connsiteY12022" fmla="*/ 279102 h 6828021"/>
              <a:gd name="connsiteX12023" fmla="*/ 8813577 w 11293641"/>
              <a:gd name="connsiteY12023" fmla="*/ 284086 h 6828021"/>
              <a:gd name="connsiteX12024" fmla="*/ 8808592 w 11293641"/>
              <a:gd name="connsiteY12024" fmla="*/ 289070 h 6828021"/>
              <a:gd name="connsiteX12025" fmla="*/ 8803607 w 11293641"/>
              <a:gd name="connsiteY12025" fmla="*/ 294054 h 6828021"/>
              <a:gd name="connsiteX12026" fmla="*/ 8798622 w 11293641"/>
              <a:gd name="connsiteY12026" fmla="*/ 294054 h 6828021"/>
              <a:gd name="connsiteX12027" fmla="*/ 8788652 w 11293641"/>
              <a:gd name="connsiteY12027" fmla="*/ 294054 h 6828021"/>
              <a:gd name="connsiteX12028" fmla="*/ 8783667 w 11293641"/>
              <a:gd name="connsiteY12028" fmla="*/ 299038 h 6828021"/>
              <a:gd name="connsiteX12029" fmla="*/ 8773696 w 11293641"/>
              <a:gd name="connsiteY12029" fmla="*/ 309006 h 6828021"/>
              <a:gd name="connsiteX12030" fmla="*/ 8763726 w 11293641"/>
              <a:gd name="connsiteY12030" fmla="*/ 318974 h 6828021"/>
              <a:gd name="connsiteX12031" fmla="*/ 8753756 w 11293641"/>
              <a:gd name="connsiteY12031" fmla="*/ 323958 h 6828021"/>
              <a:gd name="connsiteX12032" fmla="*/ 8748771 w 11293641"/>
              <a:gd name="connsiteY12032" fmla="*/ 328942 h 6828021"/>
              <a:gd name="connsiteX12033" fmla="*/ 8728831 w 11293641"/>
              <a:gd name="connsiteY12033" fmla="*/ 333926 h 6828021"/>
              <a:gd name="connsiteX12034" fmla="*/ 8713876 w 11293641"/>
              <a:gd name="connsiteY12034" fmla="*/ 333926 h 6828021"/>
              <a:gd name="connsiteX12035" fmla="*/ 8698920 w 11293641"/>
              <a:gd name="connsiteY12035" fmla="*/ 333926 h 6828021"/>
              <a:gd name="connsiteX12036" fmla="*/ 8688950 w 11293641"/>
              <a:gd name="connsiteY12036" fmla="*/ 333926 h 6828021"/>
              <a:gd name="connsiteX12037" fmla="*/ 8683965 w 11293641"/>
              <a:gd name="connsiteY12037" fmla="*/ 333926 h 6828021"/>
              <a:gd name="connsiteX12038" fmla="*/ 8669010 w 11293641"/>
              <a:gd name="connsiteY12038" fmla="*/ 313990 h 6828021"/>
              <a:gd name="connsiteX12039" fmla="*/ 8669010 w 11293641"/>
              <a:gd name="connsiteY12039" fmla="*/ 289070 h 6828021"/>
              <a:gd name="connsiteX12040" fmla="*/ 8678980 w 11293641"/>
              <a:gd name="connsiteY12040" fmla="*/ 269134 h 6828021"/>
              <a:gd name="connsiteX12041" fmla="*/ 8693935 w 11293641"/>
              <a:gd name="connsiteY12041" fmla="*/ 254183 h 6828021"/>
              <a:gd name="connsiteX12042" fmla="*/ 8938202 w 11293641"/>
              <a:gd name="connsiteY12042" fmla="*/ 239230 h 6828021"/>
              <a:gd name="connsiteX12043" fmla="*/ 8943187 w 11293641"/>
              <a:gd name="connsiteY12043" fmla="*/ 239230 h 6828021"/>
              <a:gd name="connsiteX12044" fmla="*/ 8943187 w 11293641"/>
              <a:gd name="connsiteY12044" fmla="*/ 244214 h 6828021"/>
              <a:gd name="connsiteX12045" fmla="*/ 8948172 w 11293641"/>
              <a:gd name="connsiteY12045" fmla="*/ 249198 h 6828021"/>
              <a:gd name="connsiteX12046" fmla="*/ 8948172 w 11293641"/>
              <a:gd name="connsiteY12046" fmla="*/ 254182 h 6828021"/>
              <a:gd name="connsiteX12047" fmla="*/ 8953158 w 11293641"/>
              <a:gd name="connsiteY12047" fmla="*/ 259166 h 6828021"/>
              <a:gd name="connsiteX12048" fmla="*/ 8973098 w 11293641"/>
              <a:gd name="connsiteY12048" fmla="*/ 318974 h 6828021"/>
              <a:gd name="connsiteX12049" fmla="*/ 8978083 w 11293641"/>
              <a:gd name="connsiteY12049" fmla="*/ 333926 h 6828021"/>
              <a:gd name="connsiteX12050" fmla="*/ 8978083 w 11293641"/>
              <a:gd name="connsiteY12050" fmla="*/ 343893 h 6828021"/>
              <a:gd name="connsiteX12051" fmla="*/ 8978083 w 11293641"/>
              <a:gd name="connsiteY12051" fmla="*/ 348877 h 6828021"/>
              <a:gd name="connsiteX12052" fmla="*/ 8978083 w 11293641"/>
              <a:gd name="connsiteY12052" fmla="*/ 353861 h 6828021"/>
              <a:gd name="connsiteX12053" fmla="*/ 8973098 w 11293641"/>
              <a:gd name="connsiteY12053" fmla="*/ 353861 h 6828021"/>
              <a:gd name="connsiteX12054" fmla="*/ 8973098 w 11293641"/>
              <a:gd name="connsiteY12054" fmla="*/ 358845 h 6828021"/>
              <a:gd name="connsiteX12055" fmla="*/ 8958143 w 11293641"/>
              <a:gd name="connsiteY12055" fmla="*/ 353861 h 6828021"/>
              <a:gd name="connsiteX12056" fmla="*/ 8948172 w 11293641"/>
              <a:gd name="connsiteY12056" fmla="*/ 343893 h 6828021"/>
              <a:gd name="connsiteX12057" fmla="*/ 8938202 w 11293641"/>
              <a:gd name="connsiteY12057" fmla="*/ 333926 h 6828021"/>
              <a:gd name="connsiteX12058" fmla="*/ 8933217 w 11293641"/>
              <a:gd name="connsiteY12058" fmla="*/ 323958 h 6828021"/>
              <a:gd name="connsiteX12059" fmla="*/ 8933217 w 11293641"/>
              <a:gd name="connsiteY12059" fmla="*/ 309006 h 6828021"/>
              <a:gd name="connsiteX12060" fmla="*/ 8933217 w 11293641"/>
              <a:gd name="connsiteY12060" fmla="*/ 304022 h 6828021"/>
              <a:gd name="connsiteX12061" fmla="*/ 8928232 w 11293641"/>
              <a:gd name="connsiteY12061" fmla="*/ 294054 h 6828021"/>
              <a:gd name="connsiteX12062" fmla="*/ 8933217 w 11293641"/>
              <a:gd name="connsiteY12062" fmla="*/ 269134 h 6828021"/>
              <a:gd name="connsiteX12063" fmla="*/ 8933217 w 11293641"/>
              <a:gd name="connsiteY12063" fmla="*/ 254182 h 6828021"/>
              <a:gd name="connsiteX12064" fmla="*/ 8933217 w 11293641"/>
              <a:gd name="connsiteY12064" fmla="*/ 244214 h 6828021"/>
              <a:gd name="connsiteX12065" fmla="*/ 10633122 w 11293641"/>
              <a:gd name="connsiteY12065" fmla="*/ 229264 h 6828021"/>
              <a:gd name="connsiteX12066" fmla="*/ 10682972 w 11293641"/>
              <a:gd name="connsiteY12066" fmla="*/ 234248 h 6828021"/>
              <a:gd name="connsiteX12067" fmla="*/ 10717868 w 11293641"/>
              <a:gd name="connsiteY12067" fmla="*/ 234248 h 6828021"/>
              <a:gd name="connsiteX12068" fmla="*/ 10732823 w 11293641"/>
              <a:gd name="connsiteY12068" fmla="*/ 239231 h 6828021"/>
              <a:gd name="connsiteX12069" fmla="*/ 10742793 w 11293641"/>
              <a:gd name="connsiteY12069" fmla="*/ 244216 h 6828021"/>
              <a:gd name="connsiteX12070" fmla="*/ 10742793 w 11293641"/>
              <a:gd name="connsiteY12070" fmla="*/ 249200 h 6828021"/>
              <a:gd name="connsiteX12071" fmla="*/ 10747778 w 11293641"/>
              <a:gd name="connsiteY12071" fmla="*/ 254183 h 6828021"/>
              <a:gd name="connsiteX12072" fmla="*/ 10742793 w 11293641"/>
              <a:gd name="connsiteY12072" fmla="*/ 259167 h 6828021"/>
              <a:gd name="connsiteX12073" fmla="*/ 10742793 w 11293641"/>
              <a:gd name="connsiteY12073" fmla="*/ 264151 h 6828021"/>
              <a:gd name="connsiteX12074" fmla="*/ 10722853 w 11293641"/>
              <a:gd name="connsiteY12074" fmla="*/ 269135 h 6828021"/>
              <a:gd name="connsiteX12075" fmla="*/ 10702912 w 11293641"/>
              <a:gd name="connsiteY12075" fmla="*/ 284087 h 6828021"/>
              <a:gd name="connsiteX12076" fmla="*/ 10682972 w 11293641"/>
              <a:gd name="connsiteY12076" fmla="*/ 304023 h 6828021"/>
              <a:gd name="connsiteX12077" fmla="*/ 10663032 w 11293641"/>
              <a:gd name="connsiteY12077" fmla="*/ 318975 h 6828021"/>
              <a:gd name="connsiteX12078" fmla="*/ 10658047 w 11293641"/>
              <a:gd name="connsiteY12078" fmla="*/ 323959 h 6828021"/>
              <a:gd name="connsiteX12079" fmla="*/ 10687957 w 11293641"/>
              <a:gd name="connsiteY12079" fmla="*/ 309007 h 6828021"/>
              <a:gd name="connsiteX12080" fmla="*/ 10697927 w 11293641"/>
              <a:gd name="connsiteY12080" fmla="*/ 304023 h 6828021"/>
              <a:gd name="connsiteX12081" fmla="*/ 10707897 w 11293641"/>
              <a:gd name="connsiteY12081" fmla="*/ 299039 h 6828021"/>
              <a:gd name="connsiteX12082" fmla="*/ 10722853 w 11293641"/>
              <a:gd name="connsiteY12082" fmla="*/ 294055 h 6828021"/>
              <a:gd name="connsiteX12083" fmla="*/ 10737808 w 11293641"/>
              <a:gd name="connsiteY12083" fmla="*/ 294055 h 6828021"/>
              <a:gd name="connsiteX12084" fmla="*/ 10747778 w 11293641"/>
              <a:gd name="connsiteY12084" fmla="*/ 289071 h 6828021"/>
              <a:gd name="connsiteX12085" fmla="*/ 10757748 w 11293641"/>
              <a:gd name="connsiteY12085" fmla="*/ 284087 h 6828021"/>
              <a:gd name="connsiteX12086" fmla="*/ 10762733 w 11293641"/>
              <a:gd name="connsiteY12086" fmla="*/ 279103 h 6828021"/>
              <a:gd name="connsiteX12087" fmla="*/ 10772703 w 11293641"/>
              <a:gd name="connsiteY12087" fmla="*/ 274119 h 6828021"/>
              <a:gd name="connsiteX12088" fmla="*/ 10782673 w 11293641"/>
              <a:gd name="connsiteY12088" fmla="*/ 274119 h 6828021"/>
              <a:gd name="connsiteX12089" fmla="*/ 10787658 w 11293641"/>
              <a:gd name="connsiteY12089" fmla="*/ 274119 h 6828021"/>
              <a:gd name="connsiteX12090" fmla="*/ 10787658 w 11293641"/>
              <a:gd name="connsiteY12090" fmla="*/ 299039 h 6828021"/>
              <a:gd name="connsiteX12091" fmla="*/ 10807598 w 11293641"/>
              <a:gd name="connsiteY12091" fmla="*/ 299039 h 6828021"/>
              <a:gd name="connsiteX12092" fmla="*/ 10817569 w 11293641"/>
              <a:gd name="connsiteY12092" fmla="*/ 299039 h 6828021"/>
              <a:gd name="connsiteX12093" fmla="*/ 10832524 w 11293641"/>
              <a:gd name="connsiteY12093" fmla="*/ 304023 h 6828021"/>
              <a:gd name="connsiteX12094" fmla="*/ 10842494 w 11293641"/>
              <a:gd name="connsiteY12094" fmla="*/ 309007 h 6828021"/>
              <a:gd name="connsiteX12095" fmla="*/ 10852464 w 11293641"/>
              <a:gd name="connsiteY12095" fmla="*/ 318975 h 6828021"/>
              <a:gd name="connsiteX12096" fmla="*/ 10857449 w 11293641"/>
              <a:gd name="connsiteY12096" fmla="*/ 328943 h 6828021"/>
              <a:gd name="connsiteX12097" fmla="*/ 10857449 w 11293641"/>
              <a:gd name="connsiteY12097" fmla="*/ 338911 h 6828021"/>
              <a:gd name="connsiteX12098" fmla="*/ 10852464 w 11293641"/>
              <a:gd name="connsiteY12098" fmla="*/ 348879 h 6828021"/>
              <a:gd name="connsiteX12099" fmla="*/ 10847479 w 11293641"/>
              <a:gd name="connsiteY12099" fmla="*/ 353863 h 6828021"/>
              <a:gd name="connsiteX12100" fmla="*/ 10842494 w 11293641"/>
              <a:gd name="connsiteY12100" fmla="*/ 358846 h 6828021"/>
              <a:gd name="connsiteX12101" fmla="*/ 10842494 w 11293641"/>
              <a:gd name="connsiteY12101" fmla="*/ 363831 h 6828021"/>
              <a:gd name="connsiteX12102" fmla="*/ 10837509 w 11293641"/>
              <a:gd name="connsiteY12102" fmla="*/ 363831 h 6828021"/>
              <a:gd name="connsiteX12103" fmla="*/ 10832524 w 11293641"/>
              <a:gd name="connsiteY12103" fmla="*/ 363831 h 6828021"/>
              <a:gd name="connsiteX12104" fmla="*/ 10817569 w 11293641"/>
              <a:gd name="connsiteY12104" fmla="*/ 368814 h 6828021"/>
              <a:gd name="connsiteX12105" fmla="*/ 10802613 w 11293641"/>
              <a:gd name="connsiteY12105" fmla="*/ 368814 h 6828021"/>
              <a:gd name="connsiteX12106" fmla="*/ 10787658 w 11293641"/>
              <a:gd name="connsiteY12106" fmla="*/ 373798 h 6828021"/>
              <a:gd name="connsiteX12107" fmla="*/ 10777688 w 11293641"/>
              <a:gd name="connsiteY12107" fmla="*/ 378782 h 6828021"/>
              <a:gd name="connsiteX12108" fmla="*/ 10767718 w 11293641"/>
              <a:gd name="connsiteY12108" fmla="*/ 383766 h 6828021"/>
              <a:gd name="connsiteX12109" fmla="*/ 10757748 w 11293641"/>
              <a:gd name="connsiteY12109" fmla="*/ 388750 h 6828021"/>
              <a:gd name="connsiteX12110" fmla="*/ 10757748 w 11293641"/>
              <a:gd name="connsiteY12110" fmla="*/ 398718 h 6828021"/>
              <a:gd name="connsiteX12111" fmla="*/ 10752763 w 11293641"/>
              <a:gd name="connsiteY12111" fmla="*/ 408686 h 6828021"/>
              <a:gd name="connsiteX12112" fmla="*/ 10752763 w 11293641"/>
              <a:gd name="connsiteY12112" fmla="*/ 418654 h 6828021"/>
              <a:gd name="connsiteX12113" fmla="*/ 10752763 w 11293641"/>
              <a:gd name="connsiteY12113" fmla="*/ 423638 h 6828021"/>
              <a:gd name="connsiteX12114" fmla="*/ 10762733 w 11293641"/>
              <a:gd name="connsiteY12114" fmla="*/ 408686 h 6828021"/>
              <a:gd name="connsiteX12115" fmla="*/ 10787658 w 11293641"/>
              <a:gd name="connsiteY12115" fmla="*/ 388750 h 6828021"/>
              <a:gd name="connsiteX12116" fmla="*/ 10817569 w 11293641"/>
              <a:gd name="connsiteY12116" fmla="*/ 378782 h 6828021"/>
              <a:gd name="connsiteX12117" fmla="*/ 10837509 w 11293641"/>
              <a:gd name="connsiteY12117" fmla="*/ 378782 h 6828021"/>
              <a:gd name="connsiteX12118" fmla="*/ 10847479 w 11293641"/>
              <a:gd name="connsiteY12118" fmla="*/ 378782 h 6828021"/>
              <a:gd name="connsiteX12119" fmla="*/ 10857449 w 11293641"/>
              <a:gd name="connsiteY12119" fmla="*/ 398718 h 6828021"/>
              <a:gd name="connsiteX12120" fmla="*/ 10847479 w 11293641"/>
              <a:gd name="connsiteY12120" fmla="*/ 413670 h 6828021"/>
              <a:gd name="connsiteX12121" fmla="*/ 10837509 w 11293641"/>
              <a:gd name="connsiteY12121" fmla="*/ 423638 h 6828021"/>
              <a:gd name="connsiteX12122" fmla="*/ 10827539 w 11293641"/>
              <a:gd name="connsiteY12122" fmla="*/ 428622 h 6828021"/>
              <a:gd name="connsiteX12123" fmla="*/ 10827539 w 11293641"/>
              <a:gd name="connsiteY12123" fmla="*/ 433606 h 6828021"/>
              <a:gd name="connsiteX12124" fmla="*/ 10827539 w 11293641"/>
              <a:gd name="connsiteY12124" fmla="*/ 438590 h 6828021"/>
              <a:gd name="connsiteX12125" fmla="*/ 10827539 w 11293641"/>
              <a:gd name="connsiteY12125" fmla="*/ 443574 h 6828021"/>
              <a:gd name="connsiteX12126" fmla="*/ 10832524 w 11293641"/>
              <a:gd name="connsiteY12126" fmla="*/ 438590 h 6828021"/>
              <a:gd name="connsiteX12127" fmla="*/ 10842494 w 11293641"/>
              <a:gd name="connsiteY12127" fmla="*/ 433606 h 6828021"/>
              <a:gd name="connsiteX12128" fmla="*/ 10852464 w 11293641"/>
              <a:gd name="connsiteY12128" fmla="*/ 428622 h 6828021"/>
              <a:gd name="connsiteX12129" fmla="*/ 10857449 w 11293641"/>
              <a:gd name="connsiteY12129" fmla="*/ 423638 h 6828021"/>
              <a:gd name="connsiteX12130" fmla="*/ 10867419 w 11293641"/>
              <a:gd name="connsiteY12130" fmla="*/ 413670 h 6828021"/>
              <a:gd name="connsiteX12131" fmla="*/ 10872404 w 11293641"/>
              <a:gd name="connsiteY12131" fmla="*/ 408686 h 6828021"/>
              <a:gd name="connsiteX12132" fmla="*/ 10877389 w 11293641"/>
              <a:gd name="connsiteY12132" fmla="*/ 403702 h 6828021"/>
              <a:gd name="connsiteX12133" fmla="*/ 10877389 w 11293641"/>
              <a:gd name="connsiteY12133" fmla="*/ 398718 h 6828021"/>
              <a:gd name="connsiteX12134" fmla="*/ 10892344 w 11293641"/>
              <a:gd name="connsiteY12134" fmla="*/ 388750 h 6828021"/>
              <a:gd name="connsiteX12135" fmla="*/ 10902314 w 11293641"/>
              <a:gd name="connsiteY12135" fmla="*/ 388750 h 6828021"/>
              <a:gd name="connsiteX12136" fmla="*/ 10912285 w 11293641"/>
              <a:gd name="connsiteY12136" fmla="*/ 383766 h 6828021"/>
              <a:gd name="connsiteX12137" fmla="*/ 10922255 w 11293641"/>
              <a:gd name="connsiteY12137" fmla="*/ 388750 h 6828021"/>
              <a:gd name="connsiteX12138" fmla="*/ 10927240 w 11293641"/>
              <a:gd name="connsiteY12138" fmla="*/ 388750 h 6828021"/>
              <a:gd name="connsiteX12139" fmla="*/ 10932225 w 11293641"/>
              <a:gd name="connsiteY12139" fmla="*/ 393734 h 6828021"/>
              <a:gd name="connsiteX12140" fmla="*/ 10907300 w 11293641"/>
              <a:gd name="connsiteY12140" fmla="*/ 448558 h 6828021"/>
              <a:gd name="connsiteX12141" fmla="*/ 10892344 w 11293641"/>
              <a:gd name="connsiteY12141" fmla="*/ 478461 h 6828021"/>
              <a:gd name="connsiteX12142" fmla="*/ 10882374 w 11293641"/>
              <a:gd name="connsiteY12142" fmla="*/ 503381 h 6828021"/>
              <a:gd name="connsiteX12143" fmla="*/ 10862434 w 11293641"/>
              <a:gd name="connsiteY12143" fmla="*/ 528301 h 6828021"/>
              <a:gd name="connsiteX12144" fmla="*/ 10842494 w 11293641"/>
              <a:gd name="connsiteY12144" fmla="*/ 553221 h 6828021"/>
              <a:gd name="connsiteX12145" fmla="*/ 10827539 w 11293641"/>
              <a:gd name="connsiteY12145" fmla="*/ 573157 h 6828021"/>
              <a:gd name="connsiteX12146" fmla="*/ 10822554 w 11293641"/>
              <a:gd name="connsiteY12146" fmla="*/ 578141 h 6828021"/>
              <a:gd name="connsiteX12147" fmla="*/ 10842494 w 11293641"/>
              <a:gd name="connsiteY12147" fmla="*/ 568173 h 6828021"/>
              <a:gd name="connsiteX12148" fmla="*/ 10867419 w 11293641"/>
              <a:gd name="connsiteY12148" fmla="*/ 548237 h 6828021"/>
              <a:gd name="connsiteX12149" fmla="*/ 10902314 w 11293641"/>
              <a:gd name="connsiteY12149" fmla="*/ 523317 h 6828021"/>
              <a:gd name="connsiteX12150" fmla="*/ 10932225 w 11293641"/>
              <a:gd name="connsiteY12150" fmla="*/ 498397 h 6828021"/>
              <a:gd name="connsiteX12151" fmla="*/ 10952165 w 11293641"/>
              <a:gd name="connsiteY12151" fmla="*/ 473478 h 6828021"/>
              <a:gd name="connsiteX12152" fmla="*/ 10957150 w 11293641"/>
              <a:gd name="connsiteY12152" fmla="*/ 458526 h 6828021"/>
              <a:gd name="connsiteX12153" fmla="*/ 10962135 w 11293641"/>
              <a:gd name="connsiteY12153" fmla="*/ 448558 h 6828021"/>
              <a:gd name="connsiteX12154" fmla="*/ 10962135 w 11293641"/>
              <a:gd name="connsiteY12154" fmla="*/ 443574 h 6828021"/>
              <a:gd name="connsiteX12155" fmla="*/ 10957150 w 11293641"/>
              <a:gd name="connsiteY12155" fmla="*/ 438590 h 6828021"/>
              <a:gd name="connsiteX12156" fmla="*/ 10952165 w 11293641"/>
              <a:gd name="connsiteY12156" fmla="*/ 433606 h 6828021"/>
              <a:gd name="connsiteX12157" fmla="*/ 10952165 w 11293641"/>
              <a:gd name="connsiteY12157" fmla="*/ 423638 h 6828021"/>
              <a:gd name="connsiteX12158" fmla="*/ 10952165 w 11293641"/>
              <a:gd name="connsiteY12158" fmla="*/ 418654 h 6828021"/>
              <a:gd name="connsiteX12159" fmla="*/ 10957150 w 11293641"/>
              <a:gd name="connsiteY12159" fmla="*/ 413670 h 6828021"/>
              <a:gd name="connsiteX12160" fmla="*/ 10962135 w 11293641"/>
              <a:gd name="connsiteY12160" fmla="*/ 413670 h 6828021"/>
              <a:gd name="connsiteX12161" fmla="*/ 10967120 w 11293641"/>
              <a:gd name="connsiteY12161" fmla="*/ 418654 h 6828021"/>
              <a:gd name="connsiteX12162" fmla="*/ 10972105 w 11293641"/>
              <a:gd name="connsiteY12162" fmla="*/ 423638 h 6828021"/>
              <a:gd name="connsiteX12163" fmla="*/ 10977090 w 11293641"/>
              <a:gd name="connsiteY12163" fmla="*/ 433606 h 6828021"/>
              <a:gd name="connsiteX12164" fmla="*/ 10982075 w 11293641"/>
              <a:gd name="connsiteY12164" fmla="*/ 428622 h 6828021"/>
              <a:gd name="connsiteX12165" fmla="*/ 10987060 w 11293641"/>
              <a:gd name="connsiteY12165" fmla="*/ 423638 h 6828021"/>
              <a:gd name="connsiteX12166" fmla="*/ 10992046 w 11293641"/>
              <a:gd name="connsiteY12166" fmla="*/ 418654 h 6828021"/>
              <a:gd name="connsiteX12167" fmla="*/ 10992046 w 11293641"/>
              <a:gd name="connsiteY12167" fmla="*/ 413670 h 6828021"/>
              <a:gd name="connsiteX12168" fmla="*/ 10992046 w 11293641"/>
              <a:gd name="connsiteY12168" fmla="*/ 408686 h 6828021"/>
              <a:gd name="connsiteX12169" fmla="*/ 11036911 w 11293641"/>
              <a:gd name="connsiteY12169" fmla="*/ 438590 h 6828021"/>
              <a:gd name="connsiteX12170" fmla="*/ 11026941 w 11293641"/>
              <a:gd name="connsiteY12170" fmla="*/ 443574 h 6828021"/>
              <a:gd name="connsiteX12171" fmla="*/ 11026941 w 11293641"/>
              <a:gd name="connsiteY12171" fmla="*/ 453542 h 6828021"/>
              <a:gd name="connsiteX12172" fmla="*/ 11026941 w 11293641"/>
              <a:gd name="connsiteY12172" fmla="*/ 458526 h 6828021"/>
              <a:gd name="connsiteX12173" fmla="*/ 11026941 w 11293641"/>
              <a:gd name="connsiteY12173" fmla="*/ 463510 h 6828021"/>
              <a:gd name="connsiteX12174" fmla="*/ 11026941 w 11293641"/>
              <a:gd name="connsiteY12174" fmla="*/ 473478 h 6828021"/>
              <a:gd name="connsiteX12175" fmla="*/ 11026941 w 11293641"/>
              <a:gd name="connsiteY12175" fmla="*/ 483445 h 6828021"/>
              <a:gd name="connsiteX12176" fmla="*/ 11021956 w 11293641"/>
              <a:gd name="connsiteY12176" fmla="*/ 498397 h 6828021"/>
              <a:gd name="connsiteX12177" fmla="*/ 11011986 w 11293641"/>
              <a:gd name="connsiteY12177" fmla="*/ 513349 h 6828021"/>
              <a:gd name="connsiteX12178" fmla="*/ 11002016 w 11293641"/>
              <a:gd name="connsiteY12178" fmla="*/ 528301 h 6828021"/>
              <a:gd name="connsiteX12179" fmla="*/ 10992046 w 11293641"/>
              <a:gd name="connsiteY12179" fmla="*/ 538269 h 6828021"/>
              <a:gd name="connsiteX12180" fmla="*/ 10977090 w 11293641"/>
              <a:gd name="connsiteY12180" fmla="*/ 548237 h 6828021"/>
              <a:gd name="connsiteX12181" fmla="*/ 10962135 w 11293641"/>
              <a:gd name="connsiteY12181" fmla="*/ 553221 h 6828021"/>
              <a:gd name="connsiteX12182" fmla="*/ 10947180 w 11293641"/>
              <a:gd name="connsiteY12182" fmla="*/ 563189 h 6828021"/>
              <a:gd name="connsiteX12183" fmla="*/ 10932225 w 11293641"/>
              <a:gd name="connsiteY12183" fmla="*/ 568173 h 6828021"/>
              <a:gd name="connsiteX12184" fmla="*/ 10927240 w 11293641"/>
              <a:gd name="connsiteY12184" fmla="*/ 573157 h 6828021"/>
              <a:gd name="connsiteX12185" fmla="*/ 10932225 w 11293641"/>
              <a:gd name="connsiteY12185" fmla="*/ 578141 h 6828021"/>
              <a:gd name="connsiteX12186" fmla="*/ 10937210 w 11293641"/>
              <a:gd name="connsiteY12186" fmla="*/ 578141 h 6828021"/>
              <a:gd name="connsiteX12187" fmla="*/ 10942195 w 11293641"/>
              <a:gd name="connsiteY12187" fmla="*/ 578141 h 6828021"/>
              <a:gd name="connsiteX12188" fmla="*/ 10952165 w 11293641"/>
              <a:gd name="connsiteY12188" fmla="*/ 573157 h 6828021"/>
              <a:gd name="connsiteX12189" fmla="*/ 10962135 w 11293641"/>
              <a:gd name="connsiteY12189" fmla="*/ 573157 h 6828021"/>
              <a:gd name="connsiteX12190" fmla="*/ 10972105 w 11293641"/>
              <a:gd name="connsiteY12190" fmla="*/ 573157 h 6828021"/>
              <a:gd name="connsiteX12191" fmla="*/ 10977090 w 11293641"/>
              <a:gd name="connsiteY12191" fmla="*/ 573157 h 6828021"/>
              <a:gd name="connsiteX12192" fmla="*/ 10972105 w 11293641"/>
              <a:gd name="connsiteY12192" fmla="*/ 578141 h 6828021"/>
              <a:gd name="connsiteX12193" fmla="*/ 10967120 w 11293641"/>
              <a:gd name="connsiteY12193" fmla="*/ 588109 h 6828021"/>
              <a:gd name="connsiteX12194" fmla="*/ 10957150 w 11293641"/>
              <a:gd name="connsiteY12194" fmla="*/ 593092 h 6828021"/>
              <a:gd name="connsiteX12195" fmla="*/ 10957150 w 11293641"/>
              <a:gd name="connsiteY12195" fmla="*/ 603060 h 6828021"/>
              <a:gd name="connsiteX12196" fmla="*/ 10957150 w 11293641"/>
              <a:gd name="connsiteY12196" fmla="*/ 613028 h 6828021"/>
              <a:gd name="connsiteX12197" fmla="*/ 10957150 w 11293641"/>
              <a:gd name="connsiteY12197" fmla="*/ 622996 h 6828021"/>
              <a:gd name="connsiteX12198" fmla="*/ 10957150 w 11293641"/>
              <a:gd name="connsiteY12198" fmla="*/ 632964 h 6828021"/>
              <a:gd name="connsiteX12199" fmla="*/ 10957150 w 11293641"/>
              <a:gd name="connsiteY12199" fmla="*/ 642932 h 6828021"/>
              <a:gd name="connsiteX12200" fmla="*/ 10952165 w 11293641"/>
              <a:gd name="connsiteY12200" fmla="*/ 652900 h 6828021"/>
              <a:gd name="connsiteX12201" fmla="*/ 10942195 w 11293641"/>
              <a:gd name="connsiteY12201" fmla="*/ 662868 h 6828021"/>
              <a:gd name="connsiteX12202" fmla="*/ 10937210 w 11293641"/>
              <a:gd name="connsiteY12202" fmla="*/ 662868 h 6828021"/>
              <a:gd name="connsiteX12203" fmla="*/ 10927240 w 11293641"/>
              <a:gd name="connsiteY12203" fmla="*/ 662868 h 6828021"/>
              <a:gd name="connsiteX12204" fmla="*/ 10922255 w 11293641"/>
              <a:gd name="connsiteY12204" fmla="*/ 662868 h 6828021"/>
              <a:gd name="connsiteX12205" fmla="*/ 10917270 w 11293641"/>
              <a:gd name="connsiteY12205" fmla="*/ 657884 h 6828021"/>
              <a:gd name="connsiteX12206" fmla="*/ 10907300 w 11293641"/>
              <a:gd name="connsiteY12206" fmla="*/ 657884 h 6828021"/>
              <a:gd name="connsiteX12207" fmla="*/ 10897330 w 11293641"/>
              <a:gd name="connsiteY12207" fmla="*/ 662868 h 6828021"/>
              <a:gd name="connsiteX12208" fmla="*/ 10892344 w 11293641"/>
              <a:gd name="connsiteY12208" fmla="*/ 667852 h 6828021"/>
              <a:gd name="connsiteX12209" fmla="*/ 10887359 w 11293641"/>
              <a:gd name="connsiteY12209" fmla="*/ 677820 h 6828021"/>
              <a:gd name="connsiteX12210" fmla="*/ 10887359 w 11293641"/>
              <a:gd name="connsiteY12210" fmla="*/ 687788 h 6828021"/>
              <a:gd name="connsiteX12211" fmla="*/ 10882374 w 11293641"/>
              <a:gd name="connsiteY12211" fmla="*/ 692772 h 6828021"/>
              <a:gd name="connsiteX12212" fmla="*/ 10882374 w 11293641"/>
              <a:gd name="connsiteY12212" fmla="*/ 697756 h 6828021"/>
              <a:gd name="connsiteX12213" fmla="*/ 10887359 w 11293641"/>
              <a:gd name="connsiteY12213" fmla="*/ 752579 h 6828021"/>
              <a:gd name="connsiteX12214" fmla="*/ 10887359 w 11293641"/>
              <a:gd name="connsiteY12214" fmla="*/ 802419 h 6828021"/>
              <a:gd name="connsiteX12215" fmla="*/ 10882374 w 11293641"/>
              <a:gd name="connsiteY12215" fmla="*/ 832323 h 6828021"/>
              <a:gd name="connsiteX12216" fmla="*/ 10877389 w 11293641"/>
              <a:gd name="connsiteY12216" fmla="*/ 852258 h 6828021"/>
              <a:gd name="connsiteX12217" fmla="*/ 10872404 w 11293641"/>
              <a:gd name="connsiteY12217" fmla="*/ 862227 h 6828021"/>
              <a:gd name="connsiteX12218" fmla="*/ 10872404 w 11293641"/>
              <a:gd name="connsiteY12218" fmla="*/ 867210 h 6828021"/>
              <a:gd name="connsiteX12219" fmla="*/ 10862434 w 11293641"/>
              <a:gd name="connsiteY12219" fmla="*/ 872195 h 6828021"/>
              <a:gd name="connsiteX12220" fmla="*/ 10862434 w 11293641"/>
              <a:gd name="connsiteY12220" fmla="*/ 877179 h 6828021"/>
              <a:gd name="connsiteX12221" fmla="*/ 10867419 w 11293641"/>
              <a:gd name="connsiteY12221" fmla="*/ 887146 h 6828021"/>
              <a:gd name="connsiteX12222" fmla="*/ 10872404 w 11293641"/>
              <a:gd name="connsiteY12222" fmla="*/ 892130 h 6828021"/>
              <a:gd name="connsiteX12223" fmla="*/ 10882374 w 11293641"/>
              <a:gd name="connsiteY12223" fmla="*/ 897114 h 6828021"/>
              <a:gd name="connsiteX12224" fmla="*/ 10887359 w 11293641"/>
              <a:gd name="connsiteY12224" fmla="*/ 902098 h 6828021"/>
              <a:gd name="connsiteX12225" fmla="*/ 10887359 w 11293641"/>
              <a:gd name="connsiteY12225" fmla="*/ 907082 h 6828021"/>
              <a:gd name="connsiteX12226" fmla="*/ 10892344 w 11293641"/>
              <a:gd name="connsiteY12226" fmla="*/ 917050 h 6828021"/>
              <a:gd name="connsiteX12227" fmla="*/ 10892344 w 11293641"/>
              <a:gd name="connsiteY12227" fmla="*/ 927018 h 6828021"/>
              <a:gd name="connsiteX12228" fmla="*/ 10892344 w 11293641"/>
              <a:gd name="connsiteY12228" fmla="*/ 941970 h 6828021"/>
              <a:gd name="connsiteX12229" fmla="*/ 10892344 w 11293641"/>
              <a:gd name="connsiteY12229" fmla="*/ 956922 h 6828021"/>
              <a:gd name="connsiteX12230" fmla="*/ 10892344 w 11293641"/>
              <a:gd name="connsiteY12230" fmla="*/ 971874 h 6828021"/>
              <a:gd name="connsiteX12231" fmla="*/ 10892344 w 11293641"/>
              <a:gd name="connsiteY12231" fmla="*/ 976858 h 6828021"/>
              <a:gd name="connsiteX12232" fmla="*/ 10892344 w 11293641"/>
              <a:gd name="connsiteY12232" fmla="*/ 991809 h 6828021"/>
              <a:gd name="connsiteX12233" fmla="*/ 10892344 w 11293641"/>
              <a:gd name="connsiteY12233" fmla="*/ 996794 h 6828021"/>
              <a:gd name="connsiteX12234" fmla="*/ 10892344 w 11293641"/>
              <a:gd name="connsiteY12234" fmla="*/ 1001777 h 6828021"/>
              <a:gd name="connsiteX12235" fmla="*/ 10897330 w 11293641"/>
              <a:gd name="connsiteY12235" fmla="*/ 1001777 h 6828021"/>
              <a:gd name="connsiteX12236" fmla="*/ 10907300 w 11293641"/>
              <a:gd name="connsiteY12236" fmla="*/ 1001777 h 6828021"/>
              <a:gd name="connsiteX12237" fmla="*/ 10922255 w 11293641"/>
              <a:gd name="connsiteY12237" fmla="*/ 996794 h 6828021"/>
              <a:gd name="connsiteX12238" fmla="*/ 10937210 w 11293641"/>
              <a:gd name="connsiteY12238" fmla="*/ 996794 h 6828021"/>
              <a:gd name="connsiteX12239" fmla="*/ 10952165 w 11293641"/>
              <a:gd name="connsiteY12239" fmla="*/ 996794 h 6828021"/>
              <a:gd name="connsiteX12240" fmla="*/ 10957150 w 11293641"/>
              <a:gd name="connsiteY12240" fmla="*/ 1001777 h 6828021"/>
              <a:gd name="connsiteX12241" fmla="*/ 10967120 w 11293641"/>
              <a:gd name="connsiteY12241" fmla="*/ 1011745 h 6828021"/>
              <a:gd name="connsiteX12242" fmla="*/ 10967120 w 11293641"/>
              <a:gd name="connsiteY12242" fmla="*/ 1016729 h 6828021"/>
              <a:gd name="connsiteX12243" fmla="*/ 10972105 w 11293641"/>
              <a:gd name="connsiteY12243" fmla="*/ 1026697 h 6828021"/>
              <a:gd name="connsiteX12244" fmla="*/ 10972105 w 11293641"/>
              <a:gd name="connsiteY12244" fmla="*/ 1031681 h 6828021"/>
              <a:gd name="connsiteX12245" fmla="*/ 10972105 w 11293641"/>
              <a:gd name="connsiteY12245" fmla="*/ 1036665 h 6828021"/>
              <a:gd name="connsiteX12246" fmla="*/ 10982075 w 11293641"/>
              <a:gd name="connsiteY12246" fmla="*/ 1036665 h 6828021"/>
              <a:gd name="connsiteX12247" fmla="*/ 10992046 w 11293641"/>
              <a:gd name="connsiteY12247" fmla="*/ 1046633 h 6828021"/>
              <a:gd name="connsiteX12248" fmla="*/ 10997031 w 11293641"/>
              <a:gd name="connsiteY12248" fmla="*/ 1056601 h 6828021"/>
              <a:gd name="connsiteX12249" fmla="*/ 10997031 w 11293641"/>
              <a:gd name="connsiteY12249" fmla="*/ 1066569 h 6828021"/>
              <a:gd name="connsiteX12250" fmla="*/ 11002016 w 11293641"/>
              <a:gd name="connsiteY12250" fmla="*/ 1076537 h 6828021"/>
              <a:gd name="connsiteX12251" fmla="*/ 10987060 w 11293641"/>
              <a:gd name="connsiteY12251" fmla="*/ 1101457 h 6828021"/>
              <a:gd name="connsiteX12252" fmla="*/ 10962135 w 11293641"/>
              <a:gd name="connsiteY12252" fmla="*/ 1136344 h 6828021"/>
              <a:gd name="connsiteX12253" fmla="*/ 10942195 w 11293641"/>
              <a:gd name="connsiteY12253" fmla="*/ 1151296 h 6828021"/>
              <a:gd name="connsiteX12254" fmla="*/ 10942195 w 11293641"/>
              <a:gd name="connsiteY12254" fmla="*/ 1161264 h 6828021"/>
              <a:gd name="connsiteX12255" fmla="*/ 10942195 w 11293641"/>
              <a:gd name="connsiteY12255" fmla="*/ 1166248 h 6828021"/>
              <a:gd name="connsiteX12256" fmla="*/ 10937210 w 11293641"/>
              <a:gd name="connsiteY12256" fmla="*/ 1171232 h 6828021"/>
              <a:gd name="connsiteX12257" fmla="*/ 10932225 w 11293641"/>
              <a:gd name="connsiteY12257" fmla="*/ 1176216 h 6828021"/>
              <a:gd name="connsiteX12258" fmla="*/ 10927240 w 11293641"/>
              <a:gd name="connsiteY12258" fmla="*/ 1181200 h 6828021"/>
              <a:gd name="connsiteX12259" fmla="*/ 10917270 w 11293641"/>
              <a:gd name="connsiteY12259" fmla="*/ 1181200 h 6828021"/>
              <a:gd name="connsiteX12260" fmla="*/ 10902314 w 11293641"/>
              <a:gd name="connsiteY12260" fmla="*/ 1186184 h 6828021"/>
              <a:gd name="connsiteX12261" fmla="*/ 10892344 w 11293641"/>
              <a:gd name="connsiteY12261" fmla="*/ 1186184 h 6828021"/>
              <a:gd name="connsiteX12262" fmla="*/ 10892344 w 11293641"/>
              <a:gd name="connsiteY12262" fmla="*/ 1191168 h 6828021"/>
              <a:gd name="connsiteX12263" fmla="*/ 10892344 w 11293641"/>
              <a:gd name="connsiteY12263" fmla="*/ 1196152 h 6828021"/>
              <a:gd name="connsiteX12264" fmla="*/ 10897330 w 11293641"/>
              <a:gd name="connsiteY12264" fmla="*/ 1206120 h 6828021"/>
              <a:gd name="connsiteX12265" fmla="*/ 10897330 w 11293641"/>
              <a:gd name="connsiteY12265" fmla="*/ 1211104 h 6828021"/>
              <a:gd name="connsiteX12266" fmla="*/ 10902314 w 11293641"/>
              <a:gd name="connsiteY12266" fmla="*/ 1211104 h 6828021"/>
              <a:gd name="connsiteX12267" fmla="*/ 10902314 w 11293641"/>
              <a:gd name="connsiteY12267" fmla="*/ 1216088 h 6828021"/>
              <a:gd name="connsiteX12268" fmla="*/ 10902314 w 11293641"/>
              <a:gd name="connsiteY12268" fmla="*/ 1255959 h 6828021"/>
              <a:gd name="connsiteX12269" fmla="*/ 10887359 w 11293641"/>
              <a:gd name="connsiteY12269" fmla="*/ 1255959 h 6828021"/>
              <a:gd name="connsiteX12270" fmla="*/ 10887359 w 11293641"/>
              <a:gd name="connsiteY12270" fmla="*/ 1260943 h 6828021"/>
              <a:gd name="connsiteX12271" fmla="*/ 10892344 w 11293641"/>
              <a:gd name="connsiteY12271" fmla="*/ 1270911 h 6828021"/>
              <a:gd name="connsiteX12272" fmla="*/ 10897330 w 11293641"/>
              <a:gd name="connsiteY12272" fmla="*/ 1275895 h 6828021"/>
              <a:gd name="connsiteX12273" fmla="*/ 10902314 w 11293641"/>
              <a:gd name="connsiteY12273" fmla="*/ 1280879 h 6828021"/>
              <a:gd name="connsiteX12274" fmla="*/ 10912285 w 11293641"/>
              <a:gd name="connsiteY12274" fmla="*/ 1290847 h 6828021"/>
              <a:gd name="connsiteX12275" fmla="*/ 10917270 w 11293641"/>
              <a:gd name="connsiteY12275" fmla="*/ 1295831 h 6828021"/>
              <a:gd name="connsiteX12276" fmla="*/ 10922255 w 11293641"/>
              <a:gd name="connsiteY12276" fmla="*/ 1305799 h 6828021"/>
              <a:gd name="connsiteX12277" fmla="*/ 10922255 w 11293641"/>
              <a:gd name="connsiteY12277" fmla="*/ 1310783 h 6828021"/>
              <a:gd name="connsiteX12278" fmla="*/ 10927240 w 11293641"/>
              <a:gd name="connsiteY12278" fmla="*/ 1370590 h 6828021"/>
              <a:gd name="connsiteX12279" fmla="*/ 10887359 w 11293641"/>
              <a:gd name="connsiteY12279" fmla="*/ 1365606 h 6828021"/>
              <a:gd name="connsiteX12280" fmla="*/ 10882374 w 11293641"/>
              <a:gd name="connsiteY12280" fmla="*/ 1365606 h 6828021"/>
              <a:gd name="connsiteX12281" fmla="*/ 10882374 w 11293641"/>
              <a:gd name="connsiteY12281" fmla="*/ 1355639 h 6828021"/>
              <a:gd name="connsiteX12282" fmla="*/ 10872404 w 11293641"/>
              <a:gd name="connsiteY12282" fmla="*/ 1345671 h 6828021"/>
              <a:gd name="connsiteX12283" fmla="*/ 10867419 w 11293641"/>
              <a:gd name="connsiteY12283" fmla="*/ 1330719 h 6828021"/>
              <a:gd name="connsiteX12284" fmla="*/ 10862434 w 11293641"/>
              <a:gd name="connsiteY12284" fmla="*/ 1315767 h 6828021"/>
              <a:gd name="connsiteX12285" fmla="*/ 10857449 w 11293641"/>
              <a:gd name="connsiteY12285" fmla="*/ 1305799 h 6828021"/>
              <a:gd name="connsiteX12286" fmla="*/ 10852464 w 11293641"/>
              <a:gd name="connsiteY12286" fmla="*/ 1300815 h 6828021"/>
              <a:gd name="connsiteX12287" fmla="*/ 10852464 w 11293641"/>
              <a:gd name="connsiteY12287" fmla="*/ 1295831 h 6828021"/>
              <a:gd name="connsiteX12288" fmla="*/ 10842494 w 11293641"/>
              <a:gd name="connsiteY12288" fmla="*/ 1295831 h 6828021"/>
              <a:gd name="connsiteX12289" fmla="*/ 10832524 w 11293641"/>
              <a:gd name="connsiteY12289" fmla="*/ 1300815 h 6828021"/>
              <a:gd name="connsiteX12290" fmla="*/ 10827539 w 11293641"/>
              <a:gd name="connsiteY12290" fmla="*/ 1300815 h 6828021"/>
              <a:gd name="connsiteX12291" fmla="*/ 10827539 w 11293641"/>
              <a:gd name="connsiteY12291" fmla="*/ 1305799 h 6828021"/>
              <a:gd name="connsiteX12292" fmla="*/ 10827539 w 11293641"/>
              <a:gd name="connsiteY12292" fmla="*/ 1310783 h 6828021"/>
              <a:gd name="connsiteX12293" fmla="*/ 10827539 w 11293641"/>
              <a:gd name="connsiteY12293" fmla="*/ 1315767 h 6828021"/>
              <a:gd name="connsiteX12294" fmla="*/ 10832524 w 11293641"/>
              <a:gd name="connsiteY12294" fmla="*/ 1320751 h 6828021"/>
              <a:gd name="connsiteX12295" fmla="*/ 10837509 w 11293641"/>
              <a:gd name="connsiteY12295" fmla="*/ 1320751 h 6828021"/>
              <a:gd name="connsiteX12296" fmla="*/ 10842494 w 11293641"/>
              <a:gd name="connsiteY12296" fmla="*/ 1330719 h 6828021"/>
              <a:gd name="connsiteX12297" fmla="*/ 10842494 w 11293641"/>
              <a:gd name="connsiteY12297" fmla="*/ 1335703 h 6828021"/>
              <a:gd name="connsiteX12298" fmla="*/ 10837509 w 11293641"/>
              <a:gd name="connsiteY12298" fmla="*/ 1340687 h 6828021"/>
              <a:gd name="connsiteX12299" fmla="*/ 10832524 w 11293641"/>
              <a:gd name="connsiteY12299" fmla="*/ 1345671 h 6828021"/>
              <a:gd name="connsiteX12300" fmla="*/ 10827539 w 11293641"/>
              <a:gd name="connsiteY12300" fmla="*/ 1345671 h 6828021"/>
              <a:gd name="connsiteX12301" fmla="*/ 10847479 w 11293641"/>
              <a:gd name="connsiteY12301" fmla="*/ 1350655 h 6828021"/>
              <a:gd name="connsiteX12302" fmla="*/ 10832524 w 11293641"/>
              <a:gd name="connsiteY12302" fmla="*/ 1380558 h 6828021"/>
              <a:gd name="connsiteX12303" fmla="*/ 10807598 w 11293641"/>
              <a:gd name="connsiteY12303" fmla="*/ 1395510 h 6828021"/>
              <a:gd name="connsiteX12304" fmla="*/ 10802613 w 11293641"/>
              <a:gd name="connsiteY12304" fmla="*/ 1395510 h 6828021"/>
              <a:gd name="connsiteX12305" fmla="*/ 10797628 w 11293641"/>
              <a:gd name="connsiteY12305" fmla="*/ 1395510 h 6828021"/>
              <a:gd name="connsiteX12306" fmla="*/ 10787658 w 11293641"/>
              <a:gd name="connsiteY12306" fmla="*/ 1390527 h 6828021"/>
              <a:gd name="connsiteX12307" fmla="*/ 10777688 w 11293641"/>
              <a:gd name="connsiteY12307" fmla="*/ 1390527 h 6828021"/>
              <a:gd name="connsiteX12308" fmla="*/ 10772703 w 11293641"/>
              <a:gd name="connsiteY12308" fmla="*/ 1390527 h 6828021"/>
              <a:gd name="connsiteX12309" fmla="*/ 10772703 w 11293641"/>
              <a:gd name="connsiteY12309" fmla="*/ 1395510 h 6828021"/>
              <a:gd name="connsiteX12310" fmla="*/ 10772703 w 11293641"/>
              <a:gd name="connsiteY12310" fmla="*/ 1400494 h 6828021"/>
              <a:gd name="connsiteX12311" fmla="*/ 10772703 w 11293641"/>
              <a:gd name="connsiteY12311" fmla="*/ 1405478 h 6828021"/>
              <a:gd name="connsiteX12312" fmla="*/ 10782673 w 11293641"/>
              <a:gd name="connsiteY12312" fmla="*/ 1405478 h 6828021"/>
              <a:gd name="connsiteX12313" fmla="*/ 10787658 w 11293641"/>
              <a:gd name="connsiteY12313" fmla="*/ 1410462 h 6828021"/>
              <a:gd name="connsiteX12314" fmla="*/ 10797628 w 11293641"/>
              <a:gd name="connsiteY12314" fmla="*/ 1410462 h 6828021"/>
              <a:gd name="connsiteX12315" fmla="*/ 10807598 w 11293641"/>
              <a:gd name="connsiteY12315" fmla="*/ 1410462 h 6828021"/>
              <a:gd name="connsiteX12316" fmla="*/ 10822554 w 11293641"/>
              <a:gd name="connsiteY12316" fmla="*/ 1405478 h 6828021"/>
              <a:gd name="connsiteX12317" fmla="*/ 10832524 w 11293641"/>
              <a:gd name="connsiteY12317" fmla="*/ 1400494 h 6828021"/>
              <a:gd name="connsiteX12318" fmla="*/ 10837509 w 11293641"/>
              <a:gd name="connsiteY12318" fmla="*/ 1395510 h 6828021"/>
              <a:gd name="connsiteX12319" fmla="*/ 10842494 w 11293641"/>
              <a:gd name="connsiteY12319" fmla="*/ 1390527 h 6828021"/>
              <a:gd name="connsiteX12320" fmla="*/ 10842494 w 11293641"/>
              <a:gd name="connsiteY12320" fmla="*/ 1385542 h 6828021"/>
              <a:gd name="connsiteX12321" fmla="*/ 10847479 w 11293641"/>
              <a:gd name="connsiteY12321" fmla="*/ 1385542 h 6828021"/>
              <a:gd name="connsiteX12322" fmla="*/ 10857449 w 11293641"/>
              <a:gd name="connsiteY12322" fmla="*/ 1385542 h 6828021"/>
              <a:gd name="connsiteX12323" fmla="*/ 10867419 w 11293641"/>
              <a:gd name="connsiteY12323" fmla="*/ 1385542 h 6828021"/>
              <a:gd name="connsiteX12324" fmla="*/ 10882374 w 11293641"/>
              <a:gd name="connsiteY12324" fmla="*/ 1385542 h 6828021"/>
              <a:gd name="connsiteX12325" fmla="*/ 10892344 w 11293641"/>
              <a:gd name="connsiteY12325" fmla="*/ 1385542 h 6828021"/>
              <a:gd name="connsiteX12326" fmla="*/ 10902314 w 11293641"/>
              <a:gd name="connsiteY12326" fmla="*/ 1390527 h 6828021"/>
              <a:gd name="connsiteX12327" fmla="*/ 10907300 w 11293641"/>
              <a:gd name="connsiteY12327" fmla="*/ 1395510 h 6828021"/>
              <a:gd name="connsiteX12328" fmla="*/ 10912285 w 11293641"/>
              <a:gd name="connsiteY12328" fmla="*/ 1400494 h 6828021"/>
              <a:gd name="connsiteX12329" fmla="*/ 10912285 w 11293641"/>
              <a:gd name="connsiteY12329" fmla="*/ 1405478 h 6828021"/>
              <a:gd name="connsiteX12330" fmla="*/ 10912285 w 11293641"/>
              <a:gd name="connsiteY12330" fmla="*/ 1410462 h 6828021"/>
              <a:gd name="connsiteX12331" fmla="*/ 10902314 w 11293641"/>
              <a:gd name="connsiteY12331" fmla="*/ 1415446 h 6828021"/>
              <a:gd name="connsiteX12332" fmla="*/ 10897330 w 11293641"/>
              <a:gd name="connsiteY12332" fmla="*/ 1420430 h 6828021"/>
              <a:gd name="connsiteX12333" fmla="*/ 10887359 w 11293641"/>
              <a:gd name="connsiteY12333" fmla="*/ 1425414 h 6828021"/>
              <a:gd name="connsiteX12334" fmla="*/ 10872404 w 11293641"/>
              <a:gd name="connsiteY12334" fmla="*/ 1435382 h 6828021"/>
              <a:gd name="connsiteX12335" fmla="*/ 10867419 w 11293641"/>
              <a:gd name="connsiteY12335" fmla="*/ 1440366 h 6828021"/>
              <a:gd name="connsiteX12336" fmla="*/ 10862434 w 11293641"/>
              <a:gd name="connsiteY12336" fmla="*/ 1445350 h 6828021"/>
              <a:gd name="connsiteX12337" fmla="*/ 10852464 w 11293641"/>
              <a:gd name="connsiteY12337" fmla="*/ 1450334 h 6828021"/>
              <a:gd name="connsiteX12338" fmla="*/ 10847479 w 11293641"/>
              <a:gd name="connsiteY12338" fmla="*/ 1460302 h 6828021"/>
              <a:gd name="connsiteX12339" fmla="*/ 10837509 w 11293641"/>
              <a:gd name="connsiteY12339" fmla="*/ 1465286 h 6828021"/>
              <a:gd name="connsiteX12340" fmla="*/ 10832524 w 11293641"/>
              <a:gd name="connsiteY12340" fmla="*/ 1470270 h 6828021"/>
              <a:gd name="connsiteX12341" fmla="*/ 10827539 w 11293641"/>
              <a:gd name="connsiteY12341" fmla="*/ 1470270 h 6828021"/>
              <a:gd name="connsiteX12342" fmla="*/ 10817569 w 11293641"/>
              <a:gd name="connsiteY12342" fmla="*/ 1470270 h 6828021"/>
              <a:gd name="connsiteX12343" fmla="*/ 10812584 w 11293641"/>
              <a:gd name="connsiteY12343" fmla="*/ 1470270 h 6828021"/>
              <a:gd name="connsiteX12344" fmla="*/ 10807598 w 11293641"/>
              <a:gd name="connsiteY12344" fmla="*/ 1475254 h 6828021"/>
              <a:gd name="connsiteX12345" fmla="*/ 10807598 w 11293641"/>
              <a:gd name="connsiteY12345" fmla="*/ 1485222 h 6828021"/>
              <a:gd name="connsiteX12346" fmla="*/ 10802613 w 11293641"/>
              <a:gd name="connsiteY12346" fmla="*/ 1485222 h 6828021"/>
              <a:gd name="connsiteX12347" fmla="*/ 10792643 w 11293641"/>
              <a:gd name="connsiteY12347" fmla="*/ 1485222 h 6828021"/>
              <a:gd name="connsiteX12348" fmla="*/ 10787658 w 11293641"/>
              <a:gd name="connsiteY12348" fmla="*/ 1475254 h 6828021"/>
              <a:gd name="connsiteX12349" fmla="*/ 10782673 w 11293641"/>
              <a:gd name="connsiteY12349" fmla="*/ 1470270 h 6828021"/>
              <a:gd name="connsiteX12350" fmla="*/ 10777688 w 11293641"/>
              <a:gd name="connsiteY12350" fmla="*/ 1470270 h 6828021"/>
              <a:gd name="connsiteX12351" fmla="*/ 10772703 w 11293641"/>
              <a:gd name="connsiteY12351" fmla="*/ 1475254 h 6828021"/>
              <a:gd name="connsiteX12352" fmla="*/ 10767718 w 11293641"/>
              <a:gd name="connsiteY12352" fmla="*/ 1480238 h 6828021"/>
              <a:gd name="connsiteX12353" fmla="*/ 10762733 w 11293641"/>
              <a:gd name="connsiteY12353" fmla="*/ 1485222 h 6828021"/>
              <a:gd name="connsiteX12354" fmla="*/ 10762733 w 11293641"/>
              <a:gd name="connsiteY12354" fmla="*/ 1490206 h 6828021"/>
              <a:gd name="connsiteX12355" fmla="*/ 10757748 w 11293641"/>
              <a:gd name="connsiteY12355" fmla="*/ 1500173 h 6828021"/>
              <a:gd name="connsiteX12356" fmla="*/ 10752763 w 11293641"/>
              <a:gd name="connsiteY12356" fmla="*/ 1505158 h 6828021"/>
              <a:gd name="connsiteX12357" fmla="*/ 10752763 w 11293641"/>
              <a:gd name="connsiteY12357" fmla="*/ 1515125 h 6828021"/>
              <a:gd name="connsiteX12358" fmla="*/ 10747778 w 11293641"/>
              <a:gd name="connsiteY12358" fmla="*/ 1520109 h 6828021"/>
              <a:gd name="connsiteX12359" fmla="*/ 10742793 w 11293641"/>
              <a:gd name="connsiteY12359" fmla="*/ 1515125 h 6828021"/>
              <a:gd name="connsiteX12360" fmla="*/ 10732823 w 11293641"/>
              <a:gd name="connsiteY12360" fmla="*/ 1520109 h 6828021"/>
              <a:gd name="connsiteX12361" fmla="*/ 10712882 w 11293641"/>
              <a:gd name="connsiteY12361" fmla="*/ 1540045 h 6828021"/>
              <a:gd name="connsiteX12362" fmla="*/ 10692942 w 11293641"/>
              <a:gd name="connsiteY12362" fmla="*/ 1559981 h 6828021"/>
              <a:gd name="connsiteX12363" fmla="*/ 10668017 w 11293641"/>
              <a:gd name="connsiteY12363" fmla="*/ 1584901 h 6828021"/>
              <a:gd name="connsiteX12364" fmla="*/ 10653062 w 11293641"/>
              <a:gd name="connsiteY12364" fmla="*/ 1604837 h 6828021"/>
              <a:gd name="connsiteX12365" fmla="*/ 10648077 w 11293641"/>
              <a:gd name="connsiteY12365" fmla="*/ 1614805 h 6828021"/>
              <a:gd name="connsiteX12366" fmla="*/ 10643092 w 11293641"/>
              <a:gd name="connsiteY12366" fmla="*/ 1614805 h 6828021"/>
              <a:gd name="connsiteX12367" fmla="*/ 10638107 w 11293641"/>
              <a:gd name="connsiteY12367" fmla="*/ 1614805 h 6828021"/>
              <a:gd name="connsiteX12368" fmla="*/ 10628136 w 11293641"/>
              <a:gd name="connsiteY12368" fmla="*/ 1619789 h 6828021"/>
              <a:gd name="connsiteX12369" fmla="*/ 10618166 w 11293641"/>
              <a:gd name="connsiteY12369" fmla="*/ 1624772 h 6828021"/>
              <a:gd name="connsiteX12370" fmla="*/ 10613181 w 11293641"/>
              <a:gd name="connsiteY12370" fmla="*/ 1629756 h 6828021"/>
              <a:gd name="connsiteX12371" fmla="*/ 10608196 w 11293641"/>
              <a:gd name="connsiteY12371" fmla="*/ 1634741 h 6828021"/>
              <a:gd name="connsiteX12372" fmla="*/ 10603211 w 11293641"/>
              <a:gd name="connsiteY12372" fmla="*/ 1639724 h 6828021"/>
              <a:gd name="connsiteX12373" fmla="*/ 10593241 w 11293641"/>
              <a:gd name="connsiteY12373" fmla="*/ 1639724 h 6828021"/>
              <a:gd name="connsiteX12374" fmla="*/ 10588256 w 11293641"/>
              <a:gd name="connsiteY12374" fmla="*/ 1639724 h 6828021"/>
              <a:gd name="connsiteX12375" fmla="*/ 10588256 w 11293641"/>
              <a:gd name="connsiteY12375" fmla="*/ 1634741 h 6828021"/>
              <a:gd name="connsiteX12376" fmla="*/ 10583271 w 11293641"/>
              <a:gd name="connsiteY12376" fmla="*/ 1634741 h 6828021"/>
              <a:gd name="connsiteX12377" fmla="*/ 10573301 w 11293641"/>
              <a:gd name="connsiteY12377" fmla="*/ 1639724 h 6828021"/>
              <a:gd name="connsiteX12378" fmla="*/ 10568316 w 11293641"/>
              <a:gd name="connsiteY12378" fmla="*/ 1639724 h 6828021"/>
              <a:gd name="connsiteX12379" fmla="*/ 10563331 w 11293641"/>
              <a:gd name="connsiteY12379" fmla="*/ 1649692 h 6828021"/>
              <a:gd name="connsiteX12380" fmla="*/ 10568316 w 11293641"/>
              <a:gd name="connsiteY12380" fmla="*/ 1654676 h 6828021"/>
              <a:gd name="connsiteX12381" fmla="*/ 10568316 w 11293641"/>
              <a:gd name="connsiteY12381" fmla="*/ 1659660 h 6828021"/>
              <a:gd name="connsiteX12382" fmla="*/ 10568316 w 11293641"/>
              <a:gd name="connsiteY12382" fmla="*/ 1664644 h 6828021"/>
              <a:gd name="connsiteX12383" fmla="*/ 10563331 w 11293641"/>
              <a:gd name="connsiteY12383" fmla="*/ 1699532 h 6828021"/>
              <a:gd name="connsiteX12384" fmla="*/ 10553361 w 11293641"/>
              <a:gd name="connsiteY12384" fmla="*/ 1739403 h 6828021"/>
              <a:gd name="connsiteX12385" fmla="*/ 10553361 w 11293641"/>
              <a:gd name="connsiteY12385" fmla="*/ 1744388 h 6828021"/>
              <a:gd name="connsiteX12386" fmla="*/ 10548376 w 11293641"/>
              <a:gd name="connsiteY12386" fmla="*/ 1744388 h 6828021"/>
              <a:gd name="connsiteX12387" fmla="*/ 10543391 w 11293641"/>
              <a:gd name="connsiteY12387" fmla="*/ 1749372 h 6828021"/>
              <a:gd name="connsiteX12388" fmla="*/ 10533420 w 11293641"/>
              <a:gd name="connsiteY12388" fmla="*/ 1754356 h 6828021"/>
              <a:gd name="connsiteX12389" fmla="*/ 10533420 w 11293641"/>
              <a:gd name="connsiteY12389" fmla="*/ 1759339 h 6828021"/>
              <a:gd name="connsiteX12390" fmla="*/ 10533420 w 11293641"/>
              <a:gd name="connsiteY12390" fmla="*/ 1764323 h 6828021"/>
              <a:gd name="connsiteX12391" fmla="*/ 10538406 w 11293641"/>
              <a:gd name="connsiteY12391" fmla="*/ 1769307 h 6828021"/>
              <a:gd name="connsiteX12392" fmla="*/ 10538406 w 11293641"/>
              <a:gd name="connsiteY12392" fmla="*/ 1779275 h 6828021"/>
              <a:gd name="connsiteX12393" fmla="*/ 10538406 w 11293641"/>
              <a:gd name="connsiteY12393" fmla="*/ 1789243 h 6828021"/>
              <a:gd name="connsiteX12394" fmla="*/ 10533420 w 11293641"/>
              <a:gd name="connsiteY12394" fmla="*/ 1799211 h 6828021"/>
              <a:gd name="connsiteX12395" fmla="*/ 10528435 w 11293641"/>
              <a:gd name="connsiteY12395" fmla="*/ 1804194 h 6828021"/>
              <a:gd name="connsiteX12396" fmla="*/ 10523450 w 11293641"/>
              <a:gd name="connsiteY12396" fmla="*/ 1819147 h 6828021"/>
              <a:gd name="connsiteX12397" fmla="*/ 10523450 w 11293641"/>
              <a:gd name="connsiteY12397" fmla="*/ 1834098 h 6828021"/>
              <a:gd name="connsiteX12398" fmla="*/ 10523450 w 11293641"/>
              <a:gd name="connsiteY12398" fmla="*/ 1854034 h 6828021"/>
              <a:gd name="connsiteX12399" fmla="*/ 10523450 w 11293641"/>
              <a:gd name="connsiteY12399" fmla="*/ 1864003 h 6828021"/>
              <a:gd name="connsiteX12400" fmla="*/ 10518465 w 11293641"/>
              <a:gd name="connsiteY12400" fmla="*/ 1868987 h 6828021"/>
              <a:gd name="connsiteX12401" fmla="*/ 10508495 w 11293641"/>
              <a:gd name="connsiteY12401" fmla="*/ 1868987 h 6828021"/>
              <a:gd name="connsiteX12402" fmla="*/ 10503510 w 11293641"/>
              <a:gd name="connsiteY12402" fmla="*/ 1868987 h 6828021"/>
              <a:gd name="connsiteX12403" fmla="*/ 10493540 w 11293641"/>
              <a:gd name="connsiteY12403" fmla="*/ 1864003 h 6828021"/>
              <a:gd name="connsiteX12404" fmla="*/ 10483570 w 11293641"/>
              <a:gd name="connsiteY12404" fmla="*/ 1864003 h 6828021"/>
              <a:gd name="connsiteX12405" fmla="*/ 10473600 w 11293641"/>
              <a:gd name="connsiteY12405" fmla="*/ 1859018 h 6828021"/>
              <a:gd name="connsiteX12406" fmla="*/ 10468615 w 11293641"/>
              <a:gd name="connsiteY12406" fmla="*/ 1854034 h 6828021"/>
              <a:gd name="connsiteX12407" fmla="*/ 10463630 w 11293641"/>
              <a:gd name="connsiteY12407" fmla="*/ 1849051 h 6828021"/>
              <a:gd name="connsiteX12408" fmla="*/ 10468615 w 11293641"/>
              <a:gd name="connsiteY12408" fmla="*/ 1849051 h 6828021"/>
              <a:gd name="connsiteX12409" fmla="*/ 10473600 w 11293641"/>
              <a:gd name="connsiteY12409" fmla="*/ 1844067 h 6828021"/>
              <a:gd name="connsiteX12410" fmla="*/ 10478585 w 11293641"/>
              <a:gd name="connsiteY12410" fmla="*/ 1839081 h 6828021"/>
              <a:gd name="connsiteX12411" fmla="*/ 10483570 w 11293641"/>
              <a:gd name="connsiteY12411" fmla="*/ 1834098 h 6828021"/>
              <a:gd name="connsiteX12412" fmla="*/ 10488555 w 11293641"/>
              <a:gd name="connsiteY12412" fmla="*/ 1829114 h 6828021"/>
              <a:gd name="connsiteX12413" fmla="*/ 10488555 w 11293641"/>
              <a:gd name="connsiteY12413" fmla="*/ 1824130 h 6828021"/>
              <a:gd name="connsiteX12414" fmla="*/ 10483570 w 11293641"/>
              <a:gd name="connsiteY12414" fmla="*/ 1824130 h 6828021"/>
              <a:gd name="connsiteX12415" fmla="*/ 10478585 w 11293641"/>
              <a:gd name="connsiteY12415" fmla="*/ 1824130 h 6828021"/>
              <a:gd name="connsiteX12416" fmla="*/ 10473600 w 11293641"/>
              <a:gd name="connsiteY12416" fmla="*/ 1829114 h 6828021"/>
              <a:gd name="connsiteX12417" fmla="*/ 10468615 w 11293641"/>
              <a:gd name="connsiteY12417" fmla="*/ 1829114 h 6828021"/>
              <a:gd name="connsiteX12418" fmla="*/ 10458645 w 11293641"/>
              <a:gd name="connsiteY12418" fmla="*/ 1834098 h 6828021"/>
              <a:gd name="connsiteX12419" fmla="*/ 10443690 w 11293641"/>
              <a:gd name="connsiteY12419" fmla="*/ 1839081 h 6828021"/>
              <a:gd name="connsiteX12420" fmla="*/ 10423749 w 11293641"/>
              <a:gd name="connsiteY12420" fmla="*/ 1839081 h 6828021"/>
              <a:gd name="connsiteX12421" fmla="*/ 10413779 w 11293641"/>
              <a:gd name="connsiteY12421" fmla="*/ 1839081 h 6828021"/>
              <a:gd name="connsiteX12422" fmla="*/ 10403809 w 11293641"/>
              <a:gd name="connsiteY12422" fmla="*/ 1834098 h 6828021"/>
              <a:gd name="connsiteX12423" fmla="*/ 10398824 w 11293641"/>
              <a:gd name="connsiteY12423" fmla="*/ 1829114 h 6828021"/>
              <a:gd name="connsiteX12424" fmla="*/ 10398824 w 11293641"/>
              <a:gd name="connsiteY12424" fmla="*/ 1819147 h 6828021"/>
              <a:gd name="connsiteX12425" fmla="*/ 10393839 w 11293641"/>
              <a:gd name="connsiteY12425" fmla="*/ 1809178 h 6828021"/>
              <a:gd name="connsiteX12426" fmla="*/ 10388854 w 11293641"/>
              <a:gd name="connsiteY12426" fmla="*/ 1794227 h 6828021"/>
              <a:gd name="connsiteX12427" fmla="*/ 10388854 w 11293641"/>
              <a:gd name="connsiteY12427" fmla="*/ 1784259 h 6828021"/>
              <a:gd name="connsiteX12428" fmla="*/ 10388854 w 11293641"/>
              <a:gd name="connsiteY12428" fmla="*/ 1774291 h 6828021"/>
              <a:gd name="connsiteX12429" fmla="*/ 10383869 w 11293641"/>
              <a:gd name="connsiteY12429" fmla="*/ 1774291 h 6828021"/>
              <a:gd name="connsiteX12430" fmla="*/ 10353959 w 11293641"/>
              <a:gd name="connsiteY12430" fmla="*/ 1724452 h 6828021"/>
              <a:gd name="connsiteX12431" fmla="*/ 10353959 w 11293641"/>
              <a:gd name="connsiteY12431" fmla="*/ 1719468 h 6828021"/>
              <a:gd name="connsiteX12432" fmla="*/ 10353959 w 11293641"/>
              <a:gd name="connsiteY12432" fmla="*/ 1709500 h 6828021"/>
              <a:gd name="connsiteX12433" fmla="*/ 10348973 w 11293641"/>
              <a:gd name="connsiteY12433" fmla="*/ 1694548 h 6828021"/>
              <a:gd name="connsiteX12434" fmla="*/ 10343988 w 11293641"/>
              <a:gd name="connsiteY12434" fmla="*/ 1684580 h 6828021"/>
              <a:gd name="connsiteX12435" fmla="*/ 10339003 w 11293641"/>
              <a:gd name="connsiteY12435" fmla="*/ 1669628 h 6828021"/>
              <a:gd name="connsiteX12436" fmla="*/ 10334018 w 11293641"/>
              <a:gd name="connsiteY12436" fmla="*/ 1654676 h 6828021"/>
              <a:gd name="connsiteX12437" fmla="*/ 10329033 w 11293641"/>
              <a:gd name="connsiteY12437" fmla="*/ 1639724 h 6828021"/>
              <a:gd name="connsiteX12438" fmla="*/ 10324048 w 11293641"/>
              <a:gd name="connsiteY12438" fmla="*/ 1619789 h 6828021"/>
              <a:gd name="connsiteX12439" fmla="*/ 10324048 w 11293641"/>
              <a:gd name="connsiteY12439" fmla="*/ 1599852 h 6828021"/>
              <a:gd name="connsiteX12440" fmla="*/ 10319063 w 11293641"/>
              <a:gd name="connsiteY12440" fmla="*/ 1584901 h 6828021"/>
              <a:gd name="connsiteX12441" fmla="*/ 10319063 w 11293641"/>
              <a:gd name="connsiteY12441" fmla="*/ 1569949 h 6828021"/>
              <a:gd name="connsiteX12442" fmla="*/ 10314078 w 11293641"/>
              <a:gd name="connsiteY12442" fmla="*/ 1554997 h 6828021"/>
              <a:gd name="connsiteX12443" fmla="*/ 10314078 w 11293641"/>
              <a:gd name="connsiteY12443" fmla="*/ 1545029 h 6828021"/>
              <a:gd name="connsiteX12444" fmla="*/ 10309093 w 11293641"/>
              <a:gd name="connsiteY12444" fmla="*/ 1540045 h 6828021"/>
              <a:gd name="connsiteX12445" fmla="*/ 10329033 w 11293641"/>
              <a:gd name="connsiteY12445" fmla="*/ 1510141 h 6828021"/>
              <a:gd name="connsiteX12446" fmla="*/ 10343988 w 11293641"/>
              <a:gd name="connsiteY12446" fmla="*/ 1495190 h 6828021"/>
              <a:gd name="connsiteX12447" fmla="*/ 10339003 w 11293641"/>
              <a:gd name="connsiteY12447" fmla="*/ 1495190 h 6828021"/>
              <a:gd name="connsiteX12448" fmla="*/ 10334018 w 11293641"/>
              <a:gd name="connsiteY12448" fmla="*/ 1495190 h 6828021"/>
              <a:gd name="connsiteX12449" fmla="*/ 10334018 w 11293641"/>
              <a:gd name="connsiteY12449" fmla="*/ 1490206 h 6828021"/>
              <a:gd name="connsiteX12450" fmla="*/ 10329033 w 11293641"/>
              <a:gd name="connsiteY12450" fmla="*/ 1485222 h 6828021"/>
              <a:gd name="connsiteX12451" fmla="*/ 10334018 w 11293641"/>
              <a:gd name="connsiteY12451" fmla="*/ 1480238 h 6828021"/>
              <a:gd name="connsiteX12452" fmla="*/ 10339003 w 11293641"/>
              <a:gd name="connsiteY12452" fmla="*/ 1480238 h 6828021"/>
              <a:gd name="connsiteX12453" fmla="*/ 10343988 w 11293641"/>
              <a:gd name="connsiteY12453" fmla="*/ 1475254 h 6828021"/>
              <a:gd name="connsiteX12454" fmla="*/ 10353959 w 11293641"/>
              <a:gd name="connsiteY12454" fmla="*/ 1470270 h 6828021"/>
              <a:gd name="connsiteX12455" fmla="*/ 10358944 w 11293641"/>
              <a:gd name="connsiteY12455" fmla="*/ 1460302 h 6828021"/>
              <a:gd name="connsiteX12456" fmla="*/ 10368914 w 11293641"/>
              <a:gd name="connsiteY12456" fmla="*/ 1450334 h 6828021"/>
              <a:gd name="connsiteX12457" fmla="*/ 10378884 w 11293641"/>
              <a:gd name="connsiteY12457" fmla="*/ 1435382 h 6828021"/>
              <a:gd name="connsiteX12458" fmla="*/ 10378884 w 11293641"/>
              <a:gd name="connsiteY12458" fmla="*/ 1425414 h 6828021"/>
              <a:gd name="connsiteX12459" fmla="*/ 10378884 w 11293641"/>
              <a:gd name="connsiteY12459" fmla="*/ 1415446 h 6828021"/>
              <a:gd name="connsiteX12460" fmla="*/ 10373899 w 11293641"/>
              <a:gd name="connsiteY12460" fmla="*/ 1410462 h 6828021"/>
              <a:gd name="connsiteX12461" fmla="*/ 10368914 w 11293641"/>
              <a:gd name="connsiteY12461" fmla="*/ 1405478 h 6828021"/>
              <a:gd name="connsiteX12462" fmla="*/ 10363929 w 11293641"/>
              <a:gd name="connsiteY12462" fmla="*/ 1400494 h 6828021"/>
              <a:gd name="connsiteX12463" fmla="*/ 10353959 w 11293641"/>
              <a:gd name="connsiteY12463" fmla="*/ 1400494 h 6828021"/>
              <a:gd name="connsiteX12464" fmla="*/ 10343988 w 11293641"/>
              <a:gd name="connsiteY12464" fmla="*/ 1395510 h 6828021"/>
              <a:gd name="connsiteX12465" fmla="*/ 10329033 w 11293641"/>
              <a:gd name="connsiteY12465" fmla="*/ 1390527 h 6828021"/>
              <a:gd name="connsiteX12466" fmla="*/ 10319063 w 11293641"/>
              <a:gd name="connsiteY12466" fmla="*/ 1385542 h 6828021"/>
              <a:gd name="connsiteX12467" fmla="*/ 10314078 w 11293641"/>
              <a:gd name="connsiteY12467" fmla="*/ 1375575 h 6828021"/>
              <a:gd name="connsiteX12468" fmla="*/ 10309093 w 11293641"/>
              <a:gd name="connsiteY12468" fmla="*/ 1370590 h 6828021"/>
              <a:gd name="connsiteX12469" fmla="*/ 10309093 w 11293641"/>
              <a:gd name="connsiteY12469" fmla="*/ 1365606 h 6828021"/>
              <a:gd name="connsiteX12470" fmla="*/ 10309093 w 11293641"/>
              <a:gd name="connsiteY12470" fmla="*/ 1360623 h 6828021"/>
              <a:gd name="connsiteX12471" fmla="*/ 10319063 w 11293641"/>
              <a:gd name="connsiteY12471" fmla="*/ 1360623 h 6828021"/>
              <a:gd name="connsiteX12472" fmla="*/ 10329033 w 11293641"/>
              <a:gd name="connsiteY12472" fmla="*/ 1360623 h 6828021"/>
              <a:gd name="connsiteX12473" fmla="*/ 10343988 w 11293641"/>
              <a:gd name="connsiteY12473" fmla="*/ 1365606 h 6828021"/>
              <a:gd name="connsiteX12474" fmla="*/ 10353959 w 11293641"/>
              <a:gd name="connsiteY12474" fmla="*/ 1370590 h 6828021"/>
              <a:gd name="connsiteX12475" fmla="*/ 10363929 w 11293641"/>
              <a:gd name="connsiteY12475" fmla="*/ 1380558 h 6828021"/>
              <a:gd name="connsiteX12476" fmla="*/ 10373899 w 11293641"/>
              <a:gd name="connsiteY12476" fmla="*/ 1385542 h 6828021"/>
              <a:gd name="connsiteX12477" fmla="*/ 10383869 w 11293641"/>
              <a:gd name="connsiteY12477" fmla="*/ 1385542 h 6828021"/>
              <a:gd name="connsiteX12478" fmla="*/ 10383869 w 11293641"/>
              <a:gd name="connsiteY12478" fmla="*/ 1375575 h 6828021"/>
              <a:gd name="connsiteX12479" fmla="*/ 10383869 w 11293641"/>
              <a:gd name="connsiteY12479" fmla="*/ 1365606 h 6828021"/>
              <a:gd name="connsiteX12480" fmla="*/ 10378884 w 11293641"/>
              <a:gd name="connsiteY12480" fmla="*/ 1355639 h 6828021"/>
              <a:gd name="connsiteX12481" fmla="*/ 10368914 w 11293641"/>
              <a:gd name="connsiteY12481" fmla="*/ 1350655 h 6828021"/>
              <a:gd name="connsiteX12482" fmla="*/ 10358944 w 11293641"/>
              <a:gd name="connsiteY12482" fmla="*/ 1350655 h 6828021"/>
              <a:gd name="connsiteX12483" fmla="*/ 10353959 w 11293641"/>
              <a:gd name="connsiteY12483" fmla="*/ 1345671 h 6828021"/>
              <a:gd name="connsiteX12484" fmla="*/ 10348973 w 11293641"/>
              <a:gd name="connsiteY12484" fmla="*/ 1340687 h 6828021"/>
              <a:gd name="connsiteX12485" fmla="*/ 10348973 w 11293641"/>
              <a:gd name="connsiteY12485" fmla="*/ 1330719 h 6828021"/>
              <a:gd name="connsiteX12486" fmla="*/ 10343988 w 11293641"/>
              <a:gd name="connsiteY12486" fmla="*/ 1320751 h 6828021"/>
              <a:gd name="connsiteX12487" fmla="*/ 10343988 w 11293641"/>
              <a:gd name="connsiteY12487" fmla="*/ 1310783 h 6828021"/>
              <a:gd name="connsiteX12488" fmla="*/ 10339003 w 11293641"/>
              <a:gd name="connsiteY12488" fmla="*/ 1300815 h 6828021"/>
              <a:gd name="connsiteX12489" fmla="*/ 10334018 w 11293641"/>
              <a:gd name="connsiteY12489" fmla="*/ 1290847 h 6828021"/>
              <a:gd name="connsiteX12490" fmla="*/ 10329033 w 11293641"/>
              <a:gd name="connsiteY12490" fmla="*/ 1285863 h 6828021"/>
              <a:gd name="connsiteX12491" fmla="*/ 10324048 w 11293641"/>
              <a:gd name="connsiteY12491" fmla="*/ 1285863 h 6828021"/>
              <a:gd name="connsiteX12492" fmla="*/ 10319063 w 11293641"/>
              <a:gd name="connsiteY12492" fmla="*/ 1290847 h 6828021"/>
              <a:gd name="connsiteX12493" fmla="*/ 10314078 w 11293641"/>
              <a:gd name="connsiteY12493" fmla="*/ 1300815 h 6828021"/>
              <a:gd name="connsiteX12494" fmla="*/ 10309093 w 11293641"/>
              <a:gd name="connsiteY12494" fmla="*/ 1310783 h 6828021"/>
              <a:gd name="connsiteX12495" fmla="*/ 10304108 w 11293641"/>
              <a:gd name="connsiteY12495" fmla="*/ 1315767 h 6828021"/>
              <a:gd name="connsiteX12496" fmla="*/ 10304108 w 11293641"/>
              <a:gd name="connsiteY12496" fmla="*/ 1320751 h 6828021"/>
              <a:gd name="connsiteX12497" fmla="*/ 10294138 w 11293641"/>
              <a:gd name="connsiteY12497" fmla="*/ 1325735 h 6828021"/>
              <a:gd name="connsiteX12498" fmla="*/ 10284168 w 11293641"/>
              <a:gd name="connsiteY12498" fmla="*/ 1325735 h 6828021"/>
              <a:gd name="connsiteX12499" fmla="*/ 10274198 w 11293641"/>
              <a:gd name="connsiteY12499" fmla="*/ 1325735 h 6828021"/>
              <a:gd name="connsiteX12500" fmla="*/ 10269213 w 11293641"/>
              <a:gd name="connsiteY12500" fmla="*/ 1325735 h 6828021"/>
              <a:gd name="connsiteX12501" fmla="*/ 10269213 w 11293641"/>
              <a:gd name="connsiteY12501" fmla="*/ 1320751 h 6828021"/>
              <a:gd name="connsiteX12502" fmla="*/ 10274198 w 11293641"/>
              <a:gd name="connsiteY12502" fmla="*/ 1315767 h 6828021"/>
              <a:gd name="connsiteX12503" fmla="*/ 10279183 w 11293641"/>
              <a:gd name="connsiteY12503" fmla="*/ 1310783 h 6828021"/>
              <a:gd name="connsiteX12504" fmla="*/ 10284168 w 11293641"/>
              <a:gd name="connsiteY12504" fmla="*/ 1300815 h 6828021"/>
              <a:gd name="connsiteX12505" fmla="*/ 10294138 w 11293641"/>
              <a:gd name="connsiteY12505" fmla="*/ 1295831 h 6828021"/>
              <a:gd name="connsiteX12506" fmla="*/ 10299123 w 11293641"/>
              <a:gd name="connsiteY12506" fmla="*/ 1290847 h 6828021"/>
              <a:gd name="connsiteX12507" fmla="*/ 10299123 w 11293641"/>
              <a:gd name="connsiteY12507" fmla="*/ 1285863 h 6828021"/>
              <a:gd name="connsiteX12508" fmla="*/ 10299123 w 11293641"/>
              <a:gd name="connsiteY12508" fmla="*/ 1280879 h 6828021"/>
              <a:gd name="connsiteX12509" fmla="*/ 10294138 w 11293641"/>
              <a:gd name="connsiteY12509" fmla="*/ 1275895 h 6828021"/>
              <a:gd name="connsiteX12510" fmla="*/ 10289153 w 11293641"/>
              <a:gd name="connsiteY12510" fmla="*/ 1270911 h 6828021"/>
              <a:gd name="connsiteX12511" fmla="*/ 10284168 w 11293641"/>
              <a:gd name="connsiteY12511" fmla="*/ 1265927 h 6828021"/>
              <a:gd name="connsiteX12512" fmla="*/ 10284168 w 11293641"/>
              <a:gd name="connsiteY12512" fmla="*/ 1255959 h 6828021"/>
              <a:gd name="connsiteX12513" fmla="*/ 10289153 w 11293641"/>
              <a:gd name="connsiteY12513" fmla="*/ 1250975 h 6828021"/>
              <a:gd name="connsiteX12514" fmla="*/ 10294138 w 11293641"/>
              <a:gd name="connsiteY12514" fmla="*/ 1250975 h 6828021"/>
              <a:gd name="connsiteX12515" fmla="*/ 10299123 w 11293641"/>
              <a:gd name="connsiteY12515" fmla="*/ 1250975 h 6828021"/>
              <a:gd name="connsiteX12516" fmla="*/ 10304108 w 11293641"/>
              <a:gd name="connsiteY12516" fmla="*/ 1250975 h 6828021"/>
              <a:gd name="connsiteX12517" fmla="*/ 10304108 w 11293641"/>
              <a:gd name="connsiteY12517" fmla="*/ 1245992 h 6828021"/>
              <a:gd name="connsiteX12518" fmla="*/ 10309093 w 11293641"/>
              <a:gd name="connsiteY12518" fmla="*/ 1241008 h 6828021"/>
              <a:gd name="connsiteX12519" fmla="*/ 10309093 w 11293641"/>
              <a:gd name="connsiteY12519" fmla="*/ 1236023 h 6828021"/>
              <a:gd name="connsiteX12520" fmla="*/ 10309093 w 11293641"/>
              <a:gd name="connsiteY12520" fmla="*/ 1231040 h 6828021"/>
              <a:gd name="connsiteX12521" fmla="*/ 10299123 w 11293641"/>
              <a:gd name="connsiteY12521" fmla="*/ 1221071 h 6828021"/>
              <a:gd name="connsiteX12522" fmla="*/ 10294138 w 11293641"/>
              <a:gd name="connsiteY12522" fmla="*/ 1211104 h 6828021"/>
              <a:gd name="connsiteX12523" fmla="*/ 10289153 w 11293641"/>
              <a:gd name="connsiteY12523" fmla="*/ 1201136 h 6828021"/>
              <a:gd name="connsiteX12524" fmla="*/ 10289153 w 11293641"/>
              <a:gd name="connsiteY12524" fmla="*/ 1186184 h 6828021"/>
              <a:gd name="connsiteX12525" fmla="*/ 10294138 w 11293641"/>
              <a:gd name="connsiteY12525" fmla="*/ 1171232 h 6828021"/>
              <a:gd name="connsiteX12526" fmla="*/ 10289153 w 11293641"/>
              <a:gd name="connsiteY12526" fmla="*/ 1151296 h 6828021"/>
              <a:gd name="connsiteX12527" fmla="*/ 10284168 w 11293641"/>
              <a:gd name="connsiteY12527" fmla="*/ 1136344 h 6828021"/>
              <a:gd name="connsiteX12528" fmla="*/ 10279183 w 11293641"/>
              <a:gd name="connsiteY12528" fmla="*/ 1121393 h 6828021"/>
              <a:gd name="connsiteX12529" fmla="*/ 10274198 w 11293641"/>
              <a:gd name="connsiteY12529" fmla="*/ 1106441 h 6828021"/>
              <a:gd name="connsiteX12530" fmla="*/ 10269213 w 11293641"/>
              <a:gd name="connsiteY12530" fmla="*/ 1101457 h 6828021"/>
              <a:gd name="connsiteX12531" fmla="*/ 10269213 w 11293641"/>
              <a:gd name="connsiteY12531" fmla="*/ 1096473 h 6828021"/>
              <a:gd name="connsiteX12532" fmla="*/ 10269213 w 11293641"/>
              <a:gd name="connsiteY12532" fmla="*/ 1051617 h 6828021"/>
              <a:gd name="connsiteX12533" fmla="*/ 10259242 w 11293641"/>
              <a:gd name="connsiteY12533" fmla="*/ 1036665 h 6828021"/>
              <a:gd name="connsiteX12534" fmla="*/ 10254257 w 11293641"/>
              <a:gd name="connsiteY12534" fmla="*/ 1021713 h 6828021"/>
              <a:gd name="connsiteX12535" fmla="*/ 10249272 w 11293641"/>
              <a:gd name="connsiteY12535" fmla="*/ 1016729 h 6828021"/>
              <a:gd name="connsiteX12536" fmla="*/ 10239302 w 11293641"/>
              <a:gd name="connsiteY12536" fmla="*/ 1011745 h 6828021"/>
              <a:gd name="connsiteX12537" fmla="*/ 10234317 w 11293641"/>
              <a:gd name="connsiteY12537" fmla="*/ 1011745 h 6828021"/>
              <a:gd name="connsiteX12538" fmla="*/ 10229332 w 11293641"/>
              <a:gd name="connsiteY12538" fmla="*/ 1001777 h 6828021"/>
              <a:gd name="connsiteX12539" fmla="*/ 10224347 w 11293641"/>
              <a:gd name="connsiteY12539" fmla="*/ 991809 h 6828021"/>
              <a:gd name="connsiteX12540" fmla="*/ 10219362 w 11293641"/>
              <a:gd name="connsiteY12540" fmla="*/ 986825 h 6828021"/>
              <a:gd name="connsiteX12541" fmla="*/ 10214377 w 11293641"/>
              <a:gd name="connsiteY12541" fmla="*/ 981842 h 6828021"/>
              <a:gd name="connsiteX12542" fmla="*/ 10209392 w 11293641"/>
              <a:gd name="connsiteY12542" fmla="*/ 981842 h 6828021"/>
              <a:gd name="connsiteX12543" fmla="*/ 10199422 w 11293641"/>
              <a:gd name="connsiteY12543" fmla="*/ 981842 h 6828021"/>
              <a:gd name="connsiteX12544" fmla="*/ 10184467 w 11293641"/>
              <a:gd name="connsiteY12544" fmla="*/ 981842 h 6828021"/>
              <a:gd name="connsiteX12545" fmla="*/ 10174497 w 11293641"/>
              <a:gd name="connsiteY12545" fmla="*/ 986825 h 6828021"/>
              <a:gd name="connsiteX12546" fmla="*/ 10159541 w 11293641"/>
              <a:gd name="connsiteY12546" fmla="*/ 986825 h 6828021"/>
              <a:gd name="connsiteX12547" fmla="*/ 10144586 w 11293641"/>
              <a:gd name="connsiteY12547" fmla="*/ 986825 h 6828021"/>
              <a:gd name="connsiteX12548" fmla="*/ 10134616 w 11293641"/>
              <a:gd name="connsiteY12548" fmla="*/ 986825 h 6828021"/>
              <a:gd name="connsiteX12549" fmla="*/ 10124646 w 11293641"/>
              <a:gd name="connsiteY12549" fmla="*/ 991809 h 6828021"/>
              <a:gd name="connsiteX12550" fmla="*/ 10114676 w 11293641"/>
              <a:gd name="connsiteY12550" fmla="*/ 996794 h 6828021"/>
              <a:gd name="connsiteX12551" fmla="*/ 10104706 w 11293641"/>
              <a:gd name="connsiteY12551" fmla="*/ 1006761 h 6828021"/>
              <a:gd name="connsiteX12552" fmla="*/ 10084766 w 11293641"/>
              <a:gd name="connsiteY12552" fmla="*/ 1016729 h 6828021"/>
              <a:gd name="connsiteX12553" fmla="*/ 10074795 w 11293641"/>
              <a:gd name="connsiteY12553" fmla="*/ 1021713 h 6828021"/>
              <a:gd name="connsiteX12554" fmla="*/ 10064825 w 11293641"/>
              <a:gd name="connsiteY12554" fmla="*/ 1021713 h 6828021"/>
              <a:gd name="connsiteX12555" fmla="*/ 10059840 w 11293641"/>
              <a:gd name="connsiteY12555" fmla="*/ 1021713 h 6828021"/>
              <a:gd name="connsiteX12556" fmla="*/ 10054855 w 11293641"/>
              <a:gd name="connsiteY12556" fmla="*/ 1021713 h 6828021"/>
              <a:gd name="connsiteX12557" fmla="*/ 10049870 w 11293641"/>
              <a:gd name="connsiteY12557" fmla="*/ 1016729 h 6828021"/>
              <a:gd name="connsiteX12558" fmla="*/ 10049870 w 11293641"/>
              <a:gd name="connsiteY12558" fmla="*/ 1011745 h 6828021"/>
              <a:gd name="connsiteX12559" fmla="*/ 10044885 w 11293641"/>
              <a:gd name="connsiteY12559" fmla="*/ 1006761 h 6828021"/>
              <a:gd name="connsiteX12560" fmla="*/ 10039900 w 11293641"/>
              <a:gd name="connsiteY12560" fmla="*/ 1001777 h 6828021"/>
              <a:gd name="connsiteX12561" fmla="*/ 10034915 w 11293641"/>
              <a:gd name="connsiteY12561" fmla="*/ 996794 h 6828021"/>
              <a:gd name="connsiteX12562" fmla="*/ 10024945 w 11293641"/>
              <a:gd name="connsiteY12562" fmla="*/ 991809 h 6828021"/>
              <a:gd name="connsiteX12563" fmla="*/ 10014975 w 11293641"/>
              <a:gd name="connsiteY12563" fmla="*/ 986825 h 6828021"/>
              <a:gd name="connsiteX12564" fmla="*/ 10009990 w 11293641"/>
              <a:gd name="connsiteY12564" fmla="*/ 986825 h 6828021"/>
              <a:gd name="connsiteX12565" fmla="*/ 10005005 w 11293641"/>
              <a:gd name="connsiteY12565" fmla="*/ 986825 h 6828021"/>
              <a:gd name="connsiteX12566" fmla="*/ 10005005 w 11293641"/>
              <a:gd name="connsiteY12566" fmla="*/ 966890 h 6828021"/>
              <a:gd name="connsiteX12567" fmla="*/ 10000020 w 11293641"/>
              <a:gd name="connsiteY12567" fmla="*/ 966890 h 6828021"/>
              <a:gd name="connsiteX12568" fmla="*/ 9995035 w 11293641"/>
              <a:gd name="connsiteY12568" fmla="*/ 961906 h 6828021"/>
              <a:gd name="connsiteX12569" fmla="*/ 9985064 w 11293641"/>
              <a:gd name="connsiteY12569" fmla="*/ 956922 h 6828021"/>
              <a:gd name="connsiteX12570" fmla="*/ 9975094 w 11293641"/>
              <a:gd name="connsiteY12570" fmla="*/ 951938 h 6828021"/>
              <a:gd name="connsiteX12571" fmla="*/ 9970109 w 11293641"/>
              <a:gd name="connsiteY12571" fmla="*/ 941970 h 6828021"/>
              <a:gd name="connsiteX12572" fmla="*/ 9965124 w 11293641"/>
              <a:gd name="connsiteY12572" fmla="*/ 932002 h 6828021"/>
              <a:gd name="connsiteX12573" fmla="*/ 9960139 w 11293641"/>
              <a:gd name="connsiteY12573" fmla="*/ 927018 h 6828021"/>
              <a:gd name="connsiteX12574" fmla="*/ 9965124 w 11293641"/>
              <a:gd name="connsiteY12574" fmla="*/ 922034 h 6828021"/>
              <a:gd name="connsiteX12575" fmla="*/ 9970109 w 11293641"/>
              <a:gd name="connsiteY12575" fmla="*/ 917050 h 6828021"/>
              <a:gd name="connsiteX12576" fmla="*/ 9980079 w 11293641"/>
              <a:gd name="connsiteY12576" fmla="*/ 912066 h 6828021"/>
              <a:gd name="connsiteX12577" fmla="*/ 9985064 w 11293641"/>
              <a:gd name="connsiteY12577" fmla="*/ 907082 h 6828021"/>
              <a:gd name="connsiteX12578" fmla="*/ 9990050 w 11293641"/>
              <a:gd name="connsiteY12578" fmla="*/ 912066 h 6828021"/>
              <a:gd name="connsiteX12579" fmla="*/ 10000020 w 11293641"/>
              <a:gd name="connsiteY12579" fmla="*/ 917050 h 6828021"/>
              <a:gd name="connsiteX12580" fmla="*/ 10005005 w 11293641"/>
              <a:gd name="connsiteY12580" fmla="*/ 922034 h 6828021"/>
              <a:gd name="connsiteX12581" fmla="*/ 10009990 w 11293641"/>
              <a:gd name="connsiteY12581" fmla="*/ 922034 h 6828021"/>
              <a:gd name="connsiteX12582" fmla="*/ 10014975 w 11293641"/>
              <a:gd name="connsiteY12582" fmla="*/ 922034 h 6828021"/>
              <a:gd name="connsiteX12583" fmla="*/ 10014975 w 11293641"/>
              <a:gd name="connsiteY12583" fmla="*/ 917050 h 6828021"/>
              <a:gd name="connsiteX12584" fmla="*/ 10014975 w 11293641"/>
              <a:gd name="connsiteY12584" fmla="*/ 907082 h 6828021"/>
              <a:gd name="connsiteX12585" fmla="*/ 10019960 w 11293641"/>
              <a:gd name="connsiteY12585" fmla="*/ 902098 h 6828021"/>
              <a:gd name="connsiteX12586" fmla="*/ 10019960 w 11293641"/>
              <a:gd name="connsiteY12586" fmla="*/ 897114 h 6828021"/>
              <a:gd name="connsiteX12587" fmla="*/ 10029930 w 11293641"/>
              <a:gd name="connsiteY12587" fmla="*/ 902098 h 6828021"/>
              <a:gd name="connsiteX12588" fmla="*/ 10034915 w 11293641"/>
              <a:gd name="connsiteY12588" fmla="*/ 907082 h 6828021"/>
              <a:gd name="connsiteX12589" fmla="*/ 10044885 w 11293641"/>
              <a:gd name="connsiteY12589" fmla="*/ 912066 h 6828021"/>
              <a:gd name="connsiteX12590" fmla="*/ 10049870 w 11293641"/>
              <a:gd name="connsiteY12590" fmla="*/ 912066 h 6828021"/>
              <a:gd name="connsiteX12591" fmla="*/ 10049870 w 11293641"/>
              <a:gd name="connsiteY12591" fmla="*/ 907082 h 6828021"/>
              <a:gd name="connsiteX12592" fmla="*/ 10049870 w 11293641"/>
              <a:gd name="connsiteY12592" fmla="*/ 902098 h 6828021"/>
              <a:gd name="connsiteX12593" fmla="*/ 10044885 w 11293641"/>
              <a:gd name="connsiteY12593" fmla="*/ 897114 h 6828021"/>
              <a:gd name="connsiteX12594" fmla="*/ 10044885 w 11293641"/>
              <a:gd name="connsiteY12594" fmla="*/ 892130 h 6828021"/>
              <a:gd name="connsiteX12595" fmla="*/ 10049870 w 11293641"/>
              <a:gd name="connsiteY12595" fmla="*/ 887146 h 6828021"/>
              <a:gd name="connsiteX12596" fmla="*/ 10059840 w 11293641"/>
              <a:gd name="connsiteY12596" fmla="*/ 882163 h 6828021"/>
              <a:gd name="connsiteX12597" fmla="*/ 10069810 w 11293641"/>
              <a:gd name="connsiteY12597" fmla="*/ 877179 h 6828021"/>
              <a:gd name="connsiteX12598" fmla="*/ 10069810 w 11293641"/>
              <a:gd name="connsiteY12598" fmla="*/ 872195 h 6828021"/>
              <a:gd name="connsiteX12599" fmla="*/ 10064825 w 11293641"/>
              <a:gd name="connsiteY12599" fmla="*/ 867210 h 6828021"/>
              <a:gd name="connsiteX12600" fmla="*/ 10059840 w 11293641"/>
              <a:gd name="connsiteY12600" fmla="*/ 862227 h 6828021"/>
              <a:gd name="connsiteX12601" fmla="*/ 10054855 w 11293641"/>
              <a:gd name="connsiteY12601" fmla="*/ 857243 h 6828021"/>
              <a:gd name="connsiteX12602" fmla="*/ 10049870 w 11293641"/>
              <a:gd name="connsiteY12602" fmla="*/ 852258 h 6828021"/>
              <a:gd name="connsiteX12603" fmla="*/ 10044885 w 11293641"/>
              <a:gd name="connsiteY12603" fmla="*/ 857243 h 6828021"/>
              <a:gd name="connsiteX12604" fmla="*/ 10039900 w 11293641"/>
              <a:gd name="connsiteY12604" fmla="*/ 857243 h 6828021"/>
              <a:gd name="connsiteX12605" fmla="*/ 10039900 w 11293641"/>
              <a:gd name="connsiteY12605" fmla="*/ 862227 h 6828021"/>
              <a:gd name="connsiteX12606" fmla="*/ 10039900 w 11293641"/>
              <a:gd name="connsiteY12606" fmla="*/ 867210 h 6828021"/>
              <a:gd name="connsiteX12607" fmla="*/ 10024945 w 11293641"/>
              <a:gd name="connsiteY12607" fmla="*/ 867210 h 6828021"/>
              <a:gd name="connsiteX12608" fmla="*/ 10014975 w 11293641"/>
              <a:gd name="connsiteY12608" fmla="*/ 867210 h 6828021"/>
              <a:gd name="connsiteX12609" fmla="*/ 10005005 w 11293641"/>
              <a:gd name="connsiteY12609" fmla="*/ 867210 h 6828021"/>
              <a:gd name="connsiteX12610" fmla="*/ 10000020 w 11293641"/>
              <a:gd name="connsiteY12610" fmla="*/ 862227 h 6828021"/>
              <a:gd name="connsiteX12611" fmla="*/ 10000020 w 11293641"/>
              <a:gd name="connsiteY12611" fmla="*/ 857243 h 6828021"/>
              <a:gd name="connsiteX12612" fmla="*/ 9995035 w 11293641"/>
              <a:gd name="connsiteY12612" fmla="*/ 852258 h 6828021"/>
              <a:gd name="connsiteX12613" fmla="*/ 9990050 w 11293641"/>
              <a:gd name="connsiteY12613" fmla="*/ 847275 h 6828021"/>
              <a:gd name="connsiteX12614" fmla="*/ 9985064 w 11293641"/>
              <a:gd name="connsiteY12614" fmla="*/ 842290 h 6828021"/>
              <a:gd name="connsiteX12615" fmla="*/ 9965124 w 11293641"/>
              <a:gd name="connsiteY12615" fmla="*/ 827339 h 6828021"/>
              <a:gd name="connsiteX12616" fmla="*/ 9955154 w 11293641"/>
              <a:gd name="connsiteY12616" fmla="*/ 827339 h 6828021"/>
              <a:gd name="connsiteX12617" fmla="*/ 9950169 w 11293641"/>
              <a:gd name="connsiteY12617" fmla="*/ 822355 h 6828021"/>
              <a:gd name="connsiteX12618" fmla="*/ 9945184 w 11293641"/>
              <a:gd name="connsiteY12618" fmla="*/ 812387 h 6828021"/>
              <a:gd name="connsiteX12619" fmla="*/ 9940199 w 11293641"/>
              <a:gd name="connsiteY12619" fmla="*/ 802419 h 6828021"/>
              <a:gd name="connsiteX12620" fmla="*/ 9945184 w 11293641"/>
              <a:gd name="connsiteY12620" fmla="*/ 792451 h 6828021"/>
              <a:gd name="connsiteX12621" fmla="*/ 9950169 w 11293641"/>
              <a:gd name="connsiteY12621" fmla="*/ 787467 h 6828021"/>
              <a:gd name="connsiteX12622" fmla="*/ 9955154 w 11293641"/>
              <a:gd name="connsiteY12622" fmla="*/ 787467 h 6828021"/>
              <a:gd name="connsiteX12623" fmla="*/ 9955154 w 11293641"/>
              <a:gd name="connsiteY12623" fmla="*/ 782483 h 6828021"/>
              <a:gd name="connsiteX12624" fmla="*/ 9960139 w 11293641"/>
              <a:gd name="connsiteY12624" fmla="*/ 782483 h 6828021"/>
              <a:gd name="connsiteX12625" fmla="*/ 9965124 w 11293641"/>
              <a:gd name="connsiteY12625" fmla="*/ 777499 h 6828021"/>
              <a:gd name="connsiteX12626" fmla="*/ 9965124 w 11293641"/>
              <a:gd name="connsiteY12626" fmla="*/ 772515 h 6828021"/>
              <a:gd name="connsiteX12627" fmla="*/ 9975094 w 11293641"/>
              <a:gd name="connsiteY12627" fmla="*/ 767531 h 6828021"/>
              <a:gd name="connsiteX12628" fmla="*/ 9980079 w 11293641"/>
              <a:gd name="connsiteY12628" fmla="*/ 762547 h 6828021"/>
              <a:gd name="connsiteX12629" fmla="*/ 9990050 w 11293641"/>
              <a:gd name="connsiteY12629" fmla="*/ 762547 h 6828021"/>
              <a:gd name="connsiteX12630" fmla="*/ 9995035 w 11293641"/>
              <a:gd name="connsiteY12630" fmla="*/ 762547 h 6828021"/>
              <a:gd name="connsiteX12631" fmla="*/ 10009990 w 11293641"/>
              <a:gd name="connsiteY12631" fmla="*/ 762547 h 6828021"/>
              <a:gd name="connsiteX12632" fmla="*/ 10019960 w 11293641"/>
              <a:gd name="connsiteY12632" fmla="*/ 757563 h 6828021"/>
              <a:gd name="connsiteX12633" fmla="*/ 10034915 w 11293641"/>
              <a:gd name="connsiteY12633" fmla="*/ 747595 h 6828021"/>
              <a:gd name="connsiteX12634" fmla="*/ 10044885 w 11293641"/>
              <a:gd name="connsiteY12634" fmla="*/ 742611 h 6828021"/>
              <a:gd name="connsiteX12635" fmla="*/ 10044885 w 11293641"/>
              <a:gd name="connsiteY12635" fmla="*/ 737627 h 6828021"/>
              <a:gd name="connsiteX12636" fmla="*/ 10049870 w 11293641"/>
              <a:gd name="connsiteY12636" fmla="*/ 732643 h 6828021"/>
              <a:gd name="connsiteX12637" fmla="*/ 10054855 w 11293641"/>
              <a:gd name="connsiteY12637" fmla="*/ 732643 h 6828021"/>
              <a:gd name="connsiteX12638" fmla="*/ 10059840 w 11293641"/>
              <a:gd name="connsiteY12638" fmla="*/ 732643 h 6828021"/>
              <a:gd name="connsiteX12639" fmla="*/ 10069810 w 11293641"/>
              <a:gd name="connsiteY12639" fmla="*/ 732643 h 6828021"/>
              <a:gd name="connsiteX12640" fmla="*/ 10074795 w 11293641"/>
              <a:gd name="connsiteY12640" fmla="*/ 732643 h 6828021"/>
              <a:gd name="connsiteX12641" fmla="*/ 10079781 w 11293641"/>
              <a:gd name="connsiteY12641" fmla="*/ 727659 h 6828021"/>
              <a:gd name="connsiteX12642" fmla="*/ 10079781 w 11293641"/>
              <a:gd name="connsiteY12642" fmla="*/ 717691 h 6828021"/>
              <a:gd name="connsiteX12643" fmla="*/ 10084766 w 11293641"/>
              <a:gd name="connsiteY12643" fmla="*/ 712707 h 6828021"/>
              <a:gd name="connsiteX12644" fmla="*/ 10094736 w 11293641"/>
              <a:gd name="connsiteY12644" fmla="*/ 712707 h 6828021"/>
              <a:gd name="connsiteX12645" fmla="*/ 10099721 w 11293641"/>
              <a:gd name="connsiteY12645" fmla="*/ 712707 h 6828021"/>
              <a:gd name="connsiteX12646" fmla="*/ 10104706 w 11293641"/>
              <a:gd name="connsiteY12646" fmla="*/ 707723 h 6828021"/>
              <a:gd name="connsiteX12647" fmla="*/ 10109691 w 11293641"/>
              <a:gd name="connsiteY12647" fmla="*/ 702739 h 6828021"/>
              <a:gd name="connsiteX12648" fmla="*/ 10109691 w 11293641"/>
              <a:gd name="connsiteY12648" fmla="*/ 692772 h 6828021"/>
              <a:gd name="connsiteX12649" fmla="*/ 10109691 w 11293641"/>
              <a:gd name="connsiteY12649" fmla="*/ 682804 h 6828021"/>
              <a:gd name="connsiteX12650" fmla="*/ 10109691 w 11293641"/>
              <a:gd name="connsiteY12650" fmla="*/ 677820 h 6828021"/>
              <a:gd name="connsiteX12651" fmla="*/ 10104706 w 11293641"/>
              <a:gd name="connsiteY12651" fmla="*/ 667852 h 6828021"/>
              <a:gd name="connsiteX12652" fmla="*/ 10104706 w 11293641"/>
              <a:gd name="connsiteY12652" fmla="*/ 657884 h 6828021"/>
              <a:gd name="connsiteX12653" fmla="*/ 10109691 w 11293641"/>
              <a:gd name="connsiteY12653" fmla="*/ 647916 h 6828021"/>
              <a:gd name="connsiteX12654" fmla="*/ 10109691 w 11293641"/>
              <a:gd name="connsiteY12654" fmla="*/ 642932 h 6828021"/>
              <a:gd name="connsiteX12655" fmla="*/ 10109691 w 11293641"/>
              <a:gd name="connsiteY12655" fmla="*/ 632964 h 6828021"/>
              <a:gd name="connsiteX12656" fmla="*/ 10109691 w 11293641"/>
              <a:gd name="connsiteY12656" fmla="*/ 627980 h 6828021"/>
              <a:gd name="connsiteX12657" fmla="*/ 10109691 w 11293641"/>
              <a:gd name="connsiteY12657" fmla="*/ 622996 h 6828021"/>
              <a:gd name="connsiteX12658" fmla="*/ 10094736 w 11293641"/>
              <a:gd name="connsiteY12658" fmla="*/ 622996 h 6828021"/>
              <a:gd name="connsiteX12659" fmla="*/ 10084766 w 11293641"/>
              <a:gd name="connsiteY12659" fmla="*/ 618012 h 6828021"/>
              <a:gd name="connsiteX12660" fmla="*/ 10074795 w 11293641"/>
              <a:gd name="connsiteY12660" fmla="*/ 618012 h 6828021"/>
              <a:gd name="connsiteX12661" fmla="*/ 10064825 w 11293641"/>
              <a:gd name="connsiteY12661" fmla="*/ 613028 h 6828021"/>
              <a:gd name="connsiteX12662" fmla="*/ 10059840 w 11293641"/>
              <a:gd name="connsiteY12662" fmla="*/ 603060 h 6828021"/>
              <a:gd name="connsiteX12663" fmla="*/ 10059840 w 11293641"/>
              <a:gd name="connsiteY12663" fmla="*/ 593092 h 6828021"/>
              <a:gd name="connsiteX12664" fmla="*/ 10064825 w 11293641"/>
              <a:gd name="connsiteY12664" fmla="*/ 588109 h 6828021"/>
              <a:gd name="connsiteX12665" fmla="*/ 10069810 w 11293641"/>
              <a:gd name="connsiteY12665" fmla="*/ 583124 h 6828021"/>
              <a:gd name="connsiteX12666" fmla="*/ 10079781 w 11293641"/>
              <a:gd name="connsiteY12666" fmla="*/ 573157 h 6828021"/>
              <a:gd name="connsiteX12667" fmla="*/ 10079781 w 11293641"/>
              <a:gd name="connsiteY12667" fmla="*/ 563189 h 6828021"/>
              <a:gd name="connsiteX12668" fmla="*/ 10079781 w 11293641"/>
              <a:gd name="connsiteY12668" fmla="*/ 558205 h 6828021"/>
              <a:gd name="connsiteX12669" fmla="*/ 10079781 w 11293641"/>
              <a:gd name="connsiteY12669" fmla="*/ 553221 h 6828021"/>
              <a:gd name="connsiteX12670" fmla="*/ 10109691 w 11293641"/>
              <a:gd name="connsiteY12670" fmla="*/ 548237 h 6828021"/>
              <a:gd name="connsiteX12671" fmla="*/ 10114676 w 11293641"/>
              <a:gd name="connsiteY12671" fmla="*/ 548237 h 6828021"/>
              <a:gd name="connsiteX12672" fmla="*/ 10119661 w 11293641"/>
              <a:gd name="connsiteY12672" fmla="*/ 543253 h 6828021"/>
              <a:gd name="connsiteX12673" fmla="*/ 10124646 w 11293641"/>
              <a:gd name="connsiteY12673" fmla="*/ 538269 h 6828021"/>
              <a:gd name="connsiteX12674" fmla="*/ 10124646 w 11293641"/>
              <a:gd name="connsiteY12674" fmla="*/ 533285 h 6828021"/>
              <a:gd name="connsiteX12675" fmla="*/ 10129631 w 11293641"/>
              <a:gd name="connsiteY12675" fmla="*/ 533285 h 6828021"/>
              <a:gd name="connsiteX12676" fmla="*/ 10164526 w 11293641"/>
              <a:gd name="connsiteY12676" fmla="*/ 533285 h 6828021"/>
              <a:gd name="connsiteX12677" fmla="*/ 10174497 w 11293641"/>
              <a:gd name="connsiteY12677" fmla="*/ 533285 h 6828021"/>
              <a:gd name="connsiteX12678" fmla="*/ 10179482 w 11293641"/>
              <a:gd name="connsiteY12678" fmla="*/ 523317 h 6828021"/>
              <a:gd name="connsiteX12679" fmla="*/ 10179482 w 11293641"/>
              <a:gd name="connsiteY12679" fmla="*/ 518333 h 6828021"/>
              <a:gd name="connsiteX12680" fmla="*/ 10179482 w 11293641"/>
              <a:gd name="connsiteY12680" fmla="*/ 508365 h 6828021"/>
              <a:gd name="connsiteX12681" fmla="*/ 10179482 w 11293641"/>
              <a:gd name="connsiteY12681" fmla="*/ 503381 h 6828021"/>
              <a:gd name="connsiteX12682" fmla="*/ 10179482 w 11293641"/>
              <a:gd name="connsiteY12682" fmla="*/ 483445 h 6828021"/>
              <a:gd name="connsiteX12683" fmla="*/ 10179482 w 11293641"/>
              <a:gd name="connsiteY12683" fmla="*/ 468494 h 6828021"/>
              <a:gd name="connsiteX12684" fmla="*/ 10179482 w 11293641"/>
              <a:gd name="connsiteY12684" fmla="*/ 463510 h 6828021"/>
              <a:gd name="connsiteX12685" fmla="*/ 10174497 w 11293641"/>
              <a:gd name="connsiteY12685" fmla="*/ 458526 h 6828021"/>
              <a:gd name="connsiteX12686" fmla="*/ 10179482 w 11293641"/>
              <a:gd name="connsiteY12686" fmla="*/ 448558 h 6828021"/>
              <a:gd name="connsiteX12687" fmla="*/ 10179482 w 11293641"/>
              <a:gd name="connsiteY12687" fmla="*/ 443574 h 6828021"/>
              <a:gd name="connsiteX12688" fmla="*/ 10184467 w 11293641"/>
              <a:gd name="connsiteY12688" fmla="*/ 433606 h 6828021"/>
              <a:gd name="connsiteX12689" fmla="*/ 10194437 w 11293641"/>
              <a:gd name="connsiteY12689" fmla="*/ 428622 h 6828021"/>
              <a:gd name="connsiteX12690" fmla="*/ 10194437 w 11293641"/>
              <a:gd name="connsiteY12690" fmla="*/ 423638 h 6828021"/>
              <a:gd name="connsiteX12691" fmla="*/ 10199422 w 11293641"/>
              <a:gd name="connsiteY12691" fmla="*/ 423638 h 6828021"/>
              <a:gd name="connsiteX12692" fmla="*/ 10259242 w 11293641"/>
              <a:gd name="connsiteY12692" fmla="*/ 403702 h 6828021"/>
              <a:gd name="connsiteX12693" fmla="*/ 10319063 w 11293641"/>
              <a:gd name="connsiteY12693" fmla="*/ 388750 h 6828021"/>
              <a:gd name="connsiteX12694" fmla="*/ 10363929 w 11293641"/>
              <a:gd name="connsiteY12694" fmla="*/ 418654 h 6828021"/>
              <a:gd name="connsiteX12695" fmla="*/ 10353959 w 11293641"/>
              <a:gd name="connsiteY12695" fmla="*/ 403702 h 6828021"/>
              <a:gd name="connsiteX12696" fmla="*/ 10348973 w 11293641"/>
              <a:gd name="connsiteY12696" fmla="*/ 393734 h 6828021"/>
              <a:gd name="connsiteX12697" fmla="*/ 10343988 w 11293641"/>
              <a:gd name="connsiteY12697" fmla="*/ 378782 h 6828021"/>
              <a:gd name="connsiteX12698" fmla="*/ 10348973 w 11293641"/>
              <a:gd name="connsiteY12698" fmla="*/ 368814 h 6828021"/>
              <a:gd name="connsiteX12699" fmla="*/ 10348973 w 11293641"/>
              <a:gd name="connsiteY12699" fmla="*/ 363831 h 6828021"/>
              <a:gd name="connsiteX12700" fmla="*/ 10353959 w 11293641"/>
              <a:gd name="connsiteY12700" fmla="*/ 363831 h 6828021"/>
              <a:gd name="connsiteX12701" fmla="*/ 10403809 w 11293641"/>
              <a:gd name="connsiteY12701" fmla="*/ 348879 h 6828021"/>
              <a:gd name="connsiteX12702" fmla="*/ 10443690 w 11293641"/>
              <a:gd name="connsiteY12702" fmla="*/ 383766 h 6828021"/>
              <a:gd name="connsiteX12703" fmla="*/ 10428734 w 11293641"/>
              <a:gd name="connsiteY12703" fmla="*/ 328943 h 6828021"/>
              <a:gd name="connsiteX12704" fmla="*/ 10453660 w 11293641"/>
              <a:gd name="connsiteY12704" fmla="*/ 323959 h 6828021"/>
              <a:gd name="connsiteX12705" fmla="*/ 10508495 w 11293641"/>
              <a:gd name="connsiteY12705" fmla="*/ 368814 h 6828021"/>
              <a:gd name="connsiteX12706" fmla="*/ 10503510 w 11293641"/>
              <a:gd name="connsiteY12706" fmla="*/ 348879 h 6828021"/>
              <a:gd name="connsiteX12707" fmla="*/ 10498525 w 11293641"/>
              <a:gd name="connsiteY12707" fmla="*/ 333927 h 6828021"/>
              <a:gd name="connsiteX12708" fmla="*/ 10488555 w 11293641"/>
              <a:gd name="connsiteY12708" fmla="*/ 323959 h 6828021"/>
              <a:gd name="connsiteX12709" fmla="*/ 10483570 w 11293641"/>
              <a:gd name="connsiteY12709" fmla="*/ 313991 h 6828021"/>
              <a:gd name="connsiteX12710" fmla="*/ 10473600 w 11293641"/>
              <a:gd name="connsiteY12710" fmla="*/ 309007 h 6828021"/>
              <a:gd name="connsiteX12711" fmla="*/ 10468615 w 11293641"/>
              <a:gd name="connsiteY12711" fmla="*/ 304023 h 6828021"/>
              <a:gd name="connsiteX12712" fmla="*/ 10538406 w 11293641"/>
              <a:gd name="connsiteY12712" fmla="*/ 259167 h 6828021"/>
              <a:gd name="connsiteX12713" fmla="*/ 10583271 w 11293641"/>
              <a:gd name="connsiteY12713" fmla="*/ 239231 h 6828021"/>
              <a:gd name="connsiteX12714" fmla="*/ 1355935 w 11293641"/>
              <a:gd name="connsiteY12714" fmla="*/ 209338 h 6828021"/>
              <a:gd name="connsiteX12715" fmla="*/ 1400800 w 11293641"/>
              <a:gd name="connsiteY12715" fmla="*/ 234258 h 6828021"/>
              <a:gd name="connsiteX12716" fmla="*/ 1435695 w 11293641"/>
              <a:gd name="connsiteY12716" fmla="*/ 239242 h 6828021"/>
              <a:gd name="connsiteX12717" fmla="*/ 1440681 w 11293641"/>
              <a:gd name="connsiteY12717" fmla="*/ 209338 h 6828021"/>
              <a:gd name="connsiteX12718" fmla="*/ 1530413 w 11293641"/>
              <a:gd name="connsiteY12718" fmla="*/ 259178 h 6828021"/>
              <a:gd name="connsiteX12719" fmla="*/ 1585246 w 11293641"/>
              <a:gd name="connsiteY12719" fmla="*/ 269146 h 6828021"/>
              <a:gd name="connsiteX12720" fmla="*/ 1605186 w 11293641"/>
              <a:gd name="connsiteY12720" fmla="*/ 314001 h 6828021"/>
              <a:gd name="connsiteX12721" fmla="*/ 1500501 w 11293641"/>
              <a:gd name="connsiteY12721" fmla="*/ 443584 h 6828021"/>
              <a:gd name="connsiteX12722" fmla="*/ 1460620 w 11293641"/>
              <a:gd name="connsiteY12722" fmla="*/ 428632 h 6828021"/>
              <a:gd name="connsiteX12723" fmla="*/ 1425726 w 11293641"/>
              <a:gd name="connsiteY12723" fmla="*/ 428632 h 6828021"/>
              <a:gd name="connsiteX12724" fmla="*/ 1400800 w 11293641"/>
              <a:gd name="connsiteY12724" fmla="*/ 428632 h 6828021"/>
              <a:gd name="connsiteX12725" fmla="*/ 1390829 w 11293641"/>
              <a:gd name="connsiteY12725" fmla="*/ 428632 h 6828021"/>
              <a:gd name="connsiteX12726" fmla="*/ 1380860 w 11293641"/>
              <a:gd name="connsiteY12726" fmla="*/ 423648 h 6828021"/>
              <a:gd name="connsiteX12727" fmla="*/ 1370890 w 11293641"/>
              <a:gd name="connsiteY12727" fmla="*/ 413680 h 6828021"/>
              <a:gd name="connsiteX12728" fmla="*/ 1365904 w 11293641"/>
              <a:gd name="connsiteY12728" fmla="*/ 408696 h 6828021"/>
              <a:gd name="connsiteX12729" fmla="*/ 1360921 w 11293641"/>
              <a:gd name="connsiteY12729" fmla="*/ 393745 h 6828021"/>
              <a:gd name="connsiteX12730" fmla="*/ 1360921 w 11293641"/>
              <a:gd name="connsiteY12730" fmla="*/ 383777 h 6828021"/>
              <a:gd name="connsiteX12731" fmla="*/ 1370890 w 11293641"/>
              <a:gd name="connsiteY12731" fmla="*/ 373809 h 6828021"/>
              <a:gd name="connsiteX12732" fmla="*/ 1375874 w 11293641"/>
              <a:gd name="connsiteY12732" fmla="*/ 363841 h 6828021"/>
              <a:gd name="connsiteX12733" fmla="*/ 1380860 w 11293641"/>
              <a:gd name="connsiteY12733" fmla="*/ 358857 h 6828021"/>
              <a:gd name="connsiteX12734" fmla="*/ 1375874 w 11293641"/>
              <a:gd name="connsiteY12734" fmla="*/ 353873 h 6828021"/>
              <a:gd name="connsiteX12735" fmla="*/ 1370890 w 11293641"/>
              <a:gd name="connsiteY12735" fmla="*/ 348889 h 6828021"/>
              <a:gd name="connsiteX12736" fmla="*/ 1365904 w 11293641"/>
              <a:gd name="connsiteY12736" fmla="*/ 348889 h 6828021"/>
              <a:gd name="connsiteX12737" fmla="*/ 1355935 w 11293641"/>
              <a:gd name="connsiteY12737" fmla="*/ 348889 h 6828021"/>
              <a:gd name="connsiteX12738" fmla="*/ 1345963 w 11293641"/>
              <a:gd name="connsiteY12738" fmla="*/ 343905 h 6828021"/>
              <a:gd name="connsiteX12739" fmla="*/ 1335994 w 11293641"/>
              <a:gd name="connsiteY12739" fmla="*/ 343905 h 6828021"/>
              <a:gd name="connsiteX12740" fmla="*/ 1331009 w 11293641"/>
              <a:gd name="connsiteY12740" fmla="*/ 338921 h 6828021"/>
              <a:gd name="connsiteX12741" fmla="*/ 1326023 w 11293641"/>
              <a:gd name="connsiteY12741" fmla="*/ 333937 h 6828021"/>
              <a:gd name="connsiteX12742" fmla="*/ 1316054 w 11293641"/>
              <a:gd name="connsiteY12742" fmla="*/ 323969 h 6828021"/>
              <a:gd name="connsiteX12743" fmla="*/ 1311069 w 11293641"/>
              <a:gd name="connsiteY12743" fmla="*/ 309017 h 6828021"/>
              <a:gd name="connsiteX12744" fmla="*/ 1306083 w 11293641"/>
              <a:gd name="connsiteY12744" fmla="*/ 299050 h 6828021"/>
              <a:gd name="connsiteX12745" fmla="*/ 1301099 w 11293641"/>
              <a:gd name="connsiteY12745" fmla="*/ 289081 h 6828021"/>
              <a:gd name="connsiteX12746" fmla="*/ 1335994 w 11293641"/>
              <a:gd name="connsiteY12746" fmla="*/ 259178 h 6828021"/>
              <a:gd name="connsiteX12747" fmla="*/ 8619159 w 11293641"/>
              <a:gd name="connsiteY12747" fmla="*/ 209327 h 6828021"/>
              <a:gd name="connsiteX12748" fmla="*/ 8629129 w 11293641"/>
              <a:gd name="connsiteY12748" fmla="*/ 209327 h 6828021"/>
              <a:gd name="connsiteX12749" fmla="*/ 8634115 w 11293641"/>
              <a:gd name="connsiteY12749" fmla="*/ 209327 h 6828021"/>
              <a:gd name="connsiteX12750" fmla="*/ 8639100 w 11293641"/>
              <a:gd name="connsiteY12750" fmla="*/ 214311 h 6828021"/>
              <a:gd name="connsiteX12751" fmla="*/ 8644085 w 11293641"/>
              <a:gd name="connsiteY12751" fmla="*/ 214311 h 6828021"/>
              <a:gd name="connsiteX12752" fmla="*/ 8649070 w 11293641"/>
              <a:gd name="connsiteY12752" fmla="*/ 219295 h 6828021"/>
              <a:gd name="connsiteX12753" fmla="*/ 8654055 w 11293641"/>
              <a:gd name="connsiteY12753" fmla="*/ 224279 h 6828021"/>
              <a:gd name="connsiteX12754" fmla="*/ 8659040 w 11293641"/>
              <a:gd name="connsiteY12754" fmla="*/ 234246 h 6828021"/>
              <a:gd name="connsiteX12755" fmla="*/ 8659040 w 11293641"/>
              <a:gd name="connsiteY12755" fmla="*/ 244214 h 6828021"/>
              <a:gd name="connsiteX12756" fmla="*/ 8659040 w 11293641"/>
              <a:gd name="connsiteY12756" fmla="*/ 259166 h 6828021"/>
              <a:gd name="connsiteX12757" fmla="*/ 8659040 w 11293641"/>
              <a:gd name="connsiteY12757" fmla="*/ 269134 h 6828021"/>
              <a:gd name="connsiteX12758" fmla="*/ 8654055 w 11293641"/>
              <a:gd name="connsiteY12758" fmla="*/ 274118 h 6828021"/>
              <a:gd name="connsiteX12759" fmla="*/ 8644085 w 11293641"/>
              <a:gd name="connsiteY12759" fmla="*/ 279102 h 6828021"/>
              <a:gd name="connsiteX12760" fmla="*/ 8639100 w 11293641"/>
              <a:gd name="connsiteY12760" fmla="*/ 274118 h 6828021"/>
              <a:gd name="connsiteX12761" fmla="*/ 8629129 w 11293641"/>
              <a:gd name="connsiteY12761" fmla="*/ 274118 h 6828021"/>
              <a:gd name="connsiteX12762" fmla="*/ 8619159 w 11293641"/>
              <a:gd name="connsiteY12762" fmla="*/ 269134 h 6828021"/>
              <a:gd name="connsiteX12763" fmla="*/ 8614174 w 11293641"/>
              <a:gd name="connsiteY12763" fmla="*/ 264150 h 6828021"/>
              <a:gd name="connsiteX12764" fmla="*/ 8609189 w 11293641"/>
              <a:gd name="connsiteY12764" fmla="*/ 259166 h 6828021"/>
              <a:gd name="connsiteX12765" fmla="*/ 8604204 w 11293641"/>
              <a:gd name="connsiteY12765" fmla="*/ 239230 h 6828021"/>
              <a:gd name="connsiteX12766" fmla="*/ 8609189 w 11293641"/>
              <a:gd name="connsiteY12766" fmla="*/ 229262 h 6828021"/>
              <a:gd name="connsiteX12767" fmla="*/ 8609189 w 11293641"/>
              <a:gd name="connsiteY12767" fmla="*/ 219295 h 6828021"/>
              <a:gd name="connsiteX12768" fmla="*/ 8614174 w 11293641"/>
              <a:gd name="connsiteY12768" fmla="*/ 214311 h 6828021"/>
              <a:gd name="connsiteX12769" fmla="*/ 9501513 w 11293641"/>
              <a:gd name="connsiteY12769" fmla="*/ 134567 h 6828021"/>
              <a:gd name="connsiteX12770" fmla="*/ 9506498 w 11293641"/>
              <a:gd name="connsiteY12770" fmla="*/ 134567 h 6828021"/>
              <a:gd name="connsiteX12771" fmla="*/ 9511483 w 11293641"/>
              <a:gd name="connsiteY12771" fmla="*/ 134567 h 6828021"/>
              <a:gd name="connsiteX12772" fmla="*/ 9516469 w 11293641"/>
              <a:gd name="connsiteY12772" fmla="*/ 134567 h 6828021"/>
              <a:gd name="connsiteX12773" fmla="*/ 9516469 w 11293641"/>
              <a:gd name="connsiteY12773" fmla="*/ 139551 h 6828021"/>
              <a:gd name="connsiteX12774" fmla="*/ 9521454 w 11293641"/>
              <a:gd name="connsiteY12774" fmla="*/ 139551 h 6828021"/>
              <a:gd name="connsiteX12775" fmla="*/ 9516469 w 11293641"/>
              <a:gd name="connsiteY12775" fmla="*/ 144535 h 6828021"/>
              <a:gd name="connsiteX12776" fmla="*/ 9521454 w 11293641"/>
              <a:gd name="connsiteY12776" fmla="*/ 149519 h 6828021"/>
              <a:gd name="connsiteX12777" fmla="*/ 9526439 w 11293641"/>
              <a:gd name="connsiteY12777" fmla="*/ 154503 h 6828021"/>
              <a:gd name="connsiteX12778" fmla="*/ 9531424 w 11293641"/>
              <a:gd name="connsiteY12778" fmla="*/ 159487 h 6828021"/>
              <a:gd name="connsiteX12779" fmla="*/ 9536409 w 11293641"/>
              <a:gd name="connsiteY12779" fmla="*/ 164471 h 6828021"/>
              <a:gd name="connsiteX12780" fmla="*/ 9546379 w 11293641"/>
              <a:gd name="connsiteY12780" fmla="*/ 169455 h 6828021"/>
              <a:gd name="connsiteX12781" fmla="*/ 9551364 w 11293641"/>
              <a:gd name="connsiteY12781" fmla="*/ 174439 h 6828021"/>
              <a:gd name="connsiteX12782" fmla="*/ 9561334 w 11293641"/>
              <a:gd name="connsiteY12782" fmla="*/ 179422 h 6828021"/>
              <a:gd name="connsiteX12783" fmla="*/ 9566319 w 11293641"/>
              <a:gd name="connsiteY12783" fmla="*/ 189390 h 6828021"/>
              <a:gd name="connsiteX12784" fmla="*/ 9571304 w 11293641"/>
              <a:gd name="connsiteY12784" fmla="*/ 199358 h 6828021"/>
              <a:gd name="connsiteX12785" fmla="*/ 9576289 w 11293641"/>
              <a:gd name="connsiteY12785" fmla="*/ 204342 h 6828021"/>
              <a:gd name="connsiteX12786" fmla="*/ 9581274 w 11293641"/>
              <a:gd name="connsiteY12786" fmla="*/ 209326 h 6828021"/>
              <a:gd name="connsiteX12787" fmla="*/ 9591244 w 11293641"/>
              <a:gd name="connsiteY12787" fmla="*/ 224278 h 6828021"/>
              <a:gd name="connsiteX12788" fmla="*/ 9601215 w 11293641"/>
              <a:gd name="connsiteY12788" fmla="*/ 239230 h 6828021"/>
              <a:gd name="connsiteX12789" fmla="*/ 9606200 w 11293641"/>
              <a:gd name="connsiteY12789" fmla="*/ 254182 h 6828021"/>
              <a:gd name="connsiteX12790" fmla="*/ 9611185 w 11293641"/>
              <a:gd name="connsiteY12790" fmla="*/ 264150 h 6828021"/>
              <a:gd name="connsiteX12791" fmla="*/ 9611185 w 11293641"/>
              <a:gd name="connsiteY12791" fmla="*/ 274118 h 6828021"/>
              <a:gd name="connsiteX12792" fmla="*/ 9611185 w 11293641"/>
              <a:gd name="connsiteY12792" fmla="*/ 279102 h 6828021"/>
              <a:gd name="connsiteX12793" fmla="*/ 9611185 w 11293641"/>
              <a:gd name="connsiteY12793" fmla="*/ 294053 h 6828021"/>
              <a:gd name="connsiteX12794" fmla="*/ 9611185 w 11293641"/>
              <a:gd name="connsiteY12794" fmla="*/ 304021 h 6828021"/>
              <a:gd name="connsiteX12795" fmla="*/ 9611185 w 11293641"/>
              <a:gd name="connsiteY12795" fmla="*/ 313989 h 6828021"/>
              <a:gd name="connsiteX12796" fmla="*/ 9606200 w 11293641"/>
              <a:gd name="connsiteY12796" fmla="*/ 318973 h 6828021"/>
              <a:gd name="connsiteX12797" fmla="*/ 9601215 w 11293641"/>
              <a:gd name="connsiteY12797" fmla="*/ 328941 h 6828021"/>
              <a:gd name="connsiteX12798" fmla="*/ 9596229 w 11293641"/>
              <a:gd name="connsiteY12798" fmla="*/ 333925 h 6828021"/>
              <a:gd name="connsiteX12799" fmla="*/ 9601215 w 11293641"/>
              <a:gd name="connsiteY12799" fmla="*/ 333925 h 6828021"/>
              <a:gd name="connsiteX12800" fmla="*/ 9606200 w 11293641"/>
              <a:gd name="connsiteY12800" fmla="*/ 333925 h 6828021"/>
              <a:gd name="connsiteX12801" fmla="*/ 9611185 w 11293641"/>
              <a:gd name="connsiteY12801" fmla="*/ 333925 h 6828021"/>
              <a:gd name="connsiteX12802" fmla="*/ 9621155 w 11293641"/>
              <a:gd name="connsiteY12802" fmla="*/ 328941 h 6828021"/>
              <a:gd name="connsiteX12803" fmla="*/ 9626140 w 11293641"/>
              <a:gd name="connsiteY12803" fmla="*/ 328941 h 6828021"/>
              <a:gd name="connsiteX12804" fmla="*/ 9636110 w 11293641"/>
              <a:gd name="connsiteY12804" fmla="*/ 333925 h 6828021"/>
              <a:gd name="connsiteX12805" fmla="*/ 9641095 w 11293641"/>
              <a:gd name="connsiteY12805" fmla="*/ 343893 h 6828021"/>
              <a:gd name="connsiteX12806" fmla="*/ 9641095 w 11293641"/>
              <a:gd name="connsiteY12806" fmla="*/ 363829 h 6828021"/>
              <a:gd name="connsiteX12807" fmla="*/ 9641095 w 11293641"/>
              <a:gd name="connsiteY12807" fmla="*/ 383765 h 6828021"/>
              <a:gd name="connsiteX12808" fmla="*/ 9636110 w 11293641"/>
              <a:gd name="connsiteY12808" fmla="*/ 393733 h 6828021"/>
              <a:gd name="connsiteX12809" fmla="*/ 9631125 w 11293641"/>
              <a:gd name="connsiteY12809" fmla="*/ 403700 h 6828021"/>
              <a:gd name="connsiteX12810" fmla="*/ 9631125 w 11293641"/>
              <a:gd name="connsiteY12810" fmla="*/ 408684 h 6828021"/>
              <a:gd name="connsiteX12811" fmla="*/ 9626140 w 11293641"/>
              <a:gd name="connsiteY12811" fmla="*/ 413668 h 6828021"/>
              <a:gd name="connsiteX12812" fmla="*/ 9616170 w 11293641"/>
              <a:gd name="connsiteY12812" fmla="*/ 423636 h 6828021"/>
              <a:gd name="connsiteX12813" fmla="*/ 9611185 w 11293641"/>
              <a:gd name="connsiteY12813" fmla="*/ 433604 h 6828021"/>
              <a:gd name="connsiteX12814" fmla="*/ 9601215 w 11293641"/>
              <a:gd name="connsiteY12814" fmla="*/ 448556 h 6828021"/>
              <a:gd name="connsiteX12815" fmla="*/ 9601215 w 11293641"/>
              <a:gd name="connsiteY12815" fmla="*/ 458524 h 6828021"/>
              <a:gd name="connsiteX12816" fmla="*/ 9596229 w 11293641"/>
              <a:gd name="connsiteY12816" fmla="*/ 468492 h 6828021"/>
              <a:gd name="connsiteX12817" fmla="*/ 9591244 w 11293641"/>
              <a:gd name="connsiteY12817" fmla="*/ 483444 h 6828021"/>
              <a:gd name="connsiteX12818" fmla="*/ 9586259 w 11293641"/>
              <a:gd name="connsiteY12818" fmla="*/ 488428 h 6828021"/>
              <a:gd name="connsiteX12819" fmla="*/ 9581274 w 11293641"/>
              <a:gd name="connsiteY12819" fmla="*/ 493412 h 6828021"/>
              <a:gd name="connsiteX12820" fmla="*/ 9571304 w 11293641"/>
              <a:gd name="connsiteY12820" fmla="*/ 498396 h 6828021"/>
              <a:gd name="connsiteX12821" fmla="*/ 9566319 w 11293641"/>
              <a:gd name="connsiteY12821" fmla="*/ 498396 h 6828021"/>
              <a:gd name="connsiteX12822" fmla="*/ 9561334 w 11293641"/>
              <a:gd name="connsiteY12822" fmla="*/ 498396 h 6828021"/>
              <a:gd name="connsiteX12823" fmla="*/ 9556349 w 11293641"/>
              <a:gd name="connsiteY12823" fmla="*/ 498396 h 6828021"/>
              <a:gd name="connsiteX12824" fmla="*/ 9546379 w 11293641"/>
              <a:gd name="connsiteY12824" fmla="*/ 498396 h 6828021"/>
              <a:gd name="connsiteX12825" fmla="*/ 9536409 w 11293641"/>
              <a:gd name="connsiteY12825" fmla="*/ 498396 h 6828021"/>
              <a:gd name="connsiteX12826" fmla="*/ 9526439 w 11293641"/>
              <a:gd name="connsiteY12826" fmla="*/ 493412 h 6828021"/>
              <a:gd name="connsiteX12827" fmla="*/ 9511483 w 11293641"/>
              <a:gd name="connsiteY12827" fmla="*/ 488428 h 6828021"/>
              <a:gd name="connsiteX12828" fmla="*/ 9501513 w 11293641"/>
              <a:gd name="connsiteY12828" fmla="*/ 483444 h 6828021"/>
              <a:gd name="connsiteX12829" fmla="*/ 9501513 w 11293641"/>
              <a:gd name="connsiteY12829" fmla="*/ 473476 h 6828021"/>
              <a:gd name="connsiteX12830" fmla="*/ 9496528 w 11293641"/>
              <a:gd name="connsiteY12830" fmla="*/ 463508 h 6828021"/>
              <a:gd name="connsiteX12831" fmla="*/ 9496528 w 11293641"/>
              <a:gd name="connsiteY12831" fmla="*/ 458524 h 6828021"/>
              <a:gd name="connsiteX12832" fmla="*/ 9501513 w 11293641"/>
              <a:gd name="connsiteY12832" fmla="*/ 453540 h 6828021"/>
              <a:gd name="connsiteX12833" fmla="*/ 9501513 w 11293641"/>
              <a:gd name="connsiteY12833" fmla="*/ 448556 h 6828021"/>
              <a:gd name="connsiteX12834" fmla="*/ 9496528 w 11293641"/>
              <a:gd name="connsiteY12834" fmla="*/ 433604 h 6828021"/>
              <a:gd name="connsiteX12835" fmla="*/ 9496528 w 11293641"/>
              <a:gd name="connsiteY12835" fmla="*/ 423636 h 6828021"/>
              <a:gd name="connsiteX12836" fmla="*/ 9496528 w 11293641"/>
              <a:gd name="connsiteY12836" fmla="*/ 413668 h 6828021"/>
              <a:gd name="connsiteX12837" fmla="*/ 9501513 w 11293641"/>
              <a:gd name="connsiteY12837" fmla="*/ 408684 h 6828021"/>
              <a:gd name="connsiteX12838" fmla="*/ 9501513 w 11293641"/>
              <a:gd name="connsiteY12838" fmla="*/ 403700 h 6828021"/>
              <a:gd name="connsiteX12839" fmla="*/ 9506498 w 11293641"/>
              <a:gd name="connsiteY12839" fmla="*/ 403700 h 6828021"/>
              <a:gd name="connsiteX12840" fmla="*/ 9506498 w 11293641"/>
              <a:gd name="connsiteY12840" fmla="*/ 398717 h 6828021"/>
              <a:gd name="connsiteX12841" fmla="*/ 9511483 w 11293641"/>
              <a:gd name="connsiteY12841" fmla="*/ 388749 h 6828021"/>
              <a:gd name="connsiteX12842" fmla="*/ 9506498 w 11293641"/>
              <a:gd name="connsiteY12842" fmla="*/ 383765 h 6828021"/>
              <a:gd name="connsiteX12843" fmla="*/ 9506498 w 11293641"/>
              <a:gd name="connsiteY12843" fmla="*/ 378781 h 6828021"/>
              <a:gd name="connsiteX12844" fmla="*/ 9506498 w 11293641"/>
              <a:gd name="connsiteY12844" fmla="*/ 373797 h 6828021"/>
              <a:gd name="connsiteX12845" fmla="*/ 9506498 w 11293641"/>
              <a:gd name="connsiteY12845" fmla="*/ 363829 h 6828021"/>
              <a:gd name="connsiteX12846" fmla="*/ 9501513 w 11293641"/>
              <a:gd name="connsiteY12846" fmla="*/ 353861 h 6828021"/>
              <a:gd name="connsiteX12847" fmla="*/ 9496528 w 11293641"/>
              <a:gd name="connsiteY12847" fmla="*/ 348877 h 6828021"/>
              <a:gd name="connsiteX12848" fmla="*/ 9491543 w 11293641"/>
              <a:gd name="connsiteY12848" fmla="*/ 343893 h 6828021"/>
              <a:gd name="connsiteX12849" fmla="*/ 9486558 w 11293641"/>
              <a:gd name="connsiteY12849" fmla="*/ 343893 h 6828021"/>
              <a:gd name="connsiteX12850" fmla="*/ 9481573 w 11293641"/>
              <a:gd name="connsiteY12850" fmla="*/ 343893 h 6828021"/>
              <a:gd name="connsiteX12851" fmla="*/ 9476588 w 11293641"/>
              <a:gd name="connsiteY12851" fmla="*/ 343893 h 6828021"/>
              <a:gd name="connsiteX12852" fmla="*/ 9486558 w 11293641"/>
              <a:gd name="connsiteY12852" fmla="*/ 328941 h 6828021"/>
              <a:gd name="connsiteX12853" fmla="*/ 9476588 w 11293641"/>
              <a:gd name="connsiteY12853" fmla="*/ 313989 h 6828021"/>
              <a:gd name="connsiteX12854" fmla="*/ 9471603 w 11293641"/>
              <a:gd name="connsiteY12854" fmla="*/ 299037 h 6828021"/>
              <a:gd name="connsiteX12855" fmla="*/ 9471603 w 11293641"/>
              <a:gd name="connsiteY12855" fmla="*/ 289069 h 6828021"/>
              <a:gd name="connsiteX12856" fmla="*/ 9471603 w 11293641"/>
              <a:gd name="connsiteY12856" fmla="*/ 284085 h 6828021"/>
              <a:gd name="connsiteX12857" fmla="*/ 9471603 w 11293641"/>
              <a:gd name="connsiteY12857" fmla="*/ 279102 h 6828021"/>
              <a:gd name="connsiteX12858" fmla="*/ 9476588 w 11293641"/>
              <a:gd name="connsiteY12858" fmla="*/ 274118 h 6828021"/>
              <a:gd name="connsiteX12859" fmla="*/ 9476588 w 11293641"/>
              <a:gd name="connsiteY12859" fmla="*/ 269134 h 6828021"/>
              <a:gd name="connsiteX12860" fmla="*/ 9476588 w 11293641"/>
              <a:gd name="connsiteY12860" fmla="*/ 264150 h 6828021"/>
              <a:gd name="connsiteX12861" fmla="*/ 9476588 w 11293641"/>
              <a:gd name="connsiteY12861" fmla="*/ 249198 h 6828021"/>
              <a:gd name="connsiteX12862" fmla="*/ 9476588 w 11293641"/>
              <a:gd name="connsiteY12862" fmla="*/ 234246 h 6828021"/>
              <a:gd name="connsiteX12863" fmla="*/ 9481573 w 11293641"/>
              <a:gd name="connsiteY12863" fmla="*/ 214310 h 6828021"/>
              <a:gd name="connsiteX12864" fmla="*/ 9481573 w 11293641"/>
              <a:gd name="connsiteY12864" fmla="*/ 199358 h 6828021"/>
              <a:gd name="connsiteX12865" fmla="*/ 9486558 w 11293641"/>
              <a:gd name="connsiteY12865" fmla="*/ 189390 h 6828021"/>
              <a:gd name="connsiteX12866" fmla="*/ 9491543 w 11293641"/>
              <a:gd name="connsiteY12866" fmla="*/ 184406 h 6828021"/>
              <a:gd name="connsiteX12867" fmla="*/ 9496528 w 11293641"/>
              <a:gd name="connsiteY12867" fmla="*/ 184406 h 6828021"/>
              <a:gd name="connsiteX12868" fmla="*/ 9501513 w 11293641"/>
              <a:gd name="connsiteY12868" fmla="*/ 174439 h 6828021"/>
              <a:gd name="connsiteX12869" fmla="*/ 9501513 w 11293641"/>
              <a:gd name="connsiteY12869" fmla="*/ 164471 h 6828021"/>
              <a:gd name="connsiteX12870" fmla="*/ 9501513 w 11293641"/>
              <a:gd name="connsiteY12870" fmla="*/ 159487 h 6828021"/>
              <a:gd name="connsiteX12871" fmla="*/ 9496528 w 11293641"/>
              <a:gd name="connsiteY12871" fmla="*/ 154503 h 6828021"/>
              <a:gd name="connsiteX12872" fmla="*/ 9496528 w 11293641"/>
              <a:gd name="connsiteY12872" fmla="*/ 149519 h 6828021"/>
              <a:gd name="connsiteX12873" fmla="*/ 9496528 w 11293641"/>
              <a:gd name="connsiteY12873" fmla="*/ 139551 h 6828021"/>
              <a:gd name="connsiteX12874" fmla="*/ 8738801 w 11293641"/>
              <a:gd name="connsiteY12874" fmla="*/ 114632 h 6828021"/>
              <a:gd name="connsiteX12875" fmla="*/ 8748771 w 11293641"/>
              <a:gd name="connsiteY12875" fmla="*/ 114632 h 6828021"/>
              <a:gd name="connsiteX12876" fmla="*/ 8758741 w 11293641"/>
              <a:gd name="connsiteY12876" fmla="*/ 119616 h 6828021"/>
              <a:gd name="connsiteX12877" fmla="*/ 8763726 w 11293641"/>
              <a:gd name="connsiteY12877" fmla="*/ 119616 h 6828021"/>
              <a:gd name="connsiteX12878" fmla="*/ 8768711 w 11293641"/>
              <a:gd name="connsiteY12878" fmla="*/ 119616 h 6828021"/>
              <a:gd name="connsiteX12879" fmla="*/ 8813577 w 11293641"/>
              <a:gd name="connsiteY12879" fmla="*/ 149519 h 6828021"/>
              <a:gd name="connsiteX12880" fmla="*/ 8823547 w 11293641"/>
              <a:gd name="connsiteY12880" fmla="*/ 154503 h 6828021"/>
              <a:gd name="connsiteX12881" fmla="*/ 8833517 w 11293641"/>
              <a:gd name="connsiteY12881" fmla="*/ 164471 h 6828021"/>
              <a:gd name="connsiteX12882" fmla="*/ 8838502 w 11293641"/>
              <a:gd name="connsiteY12882" fmla="*/ 169455 h 6828021"/>
              <a:gd name="connsiteX12883" fmla="*/ 8838502 w 11293641"/>
              <a:gd name="connsiteY12883" fmla="*/ 179423 h 6828021"/>
              <a:gd name="connsiteX12884" fmla="*/ 8833517 w 11293641"/>
              <a:gd name="connsiteY12884" fmla="*/ 184407 h 6828021"/>
              <a:gd name="connsiteX12885" fmla="*/ 8828532 w 11293641"/>
              <a:gd name="connsiteY12885" fmla="*/ 189391 h 6828021"/>
              <a:gd name="connsiteX12886" fmla="*/ 8823547 w 11293641"/>
              <a:gd name="connsiteY12886" fmla="*/ 194375 h 6828021"/>
              <a:gd name="connsiteX12887" fmla="*/ 8798622 w 11293641"/>
              <a:gd name="connsiteY12887" fmla="*/ 214311 h 6828021"/>
              <a:gd name="connsiteX12888" fmla="*/ 8773696 w 11293641"/>
              <a:gd name="connsiteY12888" fmla="*/ 219295 h 6828021"/>
              <a:gd name="connsiteX12889" fmla="*/ 8758741 w 11293641"/>
              <a:gd name="connsiteY12889" fmla="*/ 209327 h 6828021"/>
              <a:gd name="connsiteX12890" fmla="*/ 8748771 w 11293641"/>
              <a:gd name="connsiteY12890" fmla="*/ 199359 h 6828021"/>
              <a:gd name="connsiteX12891" fmla="*/ 8743786 w 11293641"/>
              <a:gd name="connsiteY12891" fmla="*/ 194375 h 6828021"/>
              <a:gd name="connsiteX12892" fmla="*/ 8733816 w 11293641"/>
              <a:gd name="connsiteY12892" fmla="*/ 184407 h 6828021"/>
              <a:gd name="connsiteX12893" fmla="*/ 8723846 w 11293641"/>
              <a:gd name="connsiteY12893" fmla="*/ 179423 h 6828021"/>
              <a:gd name="connsiteX12894" fmla="*/ 8713876 w 11293641"/>
              <a:gd name="connsiteY12894" fmla="*/ 184407 h 6828021"/>
              <a:gd name="connsiteX12895" fmla="*/ 8708890 w 11293641"/>
              <a:gd name="connsiteY12895" fmla="*/ 189391 h 6828021"/>
              <a:gd name="connsiteX12896" fmla="*/ 8698920 w 11293641"/>
              <a:gd name="connsiteY12896" fmla="*/ 199359 h 6828021"/>
              <a:gd name="connsiteX12897" fmla="*/ 8698920 w 11293641"/>
              <a:gd name="connsiteY12897" fmla="*/ 204343 h 6828021"/>
              <a:gd name="connsiteX12898" fmla="*/ 8693935 w 11293641"/>
              <a:gd name="connsiteY12898" fmla="*/ 204343 h 6828021"/>
              <a:gd name="connsiteX12899" fmla="*/ 8678980 w 11293641"/>
              <a:gd name="connsiteY12899" fmla="*/ 199359 h 6828021"/>
              <a:gd name="connsiteX12900" fmla="*/ 8673995 w 11293641"/>
              <a:gd name="connsiteY12900" fmla="*/ 189391 h 6828021"/>
              <a:gd name="connsiteX12901" fmla="*/ 8669010 w 11293641"/>
              <a:gd name="connsiteY12901" fmla="*/ 179423 h 6828021"/>
              <a:gd name="connsiteX12902" fmla="*/ 8669010 w 11293641"/>
              <a:gd name="connsiteY12902" fmla="*/ 174439 h 6828021"/>
              <a:gd name="connsiteX12903" fmla="*/ 8673995 w 11293641"/>
              <a:gd name="connsiteY12903" fmla="*/ 164471 h 6828021"/>
              <a:gd name="connsiteX12904" fmla="*/ 8678980 w 11293641"/>
              <a:gd name="connsiteY12904" fmla="*/ 159487 h 6828021"/>
              <a:gd name="connsiteX12905" fmla="*/ 8688950 w 11293641"/>
              <a:gd name="connsiteY12905" fmla="*/ 149519 h 6828021"/>
              <a:gd name="connsiteX12906" fmla="*/ 8693935 w 11293641"/>
              <a:gd name="connsiteY12906" fmla="*/ 149519 h 6828021"/>
              <a:gd name="connsiteX12907" fmla="*/ 8698920 w 11293641"/>
              <a:gd name="connsiteY12907" fmla="*/ 144535 h 6828021"/>
              <a:gd name="connsiteX12908" fmla="*/ 8713876 w 11293641"/>
              <a:gd name="connsiteY12908" fmla="*/ 129584 h 6828021"/>
              <a:gd name="connsiteX12909" fmla="*/ 8728831 w 11293641"/>
              <a:gd name="connsiteY12909" fmla="*/ 119616 h 6828021"/>
              <a:gd name="connsiteX12910" fmla="*/ 9187455 w 11293641"/>
              <a:gd name="connsiteY12910" fmla="*/ 109647 h 6828021"/>
              <a:gd name="connsiteX12911" fmla="*/ 9192440 w 11293641"/>
              <a:gd name="connsiteY12911" fmla="*/ 109647 h 6828021"/>
              <a:gd name="connsiteX12912" fmla="*/ 9197425 w 11293641"/>
              <a:gd name="connsiteY12912" fmla="*/ 109647 h 6828021"/>
              <a:gd name="connsiteX12913" fmla="*/ 9252261 w 11293641"/>
              <a:gd name="connsiteY12913" fmla="*/ 209326 h 6828021"/>
              <a:gd name="connsiteX12914" fmla="*/ 9247276 w 11293641"/>
              <a:gd name="connsiteY12914" fmla="*/ 234246 h 6828021"/>
              <a:gd name="connsiteX12915" fmla="*/ 9227336 w 11293641"/>
              <a:gd name="connsiteY12915" fmla="*/ 244214 h 6828021"/>
              <a:gd name="connsiteX12916" fmla="*/ 9202410 w 11293641"/>
              <a:gd name="connsiteY12916" fmla="*/ 244214 h 6828021"/>
              <a:gd name="connsiteX12917" fmla="*/ 9182470 w 11293641"/>
              <a:gd name="connsiteY12917" fmla="*/ 239230 h 6828021"/>
              <a:gd name="connsiteX12918" fmla="*/ 9162530 w 11293641"/>
              <a:gd name="connsiteY12918" fmla="*/ 229262 h 6828021"/>
              <a:gd name="connsiteX12919" fmla="*/ 9157545 w 11293641"/>
              <a:gd name="connsiteY12919" fmla="*/ 229262 h 6828021"/>
              <a:gd name="connsiteX12920" fmla="*/ 9162530 w 11293641"/>
              <a:gd name="connsiteY12920" fmla="*/ 169454 h 6828021"/>
              <a:gd name="connsiteX12921" fmla="*/ 9162530 w 11293641"/>
              <a:gd name="connsiteY12921" fmla="*/ 149519 h 6828021"/>
              <a:gd name="connsiteX12922" fmla="*/ 9167515 w 11293641"/>
              <a:gd name="connsiteY12922" fmla="*/ 134567 h 6828021"/>
              <a:gd name="connsiteX12923" fmla="*/ 9172500 w 11293641"/>
              <a:gd name="connsiteY12923" fmla="*/ 124599 h 6828021"/>
              <a:gd name="connsiteX12924" fmla="*/ 9177485 w 11293641"/>
              <a:gd name="connsiteY12924" fmla="*/ 114631 h 6828021"/>
              <a:gd name="connsiteX12925" fmla="*/ 9910288 w 11293641"/>
              <a:gd name="connsiteY12925" fmla="*/ 74758 h 6828021"/>
              <a:gd name="connsiteX12926" fmla="*/ 9920259 w 11293641"/>
              <a:gd name="connsiteY12926" fmla="*/ 74758 h 6828021"/>
              <a:gd name="connsiteX12927" fmla="*/ 9930229 w 11293641"/>
              <a:gd name="connsiteY12927" fmla="*/ 74758 h 6828021"/>
              <a:gd name="connsiteX12928" fmla="*/ 9955154 w 11293641"/>
              <a:gd name="connsiteY12928" fmla="*/ 79742 h 6828021"/>
              <a:gd name="connsiteX12929" fmla="*/ 9985064 w 11293641"/>
              <a:gd name="connsiteY12929" fmla="*/ 79742 h 6828021"/>
              <a:gd name="connsiteX12930" fmla="*/ 10009989 w 11293641"/>
              <a:gd name="connsiteY12930" fmla="*/ 84726 h 6828021"/>
              <a:gd name="connsiteX12931" fmla="*/ 10019960 w 11293641"/>
              <a:gd name="connsiteY12931" fmla="*/ 84726 h 6828021"/>
              <a:gd name="connsiteX12932" fmla="*/ 10019960 w 11293641"/>
              <a:gd name="connsiteY12932" fmla="*/ 109646 h 6828021"/>
              <a:gd name="connsiteX12933" fmla="*/ 10034915 w 11293641"/>
              <a:gd name="connsiteY12933" fmla="*/ 94694 h 6828021"/>
              <a:gd name="connsiteX12934" fmla="*/ 10044885 w 11293641"/>
              <a:gd name="connsiteY12934" fmla="*/ 89710 h 6828021"/>
              <a:gd name="connsiteX12935" fmla="*/ 10054855 w 11293641"/>
              <a:gd name="connsiteY12935" fmla="*/ 89710 h 6828021"/>
              <a:gd name="connsiteX12936" fmla="*/ 10064825 w 11293641"/>
              <a:gd name="connsiteY12936" fmla="*/ 94694 h 6828021"/>
              <a:gd name="connsiteX12937" fmla="*/ 10074795 w 11293641"/>
              <a:gd name="connsiteY12937" fmla="*/ 94694 h 6828021"/>
              <a:gd name="connsiteX12938" fmla="*/ 10084765 w 11293641"/>
              <a:gd name="connsiteY12938" fmla="*/ 104662 h 6828021"/>
              <a:gd name="connsiteX12939" fmla="*/ 10089750 w 11293641"/>
              <a:gd name="connsiteY12939" fmla="*/ 114630 h 6828021"/>
              <a:gd name="connsiteX12940" fmla="*/ 10099720 w 11293641"/>
              <a:gd name="connsiteY12940" fmla="*/ 124598 h 6828021"/>
              <a:gd name="connsiteX12941" fmla="*/ 10109691 w 11293641"/>
              <a:gd name="connsiteY12941" fmla="*/ 129582 h 6828021"/>
              <a:gd name="connsiteX12942" fmla="*/ 10114676 w 11293641"/>
              <a:gd name="connsiteY12942" fmla="*/ 139550 h 6828021"/>
              <a:gd name="connsiteX12943" fmla="*/ 10104705 w 11293641"/>
              <a:gd name="connsiteY12943" fmla="*/ 149518 h 6828021"/>
              <a:gd name="connsiteX12944" fmla="*/ 10109691 w 11293641"/>
              <a:gd name="connsiteY12944" fmla="*/ 149518 h 6828021"/>
              <a:gd name="connsiteX12945" fmla="*/ 10109691 w 11293641"/>
              <a:gd name="connsiteY12945" fmla="*/ 144534 h 6828021"/>
              <a:gd name="connsiteX12946" fmla="*/ 10119661 w 11293641"/>
              <a:gd name="connsiteY12946" fmla="*/ 144534 h 6828021"/>
              <a:gd name="connsiteX12947" fmla="*/ 10124646 w 11293641"/>
              <a:gd name="connsiteY12947" fmla="*/ 149518 h 6828021"/>
              <a:gd name="connsiteX12948" fmla="*/ 10134616 w 11293641"/>
              <a:gd name="connsiteY12948" fmla="*/ 164470 h 6828021"/>
              <a:gd name="connsiteX12949" fmla="*/ 10139601 w 11293641"/>
              <a:gd name="connsiteY12949" fmla="*/ 174438 h 6828021"/>
              <a:gd name="connsiteX12950" fmla="*/ 10134616 w 11293641"/>
              <a:gd name="connsiteY12950" fmla="*/ 189389 h 6828021"/>
              <a:gd name="connsiteX12951" fmla="*/ 10129631 w 11293641"/>
              <a:gd name="connsiteY12951" fmla="*/ 204341 h 6828021"/>
              <a:gd name="connsiteX12952" fmla="*/ 10124646 w 11293641"/>
              <a:gd name="connsiteY12952" fmla="*/ 214309 h 6828021"/>
              <a:gd name="connsiteX12953" fmla="*/ 10129631 w 11293641"/>
              <a:gd name="connsiteY12953" fmla="*/ 224277 h 6828021"/>
              <a:gd name="connsiteX12954" fmla="*/ 10129631 w 11293641"/>
              <a:gd name="connsiteY12954" fmla="*/ 234245 h 6828021"/>
              <a:gd name="connsiteX12955" fmla="*/ 10134616 w 11293641"/>
              <a:gd name="connsiteY12955" fmla="*/ 239229 h 6828021"/>
              <a:gd name="connsiteX12956" fmla="*/ 10139601 w 11293641"/>
              <a:gd name="connsiteY12956" fmla="*/ 244213 h 6828021"/>
              <a:gd name="connsiteX12957" fmla="*/ 10154556 w 11293641"/>
              <a:gd name="connsiteY12957" fmla="*/ 274117 h 6828021"/>
              <a:gd name="connsiteX12958" fmla="*/ 10139601 w 11293641"/>
              <a:gd name="connsiteY12958" fmla="*/ 279101 h 6828021"/>
              <a:gd name="connsiteX12959" fmla="*/ 10124646 w 11293641"/>
              <a:gd name="connsiteY12959" fmla="*/ 284084 h 6828021"/>
              <a:gd name="connsiteX12960" fmla="*/ 10114676 w 11293641"/>
              <a:gd name="connsiteY12960" fmla="*/ 284084 h 6828021"/>
              <a:gd name="connsiteX12961" fmla="*/ 10104705 w 11293641"/>
              <a:gd name="connsiteY12961" fmla="*/ 279101 h 6828021"/>
              <a:gd name="connsiteX12962" fmla="*/ 10099720 w 11293641"/>
              <a:gd name="connsiteY12962" fmla="*/ 279101 h 6828021"/>
              <a:gd name="connsiteX12963" fmla="*/ 10094735 w 11293641"/>
              <a:gd name="connsiteY12963" fmla="*/ 274117 h 6828021"/>
              <a:gd name="connsiteX12964" fmla="*/ 10084765 w 11293641"/>
              <a:gd name="connsiteY12964" fmla="*/ 274117 h 6828021"/>
              <a:gd name="connsiteX12965" fmla="*/ 10079780 w 11293641"/>
              <a:gd name="connsiteY12965" fmla="*/ 274117 h 6828021"/>
              <a:gd name="connsiteX12966" fmla="*/ 10074795 w 11293641"/>
              <a:gd name="connsiteY12966" fmla="*/ 274117 h 6828021"/>
              <a:gd name="connsiteX12967" fmla="*/ 10074795 w 11293641"/>
              <a:gd name="connsiteY12967" fmla="*/ 279101 h 6828021"/>
              <a:gd name="connsiteX12968" fmla="*/ 10074795 w 11293641"/>
              <a:gd name="connsiteY12968" fmla="*/ 284084 h 6828021"/>
              <a:gd name="connsiteX12969" fmla="*/ 10079780 w 11293641"/>
              <a:gd name="connsiteY12969" fmla="*/ 284084 h 6828021"/>
              <a:gd name="connsiteX12970" fmla="*/ 10084765 w 11293641"/>
              <a:gd name="connsiteY12970" fmla="*/ 289068 h 6828021"/>
              <a:gd name="connsiteX12971" fmla="*/ 10084765 w 11293641"/>
              <a:gd name="connsiteY12971" fmla="*/ 294052 h 6828021"/>
              <a:gd name="connsiteX12972" fmla="*/ 10089750 w 11293641"/>
              <a:gd name="connsiteY12972" fmla="*/ 299036 h 6828021"/>
              <a:gd name="connsiteX12973" fmla="*/ 10084765 w 11293641"/>
              <a:gd name="connsiteY12973" fmla="*/ 304020 h 6828021"/>
              <a:gd name="connsiteX12974" fmla="*/ 10079780 w 11293641"/>
              <a:gd name="connsiteY12974" fmla="*/ 304020 h 6828021"/>
              <a:gd name="connsiteX12975" fmla="*/ 10074795 w 11293641"/>
              <a:gd name="connsiteY12975" fmla="*/ 304020 h 6828021"/>
              <a:gd name="connsiteX12976" fmla="*/ 10069810 w 11293641"/>
              <a:gd name="connsiteY12976" fmla="*/ 304020 h 6828021"/>
              <a:gd name="connsiteX12977" fmla="*/ 10064825 w 11293641"/>
              <a:gd name="connsiteY12977" fmla="*/ 309004 h 6828021"/>
              <a:gd name="connsiteX12978" fmla="*/ 10064825 w 11293641"/>
              <a:gd name="connsiteY12978" fmla="*/ 313988 h 6828021"/>
              <a:gd name="connsiteX12979" fmla="*/ 10094735 w 11293641"/>
              <a:gd name="connsiteY12979" fmla="*/ 313988 h 6828021"/>
              <a:gd name="connsiteX12980" fmla="*/ 10104705 w 11293641"/>
              <a:gd name="connsiteY12980" fmla="*/ 318972 h 6828021"/>
              <a:gd name="connsiteX12981" fmla="*/ 10099720 w 11293641"/>
              <a:gd name="connsiteY12981" fmla="*/ 323956 h 6828021"/>
              <a:gd name="connsiteX12982" fmla="*/ 10094735 w 11293641"/>
              <a:gd name="connsiteY12982" fmla="*/ 328940 h 6828021"/>
              <a:gd name="connsiteX12983" fmla="*/ 10089750 w 11293641"/>
              <a:gd name="connsiteY12983" fmla="*/ 328940 h 6828021"/>
              <a:gd name="connsiteX12984" fmla="*/ 10084765 w 11293641"/>
              <a:gd name="connsiteY12984" fmla="*/ 333924 h 6828021"/>
              <a:gd name="connsiteX12985" fmla="*/ 10084765 w 11293641"/>
              <a:gd name="connsiteY12985" fmla="*/ 338908 h 6828021"/>
              <a:gd name="connsiteX12986" fmla="*/ 10089750 w 11293641"/>
              <a:gd name="connsiteY12986" fmla="*/ 338908 h 6828021"/>
              <a:gd name="connsiteX12987" fmla="*/ 10089750 w 11293641"/>
              <a:gd name="connsiteY12987" fmla="*/ 343892 h 6828021"/>
              <a:gd name="connsiteX12988" fmla="*/ 10119661 w 11293641"/>
              <a:gd name="connsiteY12988" fmla="*/ 338908 h 6828021"/>
              <a:gd name="connsiteX12989" fmla="*/ 10124646 w 11293641"/>
              <a:gd name="connsiteY12989" fmla="*/ 343892 h 6828021"/>
              <a:gd name="connsiteX12990" fmla="*/ 10124646 w 11293641"/>
              <a:gd name="connsiteY12990" fmla="*/ 348876 h 6828021"/>
              <a:gd name="connsiteX12991" fmla="*/ 10119661 w 11293641"/>
              <a:gd name="connsiteY12991" fmla="*/ 353860 h 6828021"/>
              <a:gd name="connsiteX12992" fmla="*/ 10114676 w 11293641"/>
              <a:gd name="connsiteY12992" fmla="*/ 358844 h 6828021"/>
              <a:gd name="connsiteX12993" fmla="*/ 10109691 w 11293641"/>
              <a:gd name="connsiteY12993" fmla="*/ 358844 h 6828021"/>
              <a:gd name="connsiteX12994" fmla="*/ 10104705 w 11293641"/>
              <a:gd name="connsiteY12994" fmla="*/ 358844 h 6828021"/>
              <a:gd name="connsiteX12995" fmla="*/ 10084765 w 11293641"/>
              <a:gd name="connsiteY12995" fmla="*/ 363828 h 6828021"/>
              <a:gd name="connsiteX12996" fmla="*/ 10069810 w 11293641"/>
              <a:gd name="connsiteY12996" fmla="*/ 368812 h 6828021"/>
              <a:gd name="connsiteX12997" fmla="*/ 10054855 w 11293641"/>
              <a:gd name="connsiteY12997" fmla="*/ 378780 h 6828021"/>
              <a:gd name="connsiteX12998" fmla="*/ 10049870 w 11293641"/>
              <a:gd name="connsiteY12998" fmla="*/ 383764 h 6828021"/>
              <a:gd name="connsiteX12999" fmla="*/ 10044885 w 11293641"/>
              <a:gd name="connsiteY12999" fmla="*/ 388748 h 6828021"/>
              <a:gd name="connsiteX13000" fmla="*/ 10039900 w 11293641"/>
              <a:gd name="connsiteY13000" fmla="*/ 393731 h 6828021"/>
              <a:gd name="connsiteX13001" fmla="*/ 10024945 w 11293641"/>
              <a:gd name="connsiteY13001" fmla="*/ 408683 h 6828021"/>
              <a:gd name="connsiteX13002" fmla="*/ 10014975 w 11293641"/>
              <a:gd name="connsiteY13002" fmla="*/ 413667 h 6828021"/>
              <a:gd name="connsiteX13003" fmla="*/ 10000019 w 11293641"/>
              <a:gd name="connsiteY13003" fmla="*/ 418651 h 6828021"/>
              <a:gd name="connsiteX13004" fmla="*/ 9995034 w 11293641"/>
              <a:gd name="connsiteY13004" fmla="*/ 418651 h 6828021"/>
              <a:gd name="connsiteX13005" fmla="*/ 9990049 w 11293641"/>
              <a:gd name="connsiteY13005" fmla="*/ 418651 h 6828021"/>
              <a:gd name="connsiteX13006" fmla="*/ 10000019 w 11293641"/>
              <a:gd name="connsiteY13006" fmla="*/ 428619 h 6828021"/>
              <a:gd name="connsiteX13007" fmla="*/ 9985064 w 11293641"/>
              <a:gd name="connsiteY13007" fmla="*/ 443571 h 6828021"/>
              <a:gd name="connsiteX13008" fmla="*/ 9980079 w 11293641"/>
              <a:gd name="connsiteY13008" fmla="*/ 448555 h 6828021"/>
              <a:gd name="connsiteX13009" fmla="*/ 9970109 w 11293641"/>
              <a:gd name="connsiteY13009" fmla="*/ 453539 h 6828021"/>
              <a:gd name="connsiteX13010" fmla="*/ 9965124 w 11293641"/>
              <a:gd name="connsiteY13010" fmla="*/ 453539 h 6828021"/>
              <a:gd name="connsiteX13011" fmla="*/ 9965124 w 11293641"/>
              <a:gd name="connsiteY13011" fmla="*/ 458523 h 6828021"/>
              <a:gd name="connsiteX13012" fmla="*/ 9970109 w 11293641"/>
              <a:gd name="connsiteY13012" fmla="*/ 463507 h 6828021"/>
              <a:gd name="connsiteX13013" fmla="*/ 9970109 w 11293641"/>
              <a:gd name="connsiteY13013" fmla="*/ 468491 h 6828021"/>
              <a:gd name="connsiteX13014" fmla="*/ 9965124 w 11293641"/>
              <a:gd name="connsiteY13014" fmla="*/ 473475 h 6828021"/>
              <a:gd name="connsiteX13015" fmla="*/ 9960139 w 11293641"/>
              <a:gd name="connsiteY13015" fmla="*/ 478459 h 6828021"/>
              <a:gd name="connsiteX13016" fmla="*/ 9955154 w 11293641"/>
              <a:gd name="connsiteY13016" fmla="*/ 483443 h 6828021"/>
              <a:gd name="connsiteX13017" fmla="*/ 9950169 w 11293641"/>
              <a:gd name="connsiteY13017" fmla="*/ 483443 h 6828021"/>
              <a:gd name="connsiteX13018" fmla="*/ 9935214 w 11293641"/>
              <a:gd name="connsiteY13018" fmla="*/ 473475 h 6828021"/>
              <a:gd name="connsiteX13019" fmla="*/ 9915273 w 11293641"/>
              <a:gd name="connsiteY13019" fmla="*/ 488427 h 6828021"/>
              <a:gd name="connsiteX13020" fmla="*/ 9910288 w 11293641"/>
              <a:gd name="connsiteY13020" fmla="*/ 483443 h 6828021"/>
              <a:gd name="connsiteX13021" fmla="*/ 9905303 w 11293641"/>
              <a:gd name="connsiteY13021" fmla="*/ 483443 h 6828021"/>
              <a:gd name="connsiteX13022" fmla="*/ 9895333 w 11293641"/>
              <a:gd name="connsiteY13022" fmla="*/ 493411 h 6828021"/>
              <a:gd name="connsiteX13023" fmla="*/ 9890348 w 11293641"/>
              <a:gd name="connsiteY13023" fmla="*/ 498395 h 6828021"/>
              <a:gd name="connsiteX13024" fmla="*/ 9885363 w 11293641"/>
              <a:gd name="connsiteY13024" fmla="*/ 503378 h 6828021"/>
              <a:gd name="connsiteX13025" fmla="*/ 9885363 w 11293641"/>
              <a:gd name="connsiteY13025" fmla="*/ 508362 h 6828021"/>
              <a:gd name="connsiteX13026" fmla="*/ 9880378 w 11293641"/>
              <a:gd name="connsiteY13026" fmla="*/ 513346 h 6828021"/>
              <a:gd name="connsiteX13027" fmla="*/ 9875393 w 11293641"/>
              <a:gd name="connsiteY13027" fmla="*/ 518330 h 6828021"/>
              <a:gd name="connsiteX13028" fmla="*/ 9870408 w 11293641"/>
              <a:gd name="connsiteY13028" fmla="*/ 523314 h 6828021"/>
              <a:gd name="connsiteX13029" fmla="*/ 9865423 w 11293641"/>
              <a:gd name="connsiteY13029" fmla="*/ 523314 h 6828021"/>
              <a:gd name="connsiteX13030" fmla="*/ 9855453 w 11293641"/>
              <a:gd name="connsiteY13030" fmla="*/ 523314 h 6828021"/>
              <a:gd name="connsiteX13031" fmla="*/ 9850468 w 11293641"/>
              <a:gd name="connsiteY13031" fmla="*/ 528298 h 6828021"/>
              <a:gd name="connsiteX13032" fmla="*/ 9850468 w 11293641"/>
              <a:gd name="connsiteY13032" fmla="*/ 533282 h 6828021"/>
              <a:gd name="connsiteX13033" fmla="*/ 9850468 w 11293641"/>
              <a:gd name="connsiteY13033" fmla="*/ 538266 h 6828021"/>
              <a:gd name="connsiteX13034" fmla="*/ 9850468 w 11293641"/>
              <a:gd name="connsiteY13034" fmla="*/ 543250 h 6828021"/>
              <a:gd name="connsiteX13035" fmla="*/ 9855453 w 11293641"/>
              <a:gd name="connsiteY13035" fmla="*/ 538266 h 6828021"/>
              <a:gd name="connsiteX13036" fmla="*/ 9865423 w 11293641"/>
              <a:gd name="connsiteY13036" fmla="*/ 543250 h 6828021"/>
              <a:gd name="connsiteX13037" fmla="*/ 9875393 w 11293641"/>
              <a:gd name="connsiteY13037" fmla="*/ 543250 h 6828021"/>
              <a:gd name="connsiteX13038" fmla="*/ 9880378 w 11293641"/>
              <a:gd name="connsiteY13038" fmla="*/ 548234 h 6828021"/>
              <a:gd name="connsiteX13039" fmla="*/ 9885363 w 11293641"/>
              <a:gd name="connsiteY13039" fmla="*/ 553218 h 6828021"/>
              <a:gd name="connsiteX13040" fmla="*/ 9880378 w 11293641"/>
              <a:gd name="connsiteY13040" fmla="*/ 558202 h 6828021"/>
              <a:gd name="connsiteX13041" fmla="*/ 9875393 w 11293641"/>
              <a:gd name="connsiteY13041" fmla="*/ 563186 h 6828021"/>
              <a:gd name="connsiteX13042" fmla="*/ 9870408 w 11293641"/>
              <a:gd name="connsiteY13042" fmla="*/ 568170 h 6828021"/>
              <a:gd name="connsiteX13043" fmla="*/ 9865423 w 11293641"/>
              <a:gd name="connsiteY13043" fmla="*/ 568170 h 6828021"/>
              <a:gd name="connsiteX13044" fmla="*/ 9860438 w 11293641"/>
              <a:gd name="connsiteY13044" fmla="*/ 573154 h 6828021"/>
              <a:gd name="connsiteX13045" fmla="*/ 9860438 w 11293641"/>
              <a:gd name="connsiteY13045" fmla="*/ 578138 h 6828021"/>
              <a:gd name="connsiteX13046" fmla="*/ 9855453 w 11293641"/>
              <a:gd name="connsiteY13046" fmla="*/ 583122 h 6828021"/>
              <a:gd name="connsiteX13047" fmla="*/ 9845483 w 11293641"/>
              <a:gd name="connsiteY13047" fmla="*/ 588106 h 6828021"/>
              <a:gd name="connsiteX13048" fmla="*/ 9840498 w 11293641"/>
              <a:gd name="connsiteY13048" fmla="*/ 593090 h 6828021"/>
              <a:gd name="connsiteX13049" fmla="*/ 9835513 w 11293641"/>
              <a:gd name="connsiteY13049" fmla="*/ 608042 h 6828021"/>
              <a:gd name="connsiteX13050" fmla="*/ 9830528 w 11293641"/>
              <a:gd name="connsiteY13050" fmla="*/ 618010 h 6828021"/>
              <a:gd name="connsiteX13051" fmla="*/ 9825543 w 11293641"/>
              <a:gd name="connsiteY13051" fmla="*/ 627977 h 6828021"/>
              <a:gd name="connsiteX13052" fmla="*/ 9815572 w 11293641"/>
              <a:gd name="connsiteY13052" fmla="*/ 632961 h 6828021"/>
              <a:gd name="connsiteX13053" fmla="*/ 9805602 w 11293641"/>
              <a:gd name="connsiteY13053" fmla="*/ 632961 h 6828021"/>
              <a:gd name="connsiteX13054" fmla="*/ 9800617 w 11293641"/>
              <a:gd name="connsiteY13054" fmla="*/ 637945 h 6828021"/>
              <a:gd name="connsiteX13055" fmla="*/ 9790647 w 11293641"/>
              <a:gd name="connsiteY13055" fmla="*/ 632961 h 6828021"/>
              <a:gd name="connsiteX13056" fmla="*/ 9785662 w 11293641"/>
              <a:gd name="connsiteY13056" fmla="*/ 632961 h 6828021"/>
              <a:gd name="connsiteX13057" fmla="*/ 9780677 w 11293641"/>
              <a:gd name="connsiteY13057" fmla="*/ 642929 h 6828021"/>
              <a:gd name="connsiteX13058" fmla="*/ 9780677 w 11293641"/>
              <a:gd name="connsiteY13058" fmla="*/ 647913 h 6828021"/>
              <a:gd name="connsiteX13059" fmla="*/ 9775692 w 11293641"/>
              <a:gd name="connsiteY13059" fmla="*/ 657881 h 6828021"/>
              <a:gd name="connsiteX13060" fmla="*/ 9775692 w 11293641"/>
              <a:gd name="connsiteY13060" fmla="*/ 662865 h 6828021"/>
              <a:gd name="connsiteX13061" fmla="*/ 9775692 w 11293641"/>
              <a:gd name="connsiteY13061" fmla="*/ 667849 h 6828021"/>
              <a:gd name="connsiteX13062" fmla="*/ 9780677 w 11293641"/>
              <a:gd name="connsiteY13062" fmla="*/ 677817 h 6828021"/>
              <a:gd name="connsiteX13063" fmla="*/ 9780677 w 11293641"/>
              <a:gd name="connsiteY13063" fmla="*/ 687785 h 6828021"/>
              <a:gd name="connsiteX13064" fmla="*/ 9780677 w 11293641"/>
              <a:gd name="connsiteY13064" fmla="*/ 697753 h 6828021"/>
              <a:gd name="connsiteX13065" fmla="*/ 9780677 w 11293641"/>
              <a:gd name="connsiteY13065" fmla="*/ 712705 h 6828021"/>
              <a:gd name="connsiteX13066" fmla="*/ 9775692 w 11293641"/>
              <a:gd name="connsiteY13066" fmla="*/ 717689 h 6828021"/>
              <a:gd name="connsiteX13067" fmla="*/ 9770707 w 11293641"/>
              <a:gd name="connsiteY13067" fmla="*/ 722673 h 6828021"/>
              <a:gd name="connsiteX13068" fmla="*/ 9765722 w 11293641"/>
              <a:gd name="connsiteY13068" fmla="*/ 727657 h 6828021"/>
              <a:gd name="connsiteX13069" fmla="*/ 9760737 w 11293641"/>
              <a:gd name="connsiteY13069" fmla="*/ 727657 h 6828021"/>
              <a:gd name="connsiteX13070" fmla="*/ 9755752 w 11293641"/>
              <a:gd name="connsiteY13070" fmla="*/ 727657 h 6828021"/>
              <a:gd name="connsiteX13071" fmla="*/ 9740797 w 11293641"/>
              <a:gd name="connsiteY13071" fmla="*/ 737625 h 6828021"/>
              <a:gd name="connsiteX13072" fmla="*/ 9730827 w 11293641"/>
              <a:gd name="connsiteY13072" fmla="*/ 737625 h 6828021"/>
              <a:gd name="connsiteX13073" fmla="*/ 9720856 w 11293641"/>
              <a:gd name="connsiteY13073" fmla="*/ 742608 h 6828021"/>
              <a:gd name="connsiteX13074" fmla="*/ 9715871 w 11293641"/>
              <a:gd name="connsiteY13074" fmla="*/ 737625 h 6828021"/>
              <a:gd name="connsiteX13075" fmla="*/ 9710886 w 11293641"/>
              <a:gd name="connsiteY13075" fmla="*/ 737625 h 6828021"/>
              <a:gd name="connsiteX13076" fmla="*/ 9705901 w 11293641"/>
              <a:gd name="connsiteY13076" fmla="*/ 732641 h 6828021"/>
              <a:gd name="connsiteX13077" fmla="*/ 9705901 w 11293641"/>
              <a:gd name="connsiteY13077" fmla="*/ 727657 h 6828021"/>
              <a:gd name="connsiteX13078" fmla="*/ 9700916 w 11293641"/>
              <a:gd name="connsiteY13078" fmla="*/ 717689 h 6828021"/>
              <a:gd name="connsiteX13079" fmla="*/ 9690946 w 11293641"/>
              <a:gd name="connsiteY13079" fmla="*/ 712705 h 6828021"/>
              <a:gd name="connsiteX13080" fmla="*/ 9680976 w 11293641"/>
              <a:gd name="connsiteY13080" fmla="*/ 707721 h 6828021"/>
              <a:gd name="connsiteX13081" fmla="*/ 9675991 w 11293641"/>
              <a:gd name="connsiteY13081" fmla="*/ 707721 h 6828021"/>
              <a:gd name="connsiteX13082" fmla="*/ 9671006 w 11293641"/>
              <a:gd name="connsiteY13082" fmla="*/ 707721 h 6828021"/>
              <a:gd name="connsiteX13083" fmla="*/ 9666021 w 11293641"/>
              <a:gd name="connsiteY13083" fmla="*/ 707721 h 6828021"/>
              <a:gd name="connsiteX13084" fmla="*/ 9656051 w 11293641"/>
              <a:gd name="connsiteY13084" fmla="*/ 712705 h 6828021"/>
              <a:gd name="connsiteX13085" fmla="*/ 9646081 w 11293641"/>
              <a:gd name="connsiteY13085" fmla="*/ 712705 h 6828021"/>
              <a:gd name="connsiteX13086" fmla="*/ 9641096 w 11293641"/>
              <a:gd name="connsiteY13086" fmla="*/ 707721 h 6828021"/>
              <a:gd name="connsiteX13087" fmla="*/ 9636111 w 11293641"/>
              <a:gd name="connsiteY13087" fmla="*/ 702737 h 6828021"/>
              <a:gd name="connsiteX13088" fmla="*/ 9631125 w 11293641"/>
              <a:gd name="connsiteY13088" fmla="*/ 697753 h 6828021"/>
              <a:gd name="connsiteX13089" fmla="*/ 9626140 w 11293641"/>
              <a:gd name="connsiteY13089" fmla="*/ 697753 h 6828021"/>
              <a:gd name="connsiteX13090" fmla="*/ 9611185 w 11293641"/>
              <a:gd name="connsiteY13090" fmla="*/ 687785 h 6828021"/>
              <a:gd name="connsiteX13091" fmla="*/ 9601215 w 11293641"/>
              <a:gd name="connsiteY13091" fmla="*/ 682801 h 6828021"/>
              <a:gd name="connsiteX13092" fmla="*/ 9591245 w 11293641"/>
              <a:gd name="connsiteY13092" fmla="*/ 672833 h 6828021"/>
              <a:gd name="connsiteX13093" fmla="*/ 9591245 w 11293641"/>
              <a:gd name="connsiteY13093" fmla="*/ 667849 h 6828021"/>
              <a:gd name="connsiteX13094" fmla="*/ 9586260 w 11293641"/>
              <a:gd name="connsiteY13094" fmla="*/ 667849 h 6828021"/>
              <a:gd name="connsiteX13095" fmla="*/ 9586260 w 11293641"/>
              <a:gd name="connsiteY13095" fmla="*/ 662865 h 6828021"/>
              <a:gd name="connsiteX13096" fmla="*/ 9596230 w 11293641"/>
              <a:gd name="connsiteY13096" fmla="*/ 647913 h 6828021"/>
              <a:gd name="connsiteX13097" fmla="*/ 9601215 w 11293641"/>
              <a:gd name="connsiteY13097" fmla="*/ 637945 h 6828021"/>
              <a:gd name="connsiteX13098" fmla="*/ 9611185 w 11293641"/>
              <a:gd name="connsiteY13098" fmla="*/ 632961 h 6828021"/>
              <a:gd name="connsiteX13099" fmla="*/ 9616170 w 11293641"/>
              <a:gd name="connsiteY13099" fmla="*/ 627977 h 6828021"/>
              <a:gd name="connsiteX13100" fmla="*/ 9621155 w 11293641"/>
              <a:gd name="connsiteY13100" fmla="*/ 627977 h 6828021"/>
              <a:gd name="connsiteX13101" fmla="*/ 9626140 w 11293641"/>
              <a:gd name="connsiteY13101" fmla="*/ 627977 h 6828021"/>
              <a:gd name="connsiteX13102" fmla="*/ 9636111 w 11293641"/>
              <a:gd name="connsiteY13102" fmla="*/ 622994 h 6828021"/>
              <a:gd name="connsiteX13103" fmla="*/ 9646081 w 11293641"/>
              <a:gd name="connsiteY13103" fmla="*/ 618010 h 6828021"/>
              <a:gd name="connsiteX13104" fmla="*/ 9646081 w 11293641"/>
              <a:gd name="connsiteY13104" fmla="*/ 613026 h 6828021"/>
              <a:gd name="connsiteX13105" fmla="*/ 9641096 w 11293641"/>
              <a:gd name="connsiteY13105" fmla="*/ 608042 h 6828021"/>
              <a:gd name="connsiteX13106" fmla="*/ 9636111 w 11293641"/>
              <a:gd name="connsiteY13106" fmla="*/ 608042 h 6828021"/>
              <a:gd name="connsiteX13107" fmla="*/ 9631125 w 11293641"/>
              <a:gd name="connsiteY13107" fmla="*/ 608042 h 6828021"/>
              <a:gd name="connsiteX13108" fmla="*/ 9631125 w 11293641"/>
              <a:gd name="connsiteY13108" fmla="*/ 603058 h 6828021"/>
              <a:gd name="connsiteX13109" fmla="*/ 9631125 w 11293641"/>
              <a:gd name="connsiteY13109" fmla="*/ 598074 h 6828021"/>
              <a:gd name="connsiteX13110" fmla="*/ 9636111 w 11293641"/>
              <a:gd name="connsiteY13110" fmla="*/ 593090 h 6828021"/>
              <a:gd name="connsiteX13111" fmla="*/ 9641096 w 11293641"/>
              <a:gd name="connsiteY13111" fmla="*/ 588106 h 6828021"/>
              <a:gd name="connsiteX13112" fmla="*/ 9646081 w 11293641"/>
              <a:gd name="connsiteY13112" fmla="*/ 588106 h 6828021"/>
              <a:gd name="connsiteX13113" fmla="*/ 9651066 w 11293641"/>
              <a:gd name="connsiteY13113" fmla="*/ 588106 h 6828021"/>
              <a:gd name="connsiteX13114" fmla="*/ 9656051 w 11293641"/>
              <a:gd name="connsiteY13114" fmla="*/ 593090 h 6828021"/>
              <a:gd name="connsiteX13115" fmla="*/ 9661036 w 11293641"/>
              <a:gd name="connsiteY13115" fmla="*/ 603058 h 6828021"/>
              <a:gd name="connsiteX13116" fmla="*/ 9671006 w 11293641"/>
              <a:gd name="connsiteY13116" fmla="*/ 613026 h 6828021"/>
              <a:gd name="connsiteX13117" fmla="*/ 9675991 w 11293641"/>
              <a:gd name="connsiteY13117" fmla="*/ 618010 h 6828021"/>
              <a:gd name="connsiteX13118" fmla="*/ 9680976 w 11293641"/>
              <a:gd name="connsiteY13118" fmla="*/ 618010 h 6828021"/>
              <a:gd name="connsiteX13119" fmla="*/ 9685961 w 11293641"/>
              <a:gd name="connsiteY13119" fmla="*/ 618010 h 6828021"/>
              <a:gd name="connsiteX13120" fmla="*/ 9690946 w 11293641"/>
              <a:gd name="connsiteY13120" fmla="*/ 618010 h 6828021"/>
              <a:gd name="connsiteX13121" fmla="*/ 9695931 w 11293641"/>
              <a:gd name="connsiteY13121" fmla="*/ 618010 h 6828021"/>
              <a:gd name="connsiteX13122" fmla="*/ 9695931 w 11293641"/>
              <a:gd name="connsiteY13122" fmla="*/ 613026 h 6828021"/>
              <a:gd name="connsiteX13123" fmla="*/ 9695931 w 11293641"/>
              <a:gd name="connsiteY13123" fmla="*/ 608042 h 6828021"/>
              <a:gd name="connsiteX13124" fmla="*/ 9690946 w 11293641"/>
              <a:gd name="connsiteY13124" fmla="*/ 603058 h 6828021"/>
              <a:gd name="connsiteX13125" fmla="*/ 9690946 w 11293641"/>
              <a:gd name="connsiteY13125" fmla="*/ 598074 h 6828021"/>
              <a:gd name="connsiteX13126" fmla="*/ 9685961 w 11293641"/>
              <a:gd name="connsiteY13126" fmla="*/ 593090 h 6828021"/>
              <a:gd name="connsiteX13127" fmla="*/ 9685961 w 11293641"/>
              <a:gd name="connsiteY13127" fmla="*/ 588106 h 6828021"/>
              <a:gd name="connsiteX13128" fmla="*/ 9675991 w 11293641"/>
              <a:gd name="connsiteY13128" fmla="*/ 583122 h 6828021"/>
              <a:gd name="connsiteX13129" fmla="*/ 9675991 w 11293641"/>
              <a:gd name="connsiteY13129" fmla="*/ 578138 h 6828021"/>
              <a:gd name="connsiteX13130" fmla="*/ 9675991 w 11293641"/>
              <a:gd name="connsiteY13130" fmla="*/ 573154 h 6828021"/>
              <a:gd name="connsiteX13131" fmla="*/ 9680976 w 11293641"/>
              <a:gd name="connsiteY13131" fmla="*/ 568170 h 6828021"/>
              <a:gd name="connsiteX13132" fmla="*/ 9685961 w 11293641"/>
              <a:gd name="connsiteY13132" fmla="*/ 558202 h 6828021"/>
              <a:gd name="connsiteX13133" fmla="*/ 9685961 w 11293641"/>
              <a:gd name="connsiteY13133" fmla="*/ 553218 h 6828021"/>
              <a:gd name="connsiteX13134" fmla="*/ 9680976 w 11293641"/>
              <a:gd name="connsiteY13134" fmla="*/ 553218 h 6828021"/>
              <a:gd name="connsiteX13135" fmla="*/ 9675991 w 11293641"/>
              <a:gd name="connsiteY13135" fmla="*/ 553218 h 6828021"/>
              <a:gd name="connsiteX13136" fmla="*/ 9656051 w 11293641"/>
              <a:gd name="connsiteY13136" fmla="*/ 568170 h 6828021"/>
              <a:gd name="connsiteX13137" fmla="*/ 9651066 w 11293641"/>
              <a:gd name="connsiteY13137" fmla="*/ 568170 h 6828021"/>
              <a:gd name="connsiteX13138" fmla="*/ 9646081 w 11293641"/>
              <a:gd name="connsiteY13138" fmla="*/ 563186 h 6828021"/>
              <a:gd name="connsiteX13139" fmla="*/ 9651066 w 11293641"/>
              <a:gd name="connsiteY13139" fmla="*/ 558202 h 6828021"/>
              <a:gd name="connsiteX13140" fmla="*/ 9651066 w 11293641"/>
              <a:gd name="connsiteY13140" fmla="*/ 548234 h 6828021"/>
              <a:gd name="connsiteX13141" fmla="*/ 9656051 w 11293641"/>
              <a:gd name="connsiteY13141" fmla="*/ 543250 h 6828021"/>
              <a:gd name="connsiteX13142" fmla="*/ 9661036 w 11293641"/>
              <a:gd name="connsiteY13142" fmla="*/ 538266 h 6828021"/>
              <a:gd name="connsiteX13143" fmla="*/ 9671006 w 11293641"/>
              <a:gd name="connsiteY13143" fmla="*/ 523314 h 6828021"/>
              <a:gd name="connsiteX13144" fmla="*/ 9675991 w 11293641"/>
              <a:gd name="connsiteY13144" fmla="*/ 513346 h 6828021"/>
              <a:gd name="connsiteX13145" fmla="*/ 9680976 w 11293641"/>
              <a:gd name="connsiteY13145" fmla="*/ 508362 h 6828021"/>
              <a:gd name="connsiteX13146" fmla="*/ 9685961 w 11293641"/>
              <a:gd name="connsiteY13146" fmla="*/ 508362 h 6828021"/>
              <a:gd name="connsiteX13147" fmla="*/ 9690946 w 11293641"/>
              <a:gd name="connsiteY13147" fmla="*/ 513346 h 6828021"/>
              <a:gd name="connsiteX13148" fmla="*/ 9695931 w 11293641"/>
              <a:gd name="connsiteY13148" fmla="*/ 518330 h 6828021"/>
              <a:gd name="connsiteX13149" fmla="*/ 9700916 w 11293641"/>
              <a:gd name="connsiteY13149" fmla="*/ 518330 h 6828021"/>
              <a:gd name="connsiteX13150" fmla="*/ 9710886 w 11293641"/>
              <a:gd name="connsiteY13150" fmla="*/ 513346 h 6828021"/>
              <a:gd name="connsiteX13151" fmla="*/ 9720856 w 11293641"/>
              <a:gd name="connsiteY13151" fmla="*/ 508362 h 6828021"/>
              <a:gd name="connsiteX13152" fmla="*/ 9730827 w 11293641"/>
              <a:gd name="connsiteY13152" fmla="*/ 503378 h 6828021"/>
              <a:gd name="connsiteX13153" fmla="*/ 9735812 w 11293641"/>
              <a:gd name="connsiteY13153" fmla="*/ 498395 h 6828021"/>
              <a:gd name="connsiteX13154" fmla="*/ 9740797 w 11293641"/>
              <a:gd name="connsiteY13154" fmla="*/ 493411 h 6828021"/>
              <a:gd name="connsiteX13155" fmla="*/ 9745782 w 11293641"/>
              <a:gd name="connsiteY13155" fmla="*/ 493411 h 6828021"/>
              <a:gd name="connsiteX13156" fmla="*/ 9755752 w 11293641"/>
              <a:gd name="connsiteY13156" fmla="*/ 488427 h 6828021"/>
              <a:gd name="connsiteX13157" fmla="*/ 9755752 w 11293641"/>
              <a:gd name="connsiteY13157" fmla="*/ 483443 h 6828021"/>
              <a:gd name="connsiteX13158" fmla="*/ 9750767 w 11293641"/>
              <a:gd name="connsiteY13158" fmla="*/ 478459 h 6828021"/>
              <a:gd name="connsiteX13159" fmla="*/ 9745782 w 11293641"/>
              <a:gd name="connsiteY13159" fmla="*/ 478459 h 6828021"/>
              <a:gd name="connsiteX13160" fmla="*/ 9740797 w 11293641"/>
              <a:gd name="connsiteY13160" fmla="*/ 478459 h 6828021"/>
              <a:gd name="connsiteX13161" fmla="*/ 9735812 w 11293641"/>
              <a:gd name="connsiteY13161" fmla="*/ 488427 h 6828021"/>
              <a:gd name="connsiteX13162" fmla="*/ 9725841 w 11293641"/>
              <a:gd name="connsiteY13162" fmla="*/ 488427 h 6828021"/>
              <a:gd name="connsiteX13163" fmla="*/ 9720856 w 11293641"/>
              <a:gd name="connsiteY13163" fmla="*/ 483443 h 6828021"/>
              <a:gd name="connsiteX13164" fmla="*/ 9715871 w 11293641"/>
              <a:gd name="connsiteY13164" fmla="*/ 483443 h 6828021"/>
              <a:gd name="connsiteX13165" fmla="*/ 9710886 w 11293641"/>
              <a:gd name="connsiteY13165" fmla="*/ 478459 h 6828021"/>
              <a:gd name="connsiteX13166" fmla="*/ 9720856 w 11293641"/>
              <a:gd name="connsiteY13166" fmla="*/ 433603 h 6828021"/>
              <a:gd name="connsiteX13167" fmla="*/ 9730827 w 11293641"/>
              <a:gd name="connsiteY13167" fmla="*/ 423635 h 6828021"/>
              <a:gd name="connsiteX13168" fmla="*/ 9735812 w 11293641"/>
              <a:gd name="connsiteY13168" fmla="*/ 413667 h 6828021"/>
              <a:gd name="connsiteX13169" fmla="*/ 9735812 w 11293641"/>
              <a:gd name="connsiteY13169" fmla="*/ 408683 h 6828021"/>
              <a:gd name="connsiteX13170" fmla="*/ 9730827 w 11293641"/>
              <a:gd name="connsiteY13170" fmla="*/ 403699 h 6828021"/>
              <a:gd name="connsiteX13171" fmla="*/ 9720856 w 11293641"/>
              <a:gd name="connsiteY13171" fmla="*/ 388748 h 6828021"/>
              <a:gd name="connsiteX13172" fmla="*/ 9715871 w 11293641"/>
              <a:gd name="connsiteY13172" fmla="*/ 378780 h 6828021"/>
              <a:gd name="connsiteX13173" fmla="*/ 9715871 w 11293641"/>
              <a:gd name="connsiteY13173" fmla="*/ 368812 h 6828021"/>
              <a:gd name="connsiteX13174" fmla="*/ 9715871 w 11293641"/>
              <a:gd name="connsiteY13174" fmla="*/ 363828 h 6828021"/>
              <a:gd name="connsiteX13175" fmla="*/ 9715871 w 11293641"/>
              <a:gd name="connsiteY13175" fmla="*/ 353860 h 6828021"/>
              <a:gd name="connsiteX13176" fmla="*/ 9725841 w 11293641"/>
              <a:gd name="connsiteY13176" fmla="*/ 348876 h 6828021"/>
              <a:gd name="connsiteX13177" fmla="*/ 9730827 w 11293641"/>
              <a:gd name="connsiteY13177" fmla="*/ 343892 h 6828021"/>
              <a:gd name="connsiteX13178" fmla="*/ 9735812 w 11293641"/>
              <a:gd name="connsiteY13178" fmla="*/ 343892 h 6828021"/>
              <a:gd name="connsiteX13179" fmla="*/ 9745782 w 11293641"/>
              <a:gd name="connsiteY13179" fmla="*/ 348876 h 6828021"/>
              <a:gd name="connsiteX13180" fmla="*/ 9750767 w 11293641"/>
              <a:gd name="connsiteY13180" fmla="*/ 353860 h 6828021"/>
              <a:gd name="connsiteX13181" fmla="*/ 9755752 w 11293641"/>
              <a:gd name="connsiteY13181" fmla="*/ 358844 h 6828021"/>
              <a:gd name="connsiteX13182" fmla="*/ 9760737 w 11293641"/>
              <a:gd name="connsiteY13182" fmla="*/ 368812 h 6828021"/>
              <a:gd name="connsiteX13183" fmla="*/ 9765722 w 11293641"/>
              <a:gd name="connsiteY13183" fmla="*/ 373796 h 6828021"/>
              <a:gd name="connsiteX13184" fmla="*/ 9770707 w 11293641"/>
              <a:gd name="connsiteY13184" fmla="*/ 423635 h 6828021"/>
              <a:gd name="connsiteX13185" fmla="*/ 9770707 w 11293641"/>
              <a:gd name="connsiteY13185" fmla="*/ 428619 h 6828021"/>
              <a:gd name="connsiteX13186" fmla="*/ 9770707 w 11293641"/>
              <a:gd name="connsiteY13186" fmla="*/ 433603 h 6828021"/>
              <a:gd name="connsiteX13187" fmla="*/ 9775692 w 11293641"/>
              <a:gd name="connsiteY13187" fmla="*/ 433603 h 6828021"/>
              <a:gd name="connsiteX13188" fmla="*/ 9780677 w 11293641"/>
              <a:gd name="connsiteY13188" fmla="*/ 428619 h 6828021"/>
              <a:gd name="connsiteX13189" fmla="*/ 9780677 w 11293641"/>
              <a:gd name="connsiteY13189" fmla="*/ 423635 h 6828021"/>
              <a:gd name="connsiteX13190" fmla="*/ 9785662 w 11293641"/>
              <a:gd name="connsiteY13190" fmla="*/ 418651 h 6828021"/>
              <a:gd name="connsiteX13191" fmla="*/ 9790647 w 11293641"/>
              <a:gd name="connsiteY13191" fmla="*/ 413667 h 6828021"/>
              <a:gd name="connsiteX13192" fmla="*/ 9790647 w 11293641"/>
              <a:gd name="connsiteY13192" fmla="*/ 408683 h 6828021"/>
              <a:gd name="connsiteX13193" fmla="*/ 9785662 w 11293641"/>
              <a:gd name="connsiteY13193" fmla="*/ 393731 h 6828021"/>
              <a:gd name="connsiteX13194" fmla="*/ 9785662 w 11293641"/>
              <a:gd name="connsiteY13194" fmla="*/ 378780 h 6828021"/>
              <a:gd name="connsiteX13195" fmla="*/ 9785662 w 11293641"/>
              <a:gd name="connsiteY13195" fmla="*/ 368812 h 6828021"/>
              <a:gd name="connsiteX13196" fmla="*/ 9785662 w 11293641"/>
              <a:gd name="connsiteY13196" fmla="*/ 363828 h 6828021"/>
              <a:gd name="connsiteX13197" fmla="*/ 9790647 w 11293641"/>
              <a:gd name="connsiteY13197" fmla="*/ 358844 h 6828021"/>
              <a:gd name="connsiteX13198" fmla="*/ 9795632 w 11293641"/>
              <a:gd name="connsiteY13198" fmla="*/ 348876 h 6828021"/>
              <a:gd name="connsiteX13199" fmla="*/ 9795632 w 11293641"/>
              <a:gd name="connsiteY13199" fmla="*/ 343892 h 6828021"/>
              <a:gd name="connsiteX13200" fmla="*/ 9795632 w 11293641"/>
              <a:gd name="connsiteY13200" fmla="*/ 338908 h 6828021"/>
              <a:gd name="connsiteX13201" fmla="*/ 9800617 w 11293641"/>
              <a:gd name="connsiteY13201" fmla="*/ 328940 h 6828021"/>
              <a:gd name="connsiteX13202" fmla="*/ 9800617 w 11293641"/>
              <a:gd name="connsiteY13202" fmla="*/ 318972 h 6828021"/>
              <a:gd name="connsiteX13203" fmla="*/ 9800617 w 11293641"/>
              <a:gd name="connsiteY13203" fmla="*/ 313988 h 6828021"/>
              <a:gd name="connsiteX13204" fmla="*/ 9845483 w 11293641"/>
              <a:gd name="connsiteY13204" fmla="*/ 309004 h 6828021"/>
              <a:gd name="connsiteX13205" fmla="*/ 9855453 w 11293641"/>
              <a:gd name="connsiteY13205" fmla="*/ 313988 h 6828021"/>
              <a:gd name="connsiteX13206" fmla="*/ 9865423 w 11293641"/>
              <a:gd name="connsiteY13206" fmla="*/ 313988 h 6828021"/>
              <a:gd name="connsiteX13207" fmla="*/ 9875393 w 11293641"/>
              <a:gd name="connsiteY13207" fmla="*/ 313988 h 6828021"/>
              <a:gd name="connsiteX13208" fmla="*/ 9880378 w 11293641"/>
              <a:gd name="connsiteY13208" fmla="*/ 309004 h 6828021"/>
              <a:gd name="connsiteX13209" fmla="*/ 9885363 w 11293641"/>
              <a:gd name="connsiteY13209" fmla="*/ 299036 h 6828021"/>
              <a:gd name="connsiteX13210" fmla="*/ 9890348 w 11293641"/>
              <a:gd name="connsiteY13210" fmla="*/ 294052 h 6828021"/>
              <a:gd name="connsiteX13211" fmla="*/ 9900318 w 11293641"/>
              <a:gd name="connsiteY13211" fmla="*/ 289068 h 6828021"/>
              <a:gd name="connsiteX13212" fmla="*/ 9905303 w 11293641"/>
              <a:gd name="connsiteY13212" fmla="*/ 289068 h 6828021"/>
              <a:gd name="connsiteX13213" fmla="*/ 9910288 w 11293641"/>
              <a:gd name="connsiteY13213" fmla="*/ 289068 h 6828021"/>
              <a:gd name="connsiteX13214" fmla="*/ 9905303 w 11293641"/>
              <a:gd name="connsiteY13214" fmla="*/ 284084 h 6828021"/>
              <a:gd name="connsiteX13215" fmla="*/ 9910288 w 11293641"/>
              <a:gd name="connsiteY13215" fmla="*/ 279101 h 6828021"/>
              <a:gd name="connsiteX13216" fmla="*/ 9915273 w 11293641"/>
              <a:gd name="connsiteY13216" fmla="*/ 274117 h 6828021"/>
              <a:gd name="connsiteX13217" fmla="*/ 9920259 w 11293641"/>
              <a:gd name="connsiteY13217" fmla="*/ 274117 h 6828021"/>
              <a:gd name="connsiteX13218" fmla="*/ 9920259 w 11293641"/>
              <a:gd name="connsiteY13218" fmla="*/ 269133 h 6828021"/>
              <a:gd name="connsiteX13219" fmla="*/ 9910288 w 11293641"/>
              <a:gd name="connsiteY13219" fmla="*/ 264149 h 6828021"/>
              <a:gd name="connsiteX13220" fmla="*/ 9825543 w 11293641"/>
              <a:gd name="connsiteY13220" fmla="*/ 274117 h 6828021"/>
              <a:gd name="connsiteX13221" fmla="*/ 9815572 w 11293641"/>
              <a:gd name="connsiteY13221" fmla="*/ 264149 h 6828021"/>
              <a:gd name="connsiteX13222" fmla="*/ 9810587 w 11293641"/>
              <a:gd name="connsiteY13222" fmla="*/ 264149 h 6828021"/>
              <a:gd name="connsiteX13223" fmla="*/ 9800617 w 11293641"/>
              <a:gd name="connsiteY13223" fmla="*/ 259165 h 6828021"/>
              <a:gd name="connsiteX13224" fmla="*/ 9790647 w 11293641"/>
              <a:gd name="connsiteY13224" fmla="*/ 259165 h 6828021"/>
              <a:gd name="connsiteX13225" fmla="*/ 9780677 w 11293641"/>
              <a:gd name="connsiteY13225" fmla="*/ 259165 h 6828021"/>
              <a:gd name="connsiteX13226" fmla="*/ 9770707 w 11293641"/>
              <a:gd name="connsiteY13226" fmla="*/ 259165 h 6828021"/>
              <a:gd name="connsiteX13227" fmla="*/ 9760737 w 11293641"/>
              <a:gd name="connsiteY13227" fmla="*/ 259165 h 6828021"/>
              <a:gd name="connsiteX13228" fmla="*/ 9755752 w 11293641"/>
              <a:gd name="connsiteY13228" fmla="*/ 254181 h 6828021"/>
              <a:gd name="connsiteX13229" fmla="*/ 9750767 w 11293641"/>
              <a:gd name="connsiteY13229" fmla="*/ 249197 h 6828021"/>
              <a:gd name="connsiteX13230" fmla="*/ 9745782 w 11293641"/>
              <a:gd name="connsiteY13230" fmla="*/ 249197 h 6828021"/>
              <a:gd name="connsiteX13231" fmla="*/ 9740797 w 11293641"/>
              <a:gd name="connsiteY13231" fmla="*/ 249197 h 6828021"/>
              <a:gd name="connsiteX13232" fmla="*/ 9740797 w 11293641"/>
              <a:gd name="connsiteY13232" fmla="*/ 254181 h 6828021"/>
              <a:gd name="connsiteX13233" fmla="*/ 9730827 w 11293641"/>
              <a:gd name="connsiteY13233" fmla="*/ 259165 h 6828021"/>
              <a:gd name="connsiteX13234" fmla="*/ 9725841 w 11293641"/>
              <a:gd name="connsiteY13234" fmla="*/ 259165 h 6828021"/>
              <a:gd name="connsiteX13235" fmla="*/ 9720856 w 11293641"/>
              <a:gd name="connsiteY13235" fmla="*/ 259165 h 6828021"/>
              <a:gd name="connsiteX13236" fmla="*/ 9720856 w 11293641"/>
              <a:gd name="connsiteY13236" fmla="*/ 254181 h 6828021"/>
              <a:gd name="connsiteX13237" fmla="*/ 9695931 w 11293641"/>
              <a:gd name="connsiteY13237" fmla="*/ 234245 h 6828021"/>
              <a:gd name="connsiteX13238" fmla="*/ 9690946 w 11293641"/>
              <a:gd name="connsiteY13238" fmla="*/ 224277 h 6828021"/>
              <a:gd name="connsiteX13239" fmla="*/ 9690946 w 11293641"/>
              <a:gd name="connsiteY13239" fmla="*/ 214309 h 6828021"/>
              <a:gd name="connsiteX13240" fmla="*/ 9695931 w 11293641"/>
              <a:gd name="connsiteY13240" fmla="*/ 209325 h 6828021"/>
              <a:gd name="connsiteX13241" fmla="*/ 9700916 w 11293641"/>
              <a:gd name="connsiteY13241" fmla="*/ 199357 h 6828021"/>
              <a:gd name="connsiteX13242" fmla="*/ 9695931 w 11293641"/>
              <a:gd name="connsiteY13242" fmla="*/ 189389 h 6828021"/>
              <a:gd name="connsiteX13243" fmla="*/ 9695931 w 11293641"/>
              <a:gd name="connsiteY13243" fmla="*/ 184405 h 6828021"/>
              <a:gd name="connsiteX13244" fmla="*/ 9690946 w 11293641"/>
              <a:gd name="connsiteY13244" fmla="*/ 184405 h 6828021"/>
              <a:gd name="connsiteX13245" fmla="*/ 9695931 w 11293641"/>
              <a:gd name="connsiteY13245" fmla="*/ 179422 h 6828021"/>
              <a:gd name="connsiteX13246" fmla="*/ 9695931 w 11293641"/>
              <a:gd name="connsiteY13246" fmla="*/ 174438 h 6828021"/>
              <a:gd name="connsiteX13247" fmla="*/ 9705901 w 11293641"/>
              <a:gd name="connsiteY13247" fmla="*/ 169454 h 6828021"/>
              <a:gd name="connsiteX13248" fmla="*/ 9710886 w 11293641"/>
              <a:gd name="connsiteY13248" fmla="*/ 164470 h 6828021"/>
              <a:gd name="connsiteX13249" fmla="*/ 9715871 w 11293641"/>
              <a:gd name="connsiteY13249" fmla="*/ 164470 h 6828021"/>
              <a:gd name="connsiteX13250" fmla="*/ 9725841 w 11293641"/>
              <a:gd name="connsiteY13250" fmla="*/ 164470 h 6828021"/>
              <a:gd name="connsiteX13251" fmla="*/ 9735812 w 11293641"/>
              <a:gd name="connsiteY13251" fmla="*/ 169454 h 6828021"/>
              <a:gd name="connsiteX13252" fmla="*/ 9745782 w 11293641"/>
              <a:gd name="connsiteY13252" fmla="*/ 179422 h 6828021"/>
              <a:gd name="connsiteX13253" fmla="*/ 9750767 w 11293641"/>
              <a:gd name="connsiteY13253" fmla="*/ 179422 h 6828021"/>
              <a:gd name="connsiteX13254" fmla="*/ 9755752 w 11293641"/>
              <a:gd name="connsiteY13254" fmla="*/ 184405 h 6828021"/>
              <a:gd name="connsiteX13255" fmla="*/ 9760737 w 11293641"/>
              <a:gd name="connsiteY13255" fmla="*/ 159486 h 6828021"/>
              <a:gd name="connsiteX13256" fmla="*/ 9760737 w 11293641"/>
              <a:gd name="connsiteY13256" fmla="*/ 154502 h 6828021"/>
              <a:gd name="connsiteX13257" fmla="*/ 9765722 w 11293641"/>
              <a:gd name="connsiteY13257" fmla="*/ 149518 h 6828021"/>
              <a:gd name="connsiteX13258" fmla="*/ 9770707 w 11293641"/>
              <a:gd name="connsiteY13258" fmla="*/ 144534 h 6828021"/>
              <a:gd name="connsiteX13259" fmla="*/ 9780677 w 11293641"/>
              <a:gd name="connsiteY13259" fmla="*/ 139550 h 6828021"/>
              <a:gd name="connsiteX13260" fmla="*/ 9790647 w 11293641"/>
              <a:gd name="connsiteY13260" fmla="*/ 139550 h 6828021"/>
              <a:gd name="connsiteX13261" fmla="*/ 9800617 w 11293641"/>
              <a:gd name="connsiteY13261" fmla="*/ 139550 h 6828021"/>
              <a:gd name="connsiteX13262" fmla="*/ 9810587 w 11293641"/>
              <a:gd name="connsiteY13262" fmla="*/ 134566 h 6828021"/>
              <a:gd name="connsiteX13263" fmla="*/ 9815572 w 11293641"/>
              <a:gd name="connsiteY13263" fmla="*/ 129582 h 6828021"/>
              <a:gd name="connsiteX13264" fmla="*/ 9825543 w 11293641"/>
              <a:gd name="connsiteY13264" fmla="*/ 139550 h 6828021"/>
              <a:gd name="connsiteX13265" fmla="*/ 9835513 w 11293641"/>
              <a:gd name="connsiteY13265" fmla="*/ 119614 h 6828021"/>
              <a:gd name="connsiteX13266" fmla="*/ 9835513 w 11293641"/>
              <a:gd name="connsiteY13266" fmla="*/ 114630 h 6828021"/>
              <a:gd name="connsiteX13267" fmla="*/ 9840498 w 11293641"/>
              <a:gd name="connsiteY13267" fmla="*/ 109646 h 6828021"/>
              <a:gd name="connsiteX13268" fmla="*/ 9850468 w 11293641"/>
              <a:gd name="connsiteY13268" fmla="*/ 104662 h 6828021"/>
              <a:gd name="connsiteX13269" fmla="*/ 9860438 w 11293641"/>
              <a:gd name="connsiteY13269" fmla="*/ 94694 h 6828021"/>
              <a:gd name="connsiteX13270" fmla="*/ 9880378 w 11293641"/>
              <a:gd name="connsiteY13270" fmla="*/ 89710 h 6828021"/>
              <a:gd name="connsiteX13271" fmla="*/ 9885363 w 11293641"/>
              <a:gd name="connsiteY13271" fmla="*/ 109646 h 6828021"/>
              <a:gd name="connsiteX13272" fmla="*/ 9890348 w 11293641"/>
              <a:gd name="connsiteY13272" fmla="*/ 84726 h 6828021"/>
              <a:gd name="connsiteX13273" fmla="*/ 9890348 w 11293641"/>
              <a:gd name="connsiteY13273" fmla="*/ 79742 h 6828021"/>
              <a:gd name="connsiteX13274" fmla="*/ 9900318 w 11293641"/>
              <a:gd name="connsiteY13274" fmla="*/ 79742 h 6828021"/>
              <a:gd name="connsiteX13275" fmla="*/ 8913277 w 11293641"/>
              <a:gd name="connsiteY13275" fmla="*/ 0 h 6828021"/>
              <a:gd name="connsiteX13276" fmla="*/ 8923247 w 11293641"/>
              <a:gd name="connsiteY13276" fmla="*/ 0 h 6828021"/>
              <a:gd name="connsiteX13277" fmla="*/ 8933217 w 11293641"/>
              <a:gd name="connsiteY13277" fmla="*/ 0 h 6828021"/>
              <a:gd name="connsiteX13278" fmla="*/ 8943187 w 11293641"/>
              <a:gd name="connsiteY13278" fmla="*/ 4984 h 6828021"/>
              <a:gd name="connsiteX13279" fmla="*/ 8953158 w 11293641"/>
              <a:gd name="connsiteY13279" fmla="*/ 9968 h 6828021"/>
              <a:gd name="connsiteX13280" fmla="*/ 8963128 w 11293641"/>
              <a:gd name="connsiteY13280" fmla="*/ 14952 h 6828021"/>
              <a:gd name="connsiteX13281" fmla="*/ 8968113 w 11293641"/>
              <a:gd name="connsiteY13281" fmla="*/ 24920 h 6828021"/>
              <a:gd name="connsiteX13282" fmla="*/ 8973098 w 11293641"/>
              <a:gd name="connsiteY13282" fmla="*/ 39872 h 6828021"/>
              <a:gd name="connsiteX13283" fmla="*/ 8973098 w 11293641"/>
              <a:gd name="connsiteY13283" fmla="*/ 44856 h 6828021"/>
              <a:gd name="connsiteX13284" fmla="*/ 8973098 w 11293641"/>
              <a:gd name="connsiteY13284" fmla="*/ 49840 h 6828021"/>
              <a:gd name="connsiteX13285" fmla="*/ 8978083 w 11293641"/>
              <a:gd name="connsiteY13285" fmla="*/ 54824 h 6828021"/>
              <a:gd name="connsiteX13286" fmla="*/ 8983068 w 11293641"/>
              <a:gd name="connsiteY13286" fmla="*/ 59808 h 6828021"/>
              <a:gd name="connsiteX13287" fmla="*/ 8993038 w 11293641"/>
              <a:gd name="connsiteY13287" fmla="*/ 64792 h 6828021"/>
              <a:gd name="connsiteX13288" fmla="*/ 9003008 w 11293641"/>
              <a:gd name="connsiteY13288" fmla="*/ 64792 h 6828021"/>
              <a:gd name="connsiteX13289" fmla="*/ 9003008 w 11293641"/>
              <a:gd name="connsiteY13289" fmla="*/ 59808 h 6828021"/>
              <a:gd name="connsiteX13290" fmla="*/ 9003008 w 11293641"/>
              <a:gd name="connsiteY13290" fmla="*/ 49840 h 6828021"/>
              <a:gd name="connsiteX13291" fmla="*/ 9003008 w 11293641"/>
              <a:gd name="connsiteY13291" fmla="*/ 44856 h 6828021"/>
              <a:gd name="connsiteX13292" fmla="*/ 9003008 w 11293641"/>
              <a:gd name="connsiteY13292" fmla="*/ 34888 h 6828021"/>
              <a:gd name="connsiteX13293" fmla="*/ 9007993 w 11293641"/>
              <a:gd name="connsiteY13293" fmla="*/ 29904 h 6828021"/>
              <a:gd name="connsiteX13294" fmla="*/ 9012978 w 11293641"/>
              <a:gd name="connsiteY13294" fmla="*/ 24920 h 6828021"/>
              <a:gd name="connsiteX13295" fmla="*/ 9017963 w 11293641"/>
              <a:gd name="connsiteY13295" fmla="*/ 24920 h 6828021"/>
              <a:gd name="connsiteX13296" fmla="*/ 9027933 w 11293641"/>
              <a:gd name="connsiteY13296" fmla="*/ 29904 h 6828021"/>
              <a:gd name="connsiteX13297" fmla="*/ 9042888 w 11293641"/>
              <a:gd name="connsiteY13297" fmla="*/ 34888 h 6828021"/>
              <a:gd name="connsiteX13298" fmla="*/ 9042888 w 11293641"/>
              <a:gd name="connsiteY13298" fmla="*/ 39872 h 6828021"/>
              <a:gd name="connsiteX13299" fmla="*/ 9037903 w 11293641"/>
              <a:gd name="connsiteY13299" fmla="*/ 49840 h 6828021"/>
              <a:gd name="connsiteX13300" fmla="*/ 9037903 w 11293641"/>
              <a:gd name="connsiteY13300" fmla="*/ 59808 h 6828021"/>
              <a:gd name="connsiteX13301" fmla="*/ 9037903 w 11293641"/>
              <a:gd name="connsiteY13301" fmla="*/ 74759 h 6828021"/>
              <a:gd name="connsiteX13302" fmla="*/ 9042888 w 11293641"/>
              <a:gd name="connsiteY13302" fmla="*/ 84727 h 6828021"/>
              <a:gd name="connsiteX13303" fmla="*/ 9042888 w 11293641"/>
              <a:gd name="connsiteY13303" fmla="*/ 99679 h 6828021"/>
              <a:gd name="connsiteX13304" fmla="*/ 9052858 w 11293641"/>
              <a:gd name="connsiteY13304" fmla="*/ 109647 h 6828021"/>
              <a:gd name="connsiteX13305" fmla="*/ 9057844 w 11293641"/>
              <a:gd name="connsiteY13305" fmla="*/ 114631 h 6828021"/>
              <a:gd name="connsiteX13306" fmla="*/ 9062829 w 11293641"/>
              <a:gd name="connsiteY13306" fmla="*/ 114631 h 6828021"/>
              <a:gd name="connsiteX13307" fmla="*/ 9067814 w 11293641"/>
              <a:gd name="connsiteY13307" fmla="*/ 109647 h 6828021"/>
              <a:gd name="connsiteX13308" fmla="*/ 9072799 w 11293641"/>
              <a:gd name="connsiteY13308" fmla="*/ 104663 h 6828021"/>
              <a:gd name="connsiteX13309" fmla="*/ 9082769 w 11293641"/>
              <a:gd name="connsiteY13309" fmla="*/ 84727 h 6828021"/>
              <a:gd name="connsiteX13310" fmla="*/ 9082769 w 11293641"/>
              <a:gd name="connsiteY13310" fmla="*/ 79743 h 6828021"/>
              <a:gd name="connsiteX13311" fmla="*/ 9087754 w 11293641"/>
              <a:gd name="connsiteY13311" fmla="*/ 74759 h 6828021"/>
              <a:gd name="connsiteX13312" fmla="*/ 9092739 w 11293641"/>
              <a:gd name="connsiteY13312" fmla="*/ 69775 h 6828021"/>
              <a:gd name="connsiteX13313" fmla="*/ 9097724 w 11293641"/>
              <a:gd name="connsiteY13313" fmla="*/ 64792 h 6828021"/>
              <a:gd name="connsiteX13314" fmla="*/ 9102709 w 11293641"/>
              <a:gd name="connsiteY13314" fmla="*/ 64792 h 6828021"/>
              <a:gd name="connsiteX13315" fmla="*/ 9107694 w 11293641"/>
              <a:gd name="connsiteY13315" fmla="*/ 69775 h 6828021"/>
              <a:gd name="connsiteX13316" fmla="*/ 9107694 w 11293641"/>
              <a:gd name="connsiteY13316" fmla="*/ 79743 h 6828021"/>
              <a:gd name="connsiteX13317" fmla="*/ 9112679 w 11293641"/>
              <a:gd name="connsiteY13317" fmla="*/ 94695 h 6828021"/>
              <a:gd name="connsiteX13318" fmla="*/ 9112679 w 11293641"/>
              <a:gd name="connsiteY13318" fmla="*/ 114631 h 6828021"/>
              <a:gd name="connsiteX13319" fmla="*/ 9107694 w 11293641"/>
              <a:gd name="connsiteY13319" fmla="*/ 119615 h 6828021"/>
              <a:gd name="connsiteX13320" fmla="*/ 9102709 w 11293641"/>
              <a:gd name="connsiteY13320" fmla="*/ 144535 h 6828021"/>
              <a:gd name="connsiteX13321" fmla="*/ 9097724 w 11293641"/>
              <a:gd name="connsiteY13321" fmla="*/ 169455 h 6828021"/>
              <a:gd name="connsiteX13322" fmla="*/ 9102709 w 11293641"/>
              <a:gd name="connsiteY13322" fmla="*/ 199358 h 6828021"/>
              <a:gd name="connsiteX13323" fmla="*/ 9112679 w 11293641"/>
              <a:gd name="connsiteY13323" fmla="*/ 224278 h 6828021"/>
              <a:gd name="connsiteX13324" fmla="*/ 9112679 w 11293641"/>
              <a:gd name="connsiteY13324" fmla="*/ 229262 h 6828021"/>
              <a:gd name="connsiteX13325" fmla="*/ 9107694 w 11293641"/>
              <a:gd name="connsiteY13325" fmla="*/ 239230 h 6828021"/>
              <a:gd name="connsiteX13326" fmla="*/ 9102709 w 11293641"/>
              <a:gd name="connsiteY13326" fmla="*/ 244214 h 6828021"/>
              <a:gd name="connsiteX13327" fmla="*/ 9102709 w 11293641"/>
              <a:gd name="connsiteY13327" fmla="*/ 249198 h 6828021"/>
              <a:gd name="connsiteX13328" fmla="*/ 9097724 w 11293641"/>
              <a:gd name="connsiteY13328" fmla="*/ 254182 h 6828021"/>
              <a:gd name="connsiteX13329" fmla="*/ 9092739 w 11293641"/>
              <a:gd name="connsiteY13329" fmla="*/ 254182 h 6828021"/>
              <a:gd name="connsiteX13330" fmla="*/ 9087754 w 11293641"/>
              <a:gd name="connsiteY13330" fmla="*/ 249198 h 6828021"/>
              <a:gd name="connsiteX13331" fmla="*/ 9087754 w 11293641"/>
              <a:gd name="connsiteY13331" fmla="*/ 239230 h 6828021"/>
              <a:gd name="connsiteX13332" fmla="*/ 9082769 w 11293641"/>
              <a:gd name="connsiteY13332" fmla="*/ 229262 h 6828021"/>
              <a:gd name="connsiteX13333" fmla="*/ 9082769 w 11293641"/>
              <a:gd name="connsiteY13333" fmla="*/ 224278 h 6828021"/>
              <a:gd name="connsiteX13334" fmla="*/ 9082769 w 11293641"/>
              <a:gd name="connsiteY13334" fmla="*/ 214310 h 6828021"/>
              <a:gd name="connsiteX13335" fmla="*/ 9082769 w 11293641"/>
              <a:gd name="connsiteY13335" fmla="*/ 199358 h 6828021"/>
              <a:gd name="connsiteX13336" fmla="*/ 9077784 w 11293641"/>
              <a:gd name="connsiteY13336" fmla="*/ 194374 h 6828021"/>
              <a:gd name="connsiteX13337" fmla="*/ 9072799 w 11293641"/>
              <a:gd name="connsiteY13337" fmla="*/ 189390 h 6828021"/>
              <a:gd name="connsiteX13338" fmla="*/ 9062829 w 11293641"/>
              <a:gd name="connsiteY13338" fmla="*/ 184407 h 6828021"/>
              <a:gd name="connsiteX13339" fmla="*/ 9057844 w 11293641"/>
              <a:gd name="connsiteY13339" fmla="*/ 194374 h 6828021"/>
              <a:gd name="connsiteX13340" fmla="*/ 9052858 w 11293641"/>
              <a:gd name="connsiteY13340" fmla="*/ 189390 h 6828021"/>
              <a:gd name="connsiteX13341" fmla="*/ 9042888 w 11293641"/>
              <a:gd name="connsiteY13341" fmla="*/ 184407 h 6828021"/>
              <a:gd name="connsiteX13342" fmla="*/ 9032918 w 11293641"/>
              <a:gd name="connsiteY13342" fmla="*/ 179423 h 6828021"/>
              <a:gd name="connsiteX13343" fmla="*/ 9022948 w 11293641"/>
              <a:gd name="connsiteY13343" fmla="*/ 174439 h 6828021"/>
              <a:gd name="connsiteX13344" fmla="*/ 9007993 w 11293641"/>
              <a:gd name="connsiteY13344" fmla="*/ 164471 h 6828021"/>
              <a:gd name="connsiteX13345" fmla="*/ 9003008 w 11293641"/>
              <a:gd name="connsiteY13345" fmla="*/ 149519 h 6828021"/>
              <a:gd name="connsiteX13346" fmla="*/ 8968113 w 11293641"/>
              <a:gd name="connsiteY13346" fmla="*/ 114631 h 6828021"/>
              <a:gd name="connsiteX13347" fmla="*/ 8968113 w 11293641"/>
              <a:gd name="connsiteY13347" fmla="*/ 109647 h 6828021"/>
              <a:gd name="connsiteX13348" fmla="*/ 8963128 w 11293641"/>
              <a:gd name="connsiteY13348" fmla="*/ 104663 h 6828021"/>
              <a:gd name="connsiteX13349" fmla="*/ 8958143 w 11293641"/>
              <a:gd name="connsiteY13349" fmla="*/ 94695 h 6828021"/>
              <a:gd name="connsiteX13350" fmla="*/ 8953158 w 11293641"/>
              <a:gd name="connsiteY13350" fmla="*/ 84727 h 6828021"/>
              <a:gd name="connsiteX13351" fmla="*/ 8943187 w 11293641"/>
              <a:gd name="connsiteY13351" fmla="*/ 79743 h 6828021"/>
              <a:gd name="connsiteX13352" fmla="*/ 8928232 w 11293641"/>
              <a:gd name="connsiteY13352" fmla="*/ 74759 h 6828021"/>
              <a:gd name="connsiteX13353" fmla="*/ 8928232 w 11293641"/>
              <a:gd name="connsiteY13353" fmla="*/ 69775 h 6828021"/>
              <a:gd name="connsiteX13354" fmla="*/ 8923247 w 11293641"/>
              <a:gd name="connsiteY13354" fmla="*/ 64792 h 6828021"/>
              <a:gd name="connsiteX13355" fmla="*/ 8913277 w 11293641"/>
              <a:gd name="connsiteY13355" fmla="*/ 59808 h 6828021"/>
              <a:gd name="connsiteX13356" fmla="*/ 8908292 w 11293641"/>
              <a:gd name="connsiteY13356" fmla="*/ 49840 h 6828021"/>
              <a:gd name="connsiteX13357" fmla="*/ 8898322 w 11293641"/>
              <a:gd name="connsiteY13357" fmla="*/ 39872 h 6828021"/>
              <a:gd name="connsiteX13358" fmla="*/ 8898322 w 11293641"/>
              <a:gd name="connsiteY13358" fmla="*/ 29904 h 6828021"/>
              <a:gd name="connsiteX13359" fmla="*/ 8893337 w 11293641"/>
              <a:gd name="connsiteY13359" fmla="*/ 19936 h 6828021"/>
              <a:gd name="connsiteX13360" fmla="*/ 8903307 w 11293641"/>
              <a:gd name="connsiteY13360" fmla="*/ 9968 h 682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Lst>
            <a:rect l="l" t="t" r="r" b="b"/>
            <a:pathLst>
              <a:path w="11293641" h="6828021">
                <a:moveTo>
                  <a:pt x="9720856" y="6543935"/>
                </a:moveTo>
                <a:lnTo>
                  <a:pt x="9720856" y="6543936"/>
                </a:lnTo>
                <a:lnTo>
                  <a:pt x="9750766" y="6578823"/>
                </a:lnTo>
                <a:close/>
                <a:moveTo>
                  <a:pt x="5832513" y="6080427"/>
                </a:moveTo>
                <a:lnTo>
                  <a:pt x="5842483" y="6080427"/>
                </a:lnTo>
                <a:lnTo>
                  <a:pt x="5852454" y="6080427"/>
                </a:lnTo>
                <a:lnTo>
                  <a:pt x="5862424" y="6085411"/>
                </a:lnTo>
                <a:lnTo>
                  <a:pt x="5872394" y="6090395"/>
                </a:lnTo>
                <a:lnTo>
                  <a:pt x="5882364" y="6095379"/>
                </a:lnTo>
                <a:lnTo>
                  <a:pt x="5887349" y="6100363"/>
                </a:lnTo>
                <a:lnTo>
                  <a:pt x="5887349" y="6110331"/>
                </a:lnTo>
                <a:lnTo>
                  <a:pt x="5882364" y="6120299"/>
                </a:lnTo>
                <a:lnTo>
                  <a:pt x="5877379" y="6130267"/>
                </a:lnTo>
                <a:lnTo>
                  <a:pt x="5872394" y="6140235"/>
                </a:lnTo>
                <a:lnTo>
                  <a:pt x="5867409" y="6145219"/>
                </a:lnTo>
                <a:lnTo>
                  <a:pt x="5862424" y="6150203"/>
                </a:lnTo>
                <a:lnTo>
                  <a:pt x="5857439" y="6155187"/>
                </a:lnTo>
                <a:lnTo>
                  <a:pt x="5842483" y="6185090"/>
                </a:lnTo>
                <a:lnTo>
                  <a:pt x="5842483" y="6190074"/>
                </a:lnTo>
                <a:lnTo>
                  <a:pt x="5837498" y="6195058"/>
                </a:lnTo>
                <a:lnTo>
                  <a:pt x="5832513" y="6205026"/>
                </a:lnTo>
                <a:lnTo>
                  <a:pt x="5822543" y="6214994"/>
                </a:lnTo>
                <a:lnTo>
                  <a:pt x="5812573" y="6229946"/>
                </a:lnTo>
                <a:lnTo>
                  <a:pt x="5802603" y="6239914"/>
                </a:lnTo>
                <a:lnTo>
                  <a:pt x="5792633" y="6244898"/>
                </a:lnTo>
                <a:lnTo>
                  <a:pt x="5787648" y="6254866"/>
                </a:lnTo>
                <a:lnTo>
                  <a:pt x="5782663" y="6264834"/>
                </a:lnTo>
                <a:lnTo>
                  <a:pt x="5787648" y="6274802"/>
                </a:lnTo>
                <a:lnTo>
                  <a:pt x="5787648" y="6284770"/>
                </a:lnTo>
                <a:lnTo>
                  <a:pt x="5787648" y="6294738"/>
                </a:lnTo>
                <a:lnTo>
                  <a:pt x="5782663" y="6304706"/>
                </a:lnTo>
                <a:lnTo>
                  <a:pt x="5777678" y="6314673"/>
                </a:lnTo>
                <a:lnTo>
                  <a:pt x="5767707" y="6324641"/>
                </a:lnTo>
                <a:lnTo>
                  <a:pt x="5757737" y="6334609"/>
                </a:lnTo>
                <a:lnTo>
                  <a:pt x="5747767" y="6339593"/>
                </a:lnTo>
                <a:lnTo>
                  <a:pt x="5742782" y="6339593"/>
                </a:lnTo>
                <a:lnTo>
                  <a:pt x="5727827" y="6339593"/>
                </a:lnTo>
                <a:lnTo>
                  <a:pt x="5712872" y="6334609"/>
                </a:lnTo>
                <a:lnTo>
                  <a:pt x="5697917" y="6329625"/>
                </a:lnTo>
                <a:lnTo>
                  <a:pt x="5682961" y="6324641"/>
                </a:lnTo>
                <a:lnTo>
                  <a:pt x="5668006" y="6319657"/>
                </a:lnTo>
                <a:lnTo>
                  <a:pt x="5658036" y="6314673"/>
                </a:lnTo>
                <a:lnTo>
                  <a:pt x="5658036" y="6304706"/>
                </a:lnTo>
                <a:lnTo>
                  <a:pt x="5658036" y="6299722"/>
                </a:lnTo>
                <a:lnTo>
                  <a:pt x="5658036" y="6289754"/>
                </a:lnTo>
                <a:lnTo>
                  <a:pt x="5663021" y="6284770"/>
                </a:lnTo>
                <a:lnTo>
                  <a:pt x="5668006" y="6279786"/>
                </a:lnTo>
                <a:lnTo>
                  <a:pt x="5672991" y="6269818"/>
                </a:lnTo>
                <a:lnTo>
                  <a:pt x="5677976" y="6259850"/>
                </a:lnTo>
                <a:lnTo>
                  <a:pt x="5687946" y="6259850"/>
                </a:lnTo>
                <a:lnTo>
                  <a:pt x="5692931" y="6259850"/>
                </a:lnTo>
                <a:lnTo>
                  <a:pt x="5707887" y="6234930"/>
                </a:lnTo>
                <a:lnTo>
                  <a:pt x="5737797" y="6190074"/>
                </a:lnTo>
                <a:lnTo>
                  <a:pt x="5762722" y="6170139"/>
                </a:lnTo>
                <a:lnTo>
                  <a:pt x="5802603" y="6145219"/>
                </a:lnTo>
                <a:lnTo>
                  <a:pt x="5807588" y="6110331"/>
                </a:lnTo>
                <a:lnTo>
                  <a:pt x="5812573" y="6105347"/>
                </a:lnTo>
                <a:lnTo>
                  <a:pt x="5817558" y="6100363"/>
                </a:lnTo>
                <a:lnTo>
                  <a:pt x="5822543" y="6090395"/>
                </a:lnTo>
                <a:lnTo>
                  <a:pt x="5827528" y="6085411"/>
                </a:lnTo>
                <a:close/>
                <a:moveTo>
                  <a:pt x="5234307" y="5871101"/>
                </a:moveTo>
                <a:lnTo>
                  <a:pt x="5239292" y="5871101"/>
                </a:lnTo>
                <a:lnTo>
                  <a:pt x="5249263" y="5871101"/>
                </a:lnTo>
                <a:lnTo>
                  <a:pt x="5259233" y="5876085"/>
                </a:lnTo>
                <a:lnTo>
                  <a:pt x="5264218" y="5881069"/>
                </a:lnTo>
                <a:lnTo>
                  <a:pt x="5269203" y="5886053"/>
                </a:lnTo>
                <a:lnTo>
                  <a:pt x="5274188" y="5886053"/>
                </a:lnTo>
                <a:lnTo>
                  <a:pt x="5274188" y="5891037"/>
                </a:lnTo>
                <a:lnTo>
                  <a:pt x="5274188" y="5901005"/>
                </a:lnTo>
                <a:lnTo>
                  <a:pt x="5274188" y="5915957"/>
                </a:lnTo>
                <a:lnTo>
                  <a:pt x="5274188" y="5930909"/>
                </a:lnTo>
                <a:lnTo>
                  <a:pt x="5279173" y="5945861"/>
                </a:lnTo>
                <a:lnTo>
                  <a:pt x="5274188" y="5955829"/>
                </a:lnTo>
                <a:lnTo>
                  <a:pt x="5269203" y="5970781"/>
                </a:lnTo>
                <a:lnTo>
                  <a:pt x="5259233" y="5980748"/>
                </a:lnTo>
                <a:lnTo>
                  <a:pt x="5249263" y="5995700"/>
                </a:lnTo>
                <a:lnTo>
                  <a:pt x="5239292" y="6000684"/>
                </a:lnTo>
                <a:lnTo>
                  <a:pt x="5234307" y="6005668"/>
                </a:lnTo>
                <a:lnTo>
                  <a:pt x="5224337" y="6010652"/>
                </a:lnTo>
                <a:lnTo>
                  <a:pt x="5214367" y="6005668"/>
                </a:lnTo>
                <a:lnTo>
                  <a:pt x="5199412" y="6000684"/>
                </a:lnTo>
                <a:lnTo>
                  <a:pt x="5189442" y="5995700"/>
                </a:lnTo>
                <a:lnTo>
                  <a:pt x="5179472" y="5985732"/>
                </a:lnTo>
                <a:lnTo>
                  <a:pt x="5169501" y="5980748"/>
                </a:lnTo>
                <a:lnTo>
                  <a:pt x="5169501" y="5970781"/>
                </a:lnTo>
                <a:lnTo>
                  <a:pt x="5159531" y="5960813"/>
                </a:lnTo>
                <a:lnTo>
                  <a:pt x="5154546" y="5950845"/>
                </a:lnTo>
                <a:lnTo>
                  <a:pt x="5149561" y="5945861"/>
                </a:lnTo>
                <a:lnTo>
                  <a:pt x="5134606" y="5905989"/>
                </a:lnTo>
                <a:lnTo>
                  <a:pt x="5134606" y="5891037"/>
                </a:lnTo>
                <a:lnTo>
                  <a:pt x="5139591" y="5886053"/>
                </a:lnTo>
                <a:lnTo>
                  <a:pt x="5144576" y="5881069"/>
                </a:lnTo>
                <a:lnTo>
                  <a:pt x="5149561" y="5876085"/>
                </a:lnTo>
                <a:lnTo>
                  <a:pt x="5154546" y="5876085"/>
                </a:lnTo>
                <a:lnTo>
                  <a:pt x="5159531" y="5876085"/>
                </a:lnTo>
                <a:lnTo>
                  <a:pt x="5174487" y="5876085"/>
                </a:lnTo>
                <a:lnTo>
                  <a:pt x="5214367" y="5896021"/>
                </a:lnTo>
                <a:lnTo>
                  <a:pt x="5219352" y="5891037"/>
                </a:lnTo>
                <a:lnTo>
                  <a:pt x="5224337" y="5881069"/>
                </a:lnTo>
                <a:lnTo>
                  <a:pt x="5229322" y="5876085"/>
                </a:lnTo>
                <a:close/>
                <a:moveTo>
                  <a:pt x="5852453" y="5821262"/>
                </a:moveTo>
                <a:lnTo>
                  <a:pt x="5857438" y="5821262"/>
                </a:lnTo>
                <a:lnTo>
                  <a:pt x="5862423" y="5826246"/>
                </a:lnTo>
                <a:lnTo>
                  <a:pt x="5872393" y="5826246"/>
                </a:lnTo>
                <a:lnTo>
                  <a:pt x="5877378" y="5836214"/>
                </a:lnTo>
                <a:lnTo>
                  <a:pt x="5877378" y="5841198"/>
                </a:lnTo>
                <a:lnTo>
                  <a:pt x="5877378" y="5846182"/>
                </a:lnTo>
                <a:lnTo>
                  <a:pt x="5912274" y="5891038"/>
                </a:lnTo>
                <a:lnTo>
                  <a:pt x="5912274" y="5896022"/>
                </a:lnTo>
                <a:lnTo>
                  <a:pt x="5917259" y="5901006"/>
                </a:lnTo>
                <a:lnTo>
                  <a:pt x="5922244" y="5910974"/>
                </a:lnTo>
                <a:lnTo>
                  <a:pt x="5927229" y="5920942"/>
                </a:lnTo>
                <a:lnTo>
                  <a:pt x="5937199" y="5930909"/>
                </a:lnTo>
                <a:lnTo>
                  <a:pt x="5947169" y="5940877"/>
                </a:lnTo>
                <a:lnTo>
                  <a:pt x="5952154" y="5945861"/>
                </a:lnTo>
                <a:lnTo>
                  <a:pt x="5967109" y="5950845"/>
                </a:lnTo>
                <a:lnTo>
                  <a:pt x="5977080" y="5950845"/>
                </a:lnTo>
                <a:lnTo>
                  <a:pt x="5992035" y="5950845"/>
                </a:lnTo>
                <a:lnTo>
                  <a:pt x="6002005" y="5945861"/>
                </a:lnTo>
                <a:lnTo>
                  <a:pt x="6011975" y="5945861"/>
                </a:lnTo>
                <a:lnTo>
                  <a:pt x="6011975" y="5955829"/>
                </a:lnTo>
                <a:lnTo>
                  <a:pt x="6006990" y="5965797"/>
                </a:lnTo>
                <a:lnTo>
                  <a:pt x="6002005" y="5980749"/>
                </a:lnTo>
                <a:lnTo>
                  <a:pt x="5997020" y="5990717"/>
                </a:lnTo>
                <a:lnTo>
                  <a:pt x="5992035" y="6005669"/>
                </a:lnTo>
                <a:lnTo>
                  <a:pt x="5982065" y="6015637"/>
                </a:lnTo>
                <a:lnTo>
                  <a:pt x="5972095" y="6020621"/>
                </a:lnTo>
                <a:lnTo>
                  <a:pt x="5967109" y="6025605"/>
                </a:lnTo>
                <a:lnTo>
                  <a:pt x="5957139" y="6035573"/>
                </a:lnTo>
                <a:lnTo>
                  <a:pt x="5947169" y="6045541"/>
                </a:lnTo>
                <a:lnTo>
                  <a:pt x="5942184" y="6060492"/>
                </a:lnTo>
                <a:lnTo>
                  <a:pt x="5932214" y="6075444"/>
                </a:lnTo>
                <a:lnTo>
                  <a:pt x="5927229" y="6085412"/>
                </a:lnTo>
                <a:lnTo>
                  <a:pt x="5927229" y="6095380"/>
                </a:lnTo>
                <a:lnTo>
                  <a:pt x="5922244" y="6095380"/>
                </a:lnTo>
                <a:lnTo>
                  <a:pt x="5917259" y="6085412"/>
                </a:lnTo>
                <a:lnTo>
                  <a:pt x="5912274" y="6075444"/>
                </a:lnTo>
                <a:lnTo>
                  <a:pt x="5907289" y="6060492"/>
                </a:lnTo>
                <a:lnTo>
                  <a:pt x="5902304" y="6050525"/>
                </a:lnTo>
                <a:lnTo>
                  <a:pt x="5892334" y="6040557"/>
                </a:lnTo>
                <a:lnTo>
                  <a:pt x="5887349" y="6030589"/>
                </a:lnTo>
                <a:lnTo>
                  <a:pt x="5877378" y="6020621"/>
                </a:lnTo>
                <a:lnTo>
                  <a:pt x="5877378" y="6015637"/>
                </a:lnTo>
                <a:lnTo>
                  <a:pt x="5877378" y="6005669"/>
                </a:lnTo>
                <a:lnTo>
                  <a:pt x="5882364" y="5980749"/>
                </a:lnTo>
                <a:lnTo>
                  <a:pt x="5887349" y="5955829"/>
                </a:lnTo>
                <a:lnTo>
                  <a:pt x="5887349" y="5930909"/>
                </a:lnTo>
                <a:lnTo>
                  <a:pt x="5887349" y="5920942"/>
                </a:lnTo>
                <a:lnTo>
                  <a:pt x="5882364" y="5915958"/>
                </a:lnTo>
                <a:lnTo>
                  <a:pt x="5872393" y="5905990"/>
                </a:lnTo>
                <a:lnTo>
                  <a:pt x="5867408" y="5896022"/>
                </a:lnTo>
                <a:lnTo>
                  <a:pt x="5857438" y="5886054"/>
                </a:lnTo>
                <a:lnTo>
                  <a:pt x="5852453" y="5871102"/>
                </a:lnTo>
                <a:lnTo>
                  <a:pt x="5842483" y="5861134"/>
                </a:lnTo>
                <a:lnTo>
                  <a:pt x="5837498" y="5851166"/>
                </a:lnTo>
                <a:lnTo>
                  <a:pt x="5832513" y="5841198"/>
                </a:lnTo>
                <a:lnTo>
                  <a:pt x="5837498" y="5831230"/>
                </a:lnTo>
                <a:lnTo>
                  <a:pt x="5837498" y="5826246"/>
                </a:lnTo>
                <a:lnTo>
                  <a:pt x="5842483" y="5826246"/>
                </a:lnTo>
                <a:lnTo>
                  <a:pt x="5847468" y="5826246"/>
                </a:lnTo>
                <a:close/>
                <a:moveTo>
                  <a:pt x="10284168" y="5516244"/>
                </a:moveTo>
                <a:lnTo>
                  <a:pt x="10284168" y="5517240"/>
                </a:lnTo>
                <a:lnTo>
                  <a:pt x="10289153" y="5522224"/>
                </a:lnTo>
                <a:lnTo>
                  <a:pt x="10294138" y="5527208"/>
                </a:lnTo>
                <a:lnTo>
                  <a:pt x="10304108" y="5537176"/>
                </a:lnTo>
                <a:lnTo>
                  <a:pt x="10324048" y="5542160"/>
                </a:lnTo>
                <a:lnTo>
                  <a:pt x="10343988" y="5552128"/>
                </a:lnTo>
                <a:lnTo>
                  <a:pt x="10353958" y="5557112"/>
                </a:lnTo>
                <a:lnTo>
                  <a:pt x="10358943" y="5562096"/>
                </a:lnTo>
                <a:lnTo>
                  <a:pt x="10363927" y="5567078"/>
                </a:lnTo>
                <a:lnTo>
                  <a:pt x="10358943" y="5557112"/>
                </a:lnTo>
                <a:lnTo>
                  <a:pt x="10348973" y="5552128"/>
                </a:lnTo>
                <a:lnTo>
                  <a:pt x="10339003" y="5547144"/>
                </a:lnTo>
                <a:lnTo>
                  <a:pt x="10324048" y="5542160"/>
                </a:lnTo>
                <a:lnTo>
                  <a:pt x="10314078" y="5537176"/>
                </a:lnTo>
                <a:lnTo>
                  <a:pt x="10304108" y="5537176"/>
                </a:lnTo>
                <a:lnTo>
                  <a:pt x="10304108" y="5532192"/>
                </a:lnTo>
                <a:close/>
                <a:moveTo>
                  <a:pt x="10289156" y="5437494"/>
                </a:moveTo>
                <a:lnTo>
                  <a:pt x="10289152" y="5437497"/>
                </a:lnTo>
                <a:lnTo>
                  <a:pt x="10289153" y="5437497"/>
                </a:lnTo>
                <a:close/>
                <a:moveTo>
                  <a:pt x="10334996" y="5355797"/>
                </a:moveTo>
                <a:lnTo>
                  <a:pt x="10334018" y="5357753"/>
                </a:lnTo>
                <a:lnTo>
                  <a:pt x="10332800" y="5360188"/>
                </a:lnTo>
                <a:lnTo>
                  <a:pt x="10334018" y="5357754"/>
                </a:lnTo>
                <a:close/>
                <a:moveTo>
                  <a:pt x="10378884" y="5352768"/>
                </a:moveTo>
                <a:lnTo>
                  <a:pt x="10378883" y="5352770"/>
                </a:lnTo>
                <a:lnTo>
                  <a:pt x="10378882" y="5352772"/>
                </a:lnTo>
                <a:lnTo>
                  <a:pt x="10378884" y="5352769"/>
                </a:lnTo>
                <a:close/>
                <a:moveTo>
                  <a:pt x="1131607" y="5322865"/>
                </a:moveTo>
                <a:lnTo>
                  <a:pt x="1131608" y="5322866"/>
                </a:lnTo>
                <a:lnTo>
                  <a:pt x="1136593" y="5322866"/>
                </a:lnTo>
                <a:lnTo>
                  <a:pt x="1151551" y="5322866"/>
                </a:lnTo>
                <a:lnTo>
                  <a:pt x="1151548" y="5322865"/>
                </a:lnTo>
                <a:lnTo>
                  <a:pt x="1136593" y="5322865"/>
                </a:lnTo>
                <a:close/>
                <a:moveTo>
                  <a:pt x="10368913" y="5317881"/>
                </a:moveTo>
                <a:lnTo>
                  <a:pt x="10368913" y="5317882"/>
                </a:lnTo>
                <a:lnTo>
                  <a:pt x="10368914" y="5317882"/>
                </a:lnTo>
                <a:close/>
                <a:moveTo>
                  <a:pt x="1201398" y="5312897"/>
                </a:moveTo>
                <a:lnTo>
                  <a:pt x="1196412" y="5317881"/>
                </a:lnTo>
                <a:lnTo>
                  <a:pt x="1186444" y="5322865"/>
                </a:lnTo>
                <a:lnTo>
                  <a:pt x="1186441" y="5322866"/>
                </a:lnTo>
                <a:lnTo>
                  <a:pt x="1191428" y="5322866"/>
                </a:lnTo>
                <a:lnTo>
                  <a:pt x="1196414" y="5317882"/>
                </a:lnTo>
                <a:lnTo>
                  <a:pt x="1201398" y="5317882"/>
                </a:lnTo>
                <a:lnTo>
                  <a:pt x="1201398" y="5312898"/>
                </a:lnTo>
                <a:close/>
                <a:moveTo>
                  <a:pt x="1116653" y="5292962"/>
                </a:moveTo>
                <a:lnTo>
                  <a:pt x="1116653" y="5292963"/>
                </a:lnTo>
                <a:lnTo>
                  <a:pt x="1121637" y="5292963"/>
                </a:lnTo>
                <a:lnTo>
                  <a:pt x="1121637" y="5292962"/>
                </a:lnTo>
                <a:close/>
                <a:moveTo>
                  <a:pt x="1111667" y="5287978"/>
                </a:moveTo>
                <a:lnTo>
                  <a:pt x="1111667" y="5287979"/>
                </a:lnTo>
                <a:lnTo>
                  <a:pt x="1111668" y="5287979"/>
                </a:lnTo>
                <a:close/>
                <a:moveTo>
                  <a:pt x="1301100" y="5253090"/>
                </a:moveTo>
                <a:lnTo>
                  <a:pt x="1301099" y="5253091"/>
                </a:lnTo>
                <a:lnTo>
                  <a:pt x="1301099" y="5258075"/>
                </a:lnTo>
                <a:lnTo>
                  <a:pt x="1296114" y="5258075"/>
                </a:lnTo>
                <a:lnTo>
                  <a:pt x="1281159" y="5273026"/>
                </a:lnTo>
                <a:lnTo>
                  <a:pt x="1266203" y="5282994"/>
                </a:lnTo>
                <a:lnTo>
                  <a:pt x="1251249" y="5287978"/>
                </a:lnTo>
                <a:lnTo>
                  <a:pt x="1251249" y="5287979"/>
                </a:lnTo>
                <a:lnTo>
                  <a:pt x="1266203" y="5282995"/>
                </a:lnTo>
                <a:lnTo>
                  <a:pt x="1286144" y="5273027"/>
                </a:lnTo>
                <a:lnTo>
                  <a:pt x="1301100" y="5258075"/>
                </a:lnTo>
                <a:lnTo>
                  <a:pt x="1301100" y="5253091"/>
                </a:lnTo>
                <a:close/>
                <a:moveTo>
                  <a:pt x="10299123" y="5243122"/>
                </a:moveTo>
                <a:lnTo>
                  <a:pt x="10299122" y="5243123"/>
                </a:lnTo>
                <a:lnTo>
                  <a:pt x="10295384" y="5246861"/>
                </a:lnTo>
                <a:lnTo>
                  <a:pt x="10299122" y="5248107"/>
                </a:lnTo>
                <a:lnTo>
                  <a:pt x="10299122" y="5243123"/>
                </a:lnTo>
                <a:lnTo>
                  <a:pt x="10304108" y="5243123"/>
                </a:lnTo>
                <a:lnTo>
                  <a:pt x="10309093" y="5243123"/>
                </a:lnTo>
                <a:lnTo>
                  <a:pt x="10319063" y="5243123"/>
                </a:lnTo>
                <a:lnTo>
                  <a:pt x="10319064" y="5243123"/>
                </a:lnTo>
                <a:lnTo>
                  <a:pt x="10319063" y="5243122"/>
                </a:lnTo>
                <a:lnTo>
                  <a:pt x="10314078" y="5243122"/>
                </a:lnTo>
                <a:lnTo>
                  <a:pt x="10309093" y="5243122"/>
                </a:lnTo>
                <a:lnTo>
                  <a:pt x="10304108" y="5243122"/>
                </a:lnTo>
                <a:close/>
                <a:moveTo>
                  <a:pt x="10264226" y="5238138"/>
                </a:moveTo>
                <a:lnTo>
                  <a:pt x="10264227" y="5238139"/>
                </a:lnTo>
                <a:lnTo>
                  <a:pt x="10269212" y="5238139"/>
                </a:lnTo>
                <a:lnTo>
                  <a:pt x="10269219" y="5238141"/>
                </a:lnTo>
                <a:lnTo>
                  <a:pt x="10269212" y="5238138"/>
                </a:lnTo>
                <a:close/>
                <a:moveTo>
                  <a:pt x="1600204" y="5228173"/>
                </a:moveTo>
                <a:lnTo>
                  <a:pt x="1600204" y="5228175"/>
                </a:lnTo>
                <a:lnTo>
                  <a:pt x="1605186" y="5248106"/>
                </a:lnTo>
                <a:lnTo>
                  <a:pt x="1605186" y="5248107"/>
                </a:lnTo>
                <a:lnTo>
                  <a:pt x="1605188" y="5248107"/>
                </a:lnTo>
                <a:close/>
                <a:moveTo>
                  <a:pt x="1316054" y="5223187"/>
                </a:moveTo>
                <a:lnTo>
                  <a:pt x="1311069" y="5228171"/>
                </a:lnTo>
                <a:lnTo>
                  <a:pt x="1311069" y="5233156"/>
                </a:lnTo>
                <a:lnTo>
                  <a:pt x="1311071" y="5233155"/>
                </a:lnTo>
                <a:lnTo>
                  <a:pt x="1311071" y="5228171"/>
                </a:lnTo>
                <a:close/>
                <a:moveTo>
                  <a:pt x="10099720" y="5218203"/>
                </a:moveTo>
                <a:lnTo>
                  <a:pt x="10139600" y="5233155"/>
                </a:lnTo>
                <a:lnTo>
                  <a:pt x="10154556" y="5248107"/>
                </a:lnTo>
                <a:lnTo>
                  <a:pt x="10139601" y="5233155"/>
                </a:lnTo>
                <a:close/>
                <a:moveTo>
                  <a:pt x="1400800" y="5203251"/>
                </a:moveTo>
                <a:lnTo>
                  <a:pt x="1390829" y="5213219"/>
                </a:lnTo>
                <a:lnTo>
                  <a:pt x="1385845" y="5228171"/>
                </a:lnTo>
                <a:lnTo>
                  <a:pt x="1385845" y="5233155"/>
                </a:lnTo>
                <a:lnTo>
                  <a:pt x="1385845" y="5238139"/>
                </a:lnTo>
                <a:lnTo>
                  <a:pt x="1385846" y="5238139"/>
                </a:lnTo>
                <a:lnTo>
                  <a:pt x="1385846" y="5233155"/>
                </a:lnTo>
                <a:lnTo>
                  <a:pt x="1390829" y="5223187"/>
                </a:lnTo>
                <a:lnTo>
                  <a:pt x="1395817" y="5213219"/>
                </a:lnTo>
                <a:close/>
                <a:moveTo>
                  <a:pt x="1590235" y="5198269"/>
                </a:moveTo>
                <a:lnTo>
                  <a:pt x="1595218" y="5208235"/>
                </a:lnTo>
                <a:lnTo>
                  <a:pt x="1595218" y="5203252"/>
                </a:lnTo>
                <a:close/>
                <a:moveTo>
                  <a:pt x="9925243" y="5198267"/>
                </a:moveTo>
                <a:lnTo>
                  <a:pt x="9920258" y="5203251"/>
                </a:lnTo>
                <a:lnTo>
                  <a:pt x="9920258" y="5208235"/>
                </a:lnTo>
                <a:lnTo>
                  <a:pt x="9915273" y="5208235"/>
                </a:lnTo>
                <a:lnTo>
                  <a:pt x="9910289" y="5213219"/>
                </a:lnTo>
                <a:lnTo>
                  <a:pt x="9915273" y="5213219"/>
                </a:lnTo>
                <a:lnTo>
                  <a:pt x="9920258" y="5208235"/>
                </a:lnTo>
                <a:lnTo>
                  <a:pt x="9930228" y="5198267"/>
                </a:lnTo>
                <a:close/>
                <a:moveTo>
                  <a:pt x="1586908" y="5189963"/>
                </a:moveTo>
                <a:lnTo>
                  <a:pt x="1585249" y="5193284"/>
                </a:lnTo>
                <a:lnTo>
                  <a:pt x="1586078" y="5194114"/>
                </a:lnTo>
                <a:close/>
                <a:moveTo>
                  <a:pt x="10039897" y="5173350"/>
                </a:moveTo>
                <a:lnTo>
                  <a:pt x="10024944" y="5183315"/>
                </a:lnTo>
                <a:lnTo>
                  <a:pt x="10014975" y="5203250"/>
                </a:lnTo>
                <a:close/>
                <a:moveTo>
                  <a:pt x="1425729" y="5173346"/>
                </a:moveTo>
                <a:lnTo>
                  <a:pt x="1425726" y="5173347"/>
                </a:lnTo>
                <a:lnTo>
                  <a:pt x="1425723" y="5173349"/>
                </a:lnTo>
                <a:lnTo>
                  <a:pt x="1425726" y="5173348"/>
                </a:lnTo>
                <a:close/>
                <a:moveTo>
                  <a:pt x="9950167" y="5168366"/>
                </a:moveTo>
                <a:lnTo>
                  <a:pt x="9945184" y="5173348"/>
                </a:lnTo>
                <a:lnTo>
                  <a:pt x="9940199" y="5183315"/>
                </a:lnTo>
                <a:lnTo>
                  <a:pt x="9935213" y="5188299"/>
                </a:lnTo>
                <a:lnTo>
                  <a:pt x="9930229" y="5198266"/>
                </a:lnTo>
                <a:lnTo>
                  <a:pt x="9940198" y="5188299"/>
                </a:lnTo>
                <a:lnTo>
                  <a:pt x="9945183" y="5178331"/>
                </a:lnTo>
                <a:close/>
                <a:moveTo>
                  <a:pt x="9950172" y="5163380"/>
                </a:moveTo>
                <a:lnTo>
                  <a:pt x="9985064" y="5173347"/>
                </a:lnTo>
                <a:lnTo>
                  <a:pt x="9995032" y="5173347"/>
                </a:lnTo>
                <a:close/>
                <a:moveTo>
                  <a:pt x="1465608" y="5153409"/>
                </a:moveTo>
                <a:lnTo>
                  <a:pt x="1465606" y="5153411"/>
                </a:lnTo>
                <a:lnTo>
                  <a:pt x="1460620" y="5158395"/>
                </a:lnTo>
                <a:lnTo>
                  <a:pt x="1445667" y="5163379"/>
                </a:lnTo>
                <a:lnTo>
                  <a:pt x="1435695" y="5168363"/>
                </a:lnTo>
                <a:lnTo>
                  <a:pt x="1435695" y="5168364"/>
                </a:lnTo>
                <a:lnTo>
                  <a:pt x="1445667" y="5163380"/>
                </a:lnTo>
                <a:lnTo>
                  <a:pt x="1460620" y="5158396"/>
                </a:lnTo>
                <a:lnTo>
                  <a:pt x="1465606" y="5153412"/>
                </a:lnTo>
                <a:close/>
                <a:moveTo>
                  <a:pt x="10099720" y="5118524"/>
                </a:moveTo>
                <a:lnTo>
                  <a:pt x="10094735" y="5123508"/>
                </a:lnTo>
                <a:lnTo>
                  <a:pt x="10093073" y="5128492"/>
                </a:lnTo>
                <a:lnTo>
                  <a:pt x="10094735" y="5128492"/>
                </a:lnTo>
                <a:close/>
                <a:moveTo>
                  <a:pt x="1500501" y="5118523"/>
                </a:moveTo>
                <a:lnTo>
                  <a:pt x="1500501" y="5118524"/>
                </a:lnTo>
                <a:lnTo>
                  <a:pt x="1500501" y="5123508"/>
                </a:lnTo>
                <a:lnTo>
                  <a:pt x="1495515" y="5128492"/>
                </a:lnTo>
                <a:lnTo>
                  <a:pt x="1493855" y="5131815"/>
                </a:lnTo>
                <a:lnTo>
                  <a:pt x="1500503" y="5128492"/>
                </a:lnTo>
                <a:lnTo>
                  <a:pt x="1505486" y="5118524"/>
                </a:lnTo>
                <a:lnTo>
                  <a:pt x="1500503" y="5118524"/>
                </a:lnTo>
                <a:close/>
                <a:moveTo>
                  <a:pt x="10199420" y="5080313"/>
                </a:moveTo>
                <a:lnTo>
                  <a:pt x="10204406" y="5083636"/>
                </a:lnTo>
                <a:lnTo>
                  <a:pt x="10214377" y="5088620"/>
                </a:lnTo>
                <a:lnTo>
                  <a:pt x="10216966" y="5091208"/>
                </a:lnTo>
                <a:lnTo>
                  <a:pt x="10209392" y="5083636"/>
                </a:lnTo>
                <a:close/>
                <a:moveTo>
                  <a:pt x="10144586" y="5073668"/>
                </a:moveTo>
                <a:lnTo>
                  <a:pt x="10134616" y="5078652"/>
                </a:lnTo>
                <a:lnTo>
                  <a:pt x="10127139" y="5088620"/>
                </a:lnTo>
                <a:lnTo>
                  <a:pt x="10134616" y="5083636"/>
                </a:lnTo>
                <a:lnTo>
                  <a:pt x="10149571" y="5078652"/>
                </a:lnTo>
                <a:lnTo>
                  <a:pt x="10159541" y="5073668"/>
                </a:lnTo>
                <a:close/>
                <a:moveTo>
                  <a:pt x="1201398" y="5063700"/>
                </a:moveTo>
                <a:lnTo>
                  <a:pt x="1201398" y="5068684"/>
                </a:lnTo>
                <a:lnTo>
                  <a:pt x="1236294" y="5063700"/>
                </a:lnTo>
                <a:close/>
                <a:moveTo>
                  <a:pt x="9850464" y="5028808"/>
                </a:moveTo>
                <a:lnTo>
                  <a:pt x="9850467" y="5028813"/>
                </a:lnTo>
                <a:lnTo>
                  <a:pt x="9870408" y="5058716"/>
                </a:lnTo>
                <a:lnTo>
                  <a:pt x="9872900" y="5058716"/>
                </a:lnTo>
                <a:lnTo>
                  <a:pt x="9870408" y="5053732"/>
                </a:lnTo>
                <a:lnTo>
                  <a:pt x="9865423" y="5048749"/>
                </a:lnTo>
                <a:close/>
                <a:moveTo>
                  <a:pt x="9833850" y="5002231"/>
                </a:moveTo>
                <a:lnTo>
                  <a:pt x="9835512" y="5004890"/>
                </a:lnTo>
                <a:lnTo>
                  <a:pt x="9835512" y="5003893"/>
                </a:lnTo>
                <a:close/>
                <a:moveTo>
                  <a:pt x="1236294" y="4954053"/>
                </a:moveTo>
                <a:lnTo>
                  <a:pt x="1236294" y="4959037"/>
                </a:lnTo>
                <a:lnTo>
                  <a:pt x="1246263" y="4954053"/>
                </a:lnTo>
                <a:close/>
                <a:moveTo>
                  <a:pt x="1306083" y="4949069"/>
                </a:moveTo>
                <a:lnTo>
                  <a:pt x="1297926" y="4950428"/>
                </a:lnTo>
                <a:lnTo>
                  <a:pt x="1316054" y="4954053"/>
                </a:lnTo>
                <a:lnTo>
                  <a:pt x="1331009" y="4959037"/>
                </a:lnTo>
                <a:lnTo>
                  <a:pt x="1340980" y="4973989"/>
                </a:lnTo>
                <a:lnTo>
                  <a:pt x="1340980" y="4969005"/>
                </a:lnTo>
                <a:lnTo>
                  <a:pt x="1350949" y="4964021"/>
                </a:lnTo>
                <a:lnTo>
                  <a:pt x="1360921" y="4959037"/>
                </a:lnTo>
                <a:lnTo>
                  <a:pt x="1370890" y="4954053"/>
                </a:lnTo>
                <a:lnTo>
                  <a:pt x="1355935" y="4959037"/>
                </a:lnTo>
                <a:lnTo>
                  <a:pt x="1345963" y="4964021"/>
                </a:lnTo>
                <a:lnTo>
                  <a:pt x="1340980" y="4969005"/>
                </a:lnTo>
                <a:lnTo>
                  <a:pt x="1335994" y="4964021"/>
                </a:lnTo>
                <a:lnTo>
                  <a:pt x="1335994" y="4959037"/>
                </a:lnTo>
                <a:lnTo>
                  <a:pt x="1326023" y="4954053"/>
                </a:lnTo>
                <a:close/>
                <a:moveTo>
                  <a:pt x="9806314" y="4946221"/>
                </a:moveTo>
                <a:lnTo>
                  <a:pt x="9805602" y="4946577"/>
                </a:lnTo>
                <a:lnTo>
                  <a:pt x="9805602" y="4949069"/>
                </a:lnTo>
                <a:lnTo>
                  <a:pt x="9810587" y="4964021"/>
                </a:lnTo>
                <a:lnTo>
                  <a:pt x="9814326" y="4970251"/>
                </a:lnTo>
                <a:lnTo>
                  <a:pt x="9810587" y="4959037"/>
                </a:lnTo>
                <a:close/>
                <a:moveTo>
                  <a:pt x="1136593" y="4944085"/>
                </a:moveTo>
                <a:lnTo>
                  <a:pt x="1151546" y="4949068"/>
                </a:lnTo>
                <a:lnTo>
                  <a:pt x="1141577" y="4944085"/>
                </a:lnTo>
                <a:close/>
                <a:moveTo>
                  <a:pt x="1360921" y="4939101"/>
                </a:moveTo>
                <a:lnTo>
                  <a:pt x="1373381" y="4941593"/>
                </a:lnTo>
                <a:lnTo>
                  <a:pt x="1365904" y="4939101"/>
                </a:lnTo>
                <a:close/>
                <a:moveTo>
                  <a:pt x="1331009" y="4934117"/>
                </a:moveTo>
                <a:lnTo>
                  <a:pt x="1340980" y="4935779"/>
                </a:lnTo>
                <a:lnTo>
                  <a:pt x="1335994" y="4934117"/>
                </a:lnTo>
                <a:close/>
                <a:moveTo>
                  <a:pt x="1261218" y="4934117"/>
                </a:moveTo>
                <a:lnTo>
                  <a:pt x="1252246" y="4938603"/>
                </a:lnTo>
                <a:lnTo>
                  <a:pt x="1306083" y="4934117"/>
                </a:lnTo>
                <a:lnTo>
                  <a:pt x="1291130" y="4934117"/>
                </a:lnTo>
                <a:lnTo>
                  <a:pt x="1276175" y="4934117"/>
                </a:lnTo>
                <a:close/>
                <a:moveTo>
                  <a:pt x="1106682" y="4934117"/>
                </a:moveTo>
                <a:lnTo>
                  <a:pt x="1116651" y="4939101"/>
                </a:lnTo>
                <a:lnTo>
                  <a:pt x="1122625" y="4942087"/>
                </a:lnTo>
                <a:lnTo>
                  <a:pt x="1116653" y="4939101"/>
                </a:lnTo>
                <a:lnTo>
                  <a:pt x="1111668" y="4934117"/>
                </a:lnTo>
                <a:close/>
                <a:moveTo>
                  <a:pt x="1473085" y="4930379"/>
                </a:moveTo>
                <a:lnTo>
                  <a:pt x="1455636" y="4939101"/>
                </a:lnTo>
                <a:lnTo>
                  <a:pt x="1425726" y="4944085"/>
                </a:lnTo>
                <a:lnTo>
                  <a:pt x="1405785" y="4944085"/>
                </a:lnTo>
                <a:lnTo>
                  <a:pt x="1395815" y="4944085"/>
                </a:lnTo>
                <a:lnTo>
                  <a:pt x="1390829" y="4944085"/>
                </a:lnTo>
                <a:lnTo>
                  <a:pt x="1380860" y="4949069"/>
                </a:lnTo>
                <a:lnTo>
                  <a:pt x="1390829" y="4949069"/>
                </a:lnTo>
                <a:lnTo>
                  <a:pt x="1395815" y="4949069"/>
                </a:lnTo>
                <a:lnTo>
                  <a:pt x="1395815" y="4944086"/>
                </a:lnTo>
                <a:lnTo>
                  <a:pt x="1397477" y="4952392"/>
                </a:lnTo>
                <a:lnTo>
                  <a:pt x="1400800" y="4959037"/>
                </a:lnTo>
                <a:lnTo>
                  <a:pt x="1400800" y="4959038"/>
                </a:lnTo>
                <a:lnTo>
                  <a:pt x="1400800" y="4969005"/>
                </a:lnTo>
                <a:lnTo>
                  <a:pt x="1403291" y="4981465"/>
                </a:lnTo>
                <a:lnTo>
                  <a:pt x="1405785" y="4988941"/>
                </a:lnTo>
                <a:lnTo>
                  <a:pt x="1409109" y="4998910"/>
                </a:lnTo>
                <a:lnTo>
                  <a:pt x="1415755" y="5008877"/>
                </a:lnTo>
                <a:lnTo>
                  <a:pt x="1425726" y="5023829"/>
                </a:lnTo>
                <a:lnTo>
                  <a:pt x="1425726" y="5023829"/>
                </a:lnTo>
                <a:lnTo>
                  <a:pt x="1425726" y="5028813"/>
                </a:lnTo>
                <a:lnTo>
                  <a:pt x="1430709" y="5033797"/>
                </a:lnTo>
                <a:lnTo>
                  <a:pt x="1425726" y="5023829"/>
                </a:lnTo>
                <a:lnTo>
                  <a:pt x="1435695" y="5038780"/>
                </a:lnTo>
                <a:lnTo>
                  <a:pt x="1440681" y="5043764"/>
                </a:lnTo>
                <a:lnTo>
                  <a:pt x="1445667" y="5048748"/>
                </a:lnTo>
                <a:lnTo>
                  <a:pt x="1445667" y="5058716"/>
                </a:lnTo>
                <a:lnTo>
                  <a:pt x="1450650" y="5063700"/>
                </a:lnTo>
                <a:lnTo>
                  <a:pt x="1448988" y="5065362"/>
                </a:lnTo>
                <a:lnTo>
                  <a:pt x="1445667" y="5068684"/>
                </a:lnTo>
                <a:lnTo>
                  <a:pt x="1455633" y="5068684"/>
                </a:lnTo>
                <a:lnTo>
                  <a:pt x="1455636" y="5068684"/>
                </a:lnTo>
                <a:lnTo>
                  <a:pt x="1455636" y="5068686"/>
                </a:lnTo>
                <a:lnTo>
                  <a:pt x="1460620" y="5083636"/>
                </a:lnTo>
                <a:lnTo>
                  <a:pt x="1460620" y="5078653"/>
                </a:lnTo>
                <a:lnTo>
                  <a:pt x="1465606" y="5088620"/>
                </a:lnTo>
                <a:lnTo>
                  <a:pt x="1465606" y="5088621"/>
                </a:lnTo>
                <a:lnTo>
                  <a:pt x="1470590" y="5093604"/>
                </a:lnTo>
                <a:lnTo>
                  <a:pt x="1475576" y="5098588"/>
                </a:lnTo>
                <a:lnTo>
                  <a:pt x="1480560" y="5098588"/>
                </a:lnTo>
                <a:lnTo>
                  <a:pt x="1490531" y="5103572"/>
                </a:lnTo>
                <a:lnTo>
                  <a:pt x="1493024" y="5106064"/>
                </a:lnTo>
                <a:lnTo>
                  <a:pt x="1395815" y="4944086"/>
                </a:lnTo>
                <a:lnTo>
                  <a:pt x="1440681" y="4944086"/>
                </a:lnTo>
                <a:lnTo>
                  <a:pt x="1470591" y="4934118"/>
                </a:lnTo>
                <a:close/>
                <a:moveTo>
                  <a:pt x="967100" y="4919165"/>
                </a:moveTo>
                <a:lnTo>
                  <a:pt x="977069" y="4929133"/>
                </a:lnTo>
                <a:lnTo>
                  <a:pt x="972085" y="4919165"/>
                </a:lnTo>
                <a:close/>
                <a:moveTo>
                  <a:pt x="9855453" y="4914182"/>
                </a:moveTo>
                <a:lnTo>
                  <a:pt x="9845483" y="4919166"/>
                </a:lnTo>
                <a:lnTo>
                  <a:pt x="9830528" y="4924150"/>
                </a:lnTo>
                <a:lnTo>
                  <a:pt x="9820557" y="4929134"/>
                </a:lnTo>
                <a:lnTo>
                  <a:pt x="9815572" y="4939101"/>
                </a:lnTo>
                <a:lnTo>
                  <a:pt x="9820557" y="4934117"/>
                </a:lnTo>
                <a:lnTo>
                  <a:pt x="9825542" y="4929133"/>
                </a:lnTo>
                <a:lnTo>
                  <a:pt x="9835512" y="4924150"/>
                </a:lnTo>
                <a:lnTo>
                  <a:pt x="9850468" y="4919166"/>
                </a:lnTo>
                <a:lnTo>
                  <a:pt x="9860438" y="4914182"/>
                </a:lnTo>
                <a:close/>
                <a:moveTo>
                  <a:pt x="1485546" y="4904214"/>
                </a:moveTo>
                <a:lnTo>
                  <a:pt x="1478068" y="4922905"/>
                </a:lnTo>
                <a:lnTo>
                  <a:pt x="1480560" y="4919166"/>
                </a:lnTo>
                <a:lnTo>
                  <a:pt x="1485546" y="4909198"/>
                </a:lnTo>
                <a:close/>
                <a:moveTo>
                  <a:pt x="1679963" y="4864342"/>
                </a:moveTo>
                <a:lnTo>
                  <a:pt x="1590232" y="4882744"/>
                </a:lnTo>
                <a:lnTo>
                  <a:pt x="1590232" y="4884278"/>
                </a:lnTo>
                <a:close/>
                <a:moveTo>
                  <a:pt x="10069810" y="4814502"/>
                </a:moveTo>
                <a:lnTo>
                  <a:pt x="10048000" y="4818863"/>
                </a:lnTo>
                <a:lnTo>
                  <a:pt x="10049870" y="4819486"/>
                </a:lnTo>
                <a:lnTo>
                  <a:pt x="10070641" y="4815333"/>
                </a:lnTo>
                <a:close/>
                <a:moveTo>
                  <a:pt x="9870408" y="4799551"/>
                </a:moveTo>
                <a:lnTo>
                  <a:pt x="9875393" y="4804535"/>
                </a:lnTo>
                <a:lnTo>
                  <a:pt x="9875393" y="4804534"/>
                </a:lnTo>
                <a:close/>
                <a:moveTo>
                  <a:pt x="4735803" y="4799550"/>
                </a:moveTo>
                <a:lnTo>
                  <a:pt x="4740787" y="4799550"/>
                </a:lnTo>
                <a:lnTo>
                  <a:pt x="4750756" y="4799550"/>
                </a:lnTo>
                <a:lnTo>
                  <a:pt x="4760727" y="4799550"/>
                </a:lnTo>
                <a:lnTo>
                  <a:pt x="4765713" y="4799550"/>
                </a:lnTo>
                <a:lnTo>
                  <a:pt x="4770699" y="4804534"/>
                </a:lnTo>
                <a:lnTo>
                  <a:pt x="4775682" y="4804534"/>
                </a:lnTo>
                <a:lnTo>
                  <a:pt x="4770699" y="4814502"/>
                </a:lnTo>
                <a:lnTo>
                  <a:pt x="4770699" y="4819486"/>
                </a:lnTo>
                <a:lnTo>
                  <a:pt x="4765713" y="4819486"/>
                </a:lnTo>
                <a:lnTo>
                  <a:pt x="4765713" y="4824470"/>
                </a:lnTo>
                <a:lnTo>
                  <a:pt x="4770699" y="4824470"/>
                </a:lnTo>
                <a:lnTo>
                  <a:pt x="4775682" y="4829454"/>
                </a:lnTo>
                <a:lnTo>
                  <a:pt x="4785653" y="4829454"/>
                </a:lnTo>
                <a:lnTo>
                  <a:pt x="4790639" y="4824470"/>
                </a:lnTo>
                <a:lnTo>
                  <a:pt x="4790639" y="4819486"/>
                </a:lnTo>
                <a:lnTo>
                  <a:pt x="4790639" y="4814502"/>
                </a:lnTo>
                <a:lnTo>
                  <a:pt x="4790639" y="4809518"/>
                </a:lnTo>
                <a:lnTo>
                  <a:pt x="4795622" y="4809518"/>
                </a:lnTo>
                <a:lnTo>
                  <a:pt x="4800608" y="4809518"/>
                </a:lnTo>
                <a:lnTo>
                  <a:pt x="4810578" y="4814502"/>
                </a:lnTo>
                <a:lnTo>
                  <a:pt x="4815563" y="4829454"/>
                </a:lnTo>
                <a:lnTo>
                  <a:pt x="4820549" y="4839422"/>
                </a:lnTo>
                <a:lnTo>
                  <a:pt x="4825533" y="4844406"/>
                </a:lnTo>
                <a:lnTo>
                  <a:pt x="4825533" y="4849390"/>
                </a:lnTo>
                <a:lnTo>
                  <a:pt x="4855442" y="4834438"/>
                </a:lnTo>
                <a:lnTo>
                  <a:pt x="4860430" y="4834438"/>
                </a:lnTo>
                <a:lnTo>
                  <a:pt x="4865413" y="4834438"/>
                </a:lnTo>
                <a:lnTo>
                  <a:pt x="4880368" y="4834438"/>
                </a:lnTo>
                <a:lnTo>
                  <a:pt x="4890340" y="4839422"/>
                </a:lnTo>
                <a:lnTo>
                  <a:pt x="4900308" y="4844406"/>
                </a:lnTo>
                <a:lnTo>
                  <a:pt x="4905293" y="4849390"/>
                </a:lnTo>
                <a:lnTo>
                  <a:pt x="4910278" y="4859358"/>
                </a:lnTo>
                <a:lnTo>
                  <a:pt x="4915263" y="4869326"/>
                </a:lnTo>
                <a:lnTo>
                  <a:pt x="4910278" y="4874310"/>
                </a:lnTo>
                <a:lnTo>
                  <a:pt x="4910278" y="4879294"/>
                </a:lnTo>
                <a:lnTo>
                  <a:pt x="4905293" y="4879294"/>
                </a:lnTo>
                <a:lnTo>
                  <a:pt x="4900308" y="4884277"/>
                </a:lnTo>
                <a:lnTo>
                  <a:pt x="4890340" y="4889261"/>
                </a:lnTo>
                <a:lnTo>
                  <a:pt x="4885354" y="4899229"/>
                </a:lnTo>
                <a:lnTo>
                  <a:pt x="4880368" y="4909197"/>
                </a:lnTo>
                <a:lnTo>
                  <a:pt x="4875385" y="4919165"/>
                </a:lnTo>
                <a:lnTo>
                  <a:pt x="4870399" y="4929133"/>
                </a:lnTo>
                <a:lnTo>
                  <a:pt x="4870399" y="4934117"/>
                </a:lnTo>
                <a:lnTo>
                  <a:pt x="4880368" y="4939101"/>
                </a:lnTo>
                <a:lnTo>
                  <a:pt x="4900308" y="4954053"/>
                </a:lnTo>
                <a:lnTo>
                  <a:pt x="4925234" y="4973989"/>
                </a:lnTo>
                <a:lnTo>
                  <a:pt x="4950159" y="4988941"/>
                </a:lnTo>
                <a:lnTo>
                  <a:pt x="4970099" y="5003892"/>
                </a:lnTo>
                <a:lnTo>
                  <a:pt x="4980069" y="5003892"/>
                </a:lnTo>
                <a:lnTo>
                  <a:pt x="4980069" y="5008876"/>
                </a:lnTo>
                <a:lnTo>
                  <a:pt x="4990039" y="5008876"/>
                </a:lnTo>
                <a:lnTo>
                  <a:pt x="4995024" y="5008876"/>
                </a:lnTo>
                <a:lnTo>
                  <a:pt x="5004994" y="5003892"/>
                </a:lnTo>
                <a:lnTo>
                  <a:pt x="5014964" y="4993925"/>
                </a:lnTo>
                <a:lnTo>
                  <a:pt x="5024935" y="4973989"/>
                </a:lnTo>
                <a:lnTo>
                  <a:pt x="5034905" y="4944085"/>
                </a:lnTo>
                <a:lnTo>
                  <a:pt x="5039890" y="4919165"/>
                </a:lnTo>
                <a:lnTo>
                  <a:pt x="5044875" y="4904213"/>
                </a:lnTo>
                <a:lnTo>
                  <a:pt x="5049860" y="4829454"/>
                </a:lnTo>
                <a:lnTo>
                  <a:pt x="5049860" y="4824470"/>
                </a:lnTo>
                <a:lnTo>
                  <a:pt x="5049860" y="4814502"/>
                </a:lnTo>
                <a:lnTo>
                  <a:pt x="5049860" y="4809518"/>
                </a:lnTo>
                <a:lnTo>
                  <a:pt x="5054845" y="4804534"/>
                </a:lnTo>
                <a:lnTo>
                  <a:pt x="5054845" y="4799550"/>
                </a:lnTo>
                <a:lnTo>
                  <a:pt x="5064815" y="4799550"/>
                </a:lnTo>
                <a:lnTo>
                  <a:pt x="5074785" y="4799550"/>
                </a:lnTo>
                <a:lnTo>
                  <a:pt x="5084755" y="4809518"/>
                </a:lnTo>
                <a:lnTo>
                  <a:pt x="5094725" y="4814502"/>
                </a:lnTo>
                <a:lnTo>
                  <a:pt x="5094725" y="4829454"/>
                </a:lnTo>
                <a:lnTo>
                  <a:pt x="5099710" y="4839422"/>
                </a:lnTo>
                <a:lnTo>
                  <a:pt x="5099710" y="4849390"/>
                </a:lnTo>
                <a:lnTo>
                  <a:pt x="5099710" y="4854374"/>
                </a:lnTo>
                <a:lnTo>
                  <a:pt x="5099710" y="4859358"/>
                </a:lnTo>
                <a:lnTo>
                  <a:pt x="5094725" y="4859358"/>
                </a:lnTo>
                <a:lnTo>
                  <a:pt x="5094725" y="4869326"/>
                </a:lnTo>
                <a:lnTo>
                  <a:pt x="5094725" y="4879294"/>
                </a:lnTo>
                <a:lnTo>
                  <a:pt x="5094725" y="4889261"/>
                </a:lnTo>
                <a:lnTo>
                  <a:pt x="5099710" y="4899229"/>
                </a:lnTo>
                <a:lnTo>
                  <a:pt x="5099710" y="4904213"/>
                </a:lnTo>
                <a:lnTo>
                  <a:pt x="5109680" y="4904213"/>
                </a:lnTo>
                <a:lnTo>
                  <a:pt x="5114666" y="4904213"/>
                </a:lnTo>
                <a:lnTo>
                  <a:pt x="5124636" y="4904213"/>
                </a:lnTo>
                <a:lnTo>
                  <a:pt x="5129621" y="4904213"/>
                </a:lnTo>
                <a:lnTo>
                  <a:pt x="5134606" y="4909197"/>
                </a:lnTo>
                <a:lnTo>
                  <a:pt x="5139591" y="4914181"/>
                </a:lnTo>
                <a:lnTo>
                  <a:pt x="5144576" y="4924149"/>
                </a:lnTo>
                <a:lnTo>
                  <a:pt x="5149561" y="4939101"/>
                </a:lnTo>
                <a:lnTo>
                  <a:pt x="5159531" y="4954053"/>
                </a:lnTo>
                <a:lnTo>
                  <a:pt x="5164516" y="4964021"/>
                </a:lnTo>
                <a:lnTo>
                  <a:pt x="5174486" y="4969005"/>
                </a:lnTo>
                <a:lnTo>
                  <a:pt x="5174486" y="4973989"/>
                </a:lnTo>
                <a:lnTo>
                  <a:pt x="5179471" y="4978973"/>
                </a:lnTo>
                <a:lnTo>
                  <a:pt x="5179471" y="4988941"/>
                </a:lnTo>
                <a:lnTo>
                  <a:pt x="5184456" y="4998908"/>
                </a:lnTo>
                <a:lnTo>
                  <a:pt x="5189441" y="5008876"/>
                </a:lnTo>
                <a:lnTo>
                  <a:pt x="5194426" y="5018844"/>
                </a:lnTo>
                <a:lnTo>
                  <a:pt x="5194426" y="5028812"/>
                </a:lnTo>
                <a:lnTo>
                  <a:pt x="5199412" y="5033796"/>
                </a:lnTo>
                <a:lnTo>
                  <a:pt x="5204397" y="5043764"/>
                </a:lnTo>
                <a:lnTo>
                  <a:pt x="5214367" y="5048748"/>
                </a:lnTo>
                <a:lnTo>
                  <a:pt x="5219352" y="5058716"/>
                </a:lnTo>
                <a:lnTo>
                  <a:pt x="5229322" y="5068684"/>
                </a:lnTo>
                <a:lnTo>
                  <a:pt x="5239292" y="5078652"/>
                </a:lnTo>
                <a:lnTo>
                  <a:pt x="5244277" y="5083636"/>
                </a:lnTo>
                <a:lnTo>
                  <a:pt x="5289142" y="5138459"/>
                </a:lnTo>
                <a:lnTo>
                  <a:pt x="5289142" y="5158395"/>
                </a:lnTo>
                <a:lnTo>
                  <a:pt x="5373888" y="5223186"/>
                </a:lnTo>
                <a:lnTo>
                  <a:pt x="5378874" y="5233154"/>
                </a:lnTo>
                <a:lnTo>
                  <a:pt x="5393829" y="5253090"/>
                </a:lnTo>
                <a:lnTo>
                  <a:pt x="5408784" y="5282994"/>
                </a:lnTo>
                <a:lnTo>
                  <a:pt x="5418754" y="5322866"/>
                </a:lnTo>
                <a:lnTo>
                  <a:pt x="5418754" y="5357753"/>
                </a:lnTo>
                <a:lnTo>
                  <a:pt x="5423739" y="5397625"/>
                </a:lnTo>
                <a:lnTo>
                  <a:pt x="5423739" y="5437497"/>
                </a:lnTo>
                <a:lnTo>
                  <a:pt x="5423739" y="5467400"/>
                </a:lnTo>
                <a:lnTo>
                  <a:pt x="5423739" y="5477368"/>
                </a:lnTo>
                <a:lnTo>
                  <a:pt x="5423739" y="5487336"/>
                </a:lnTo>
                <a:lnTo>
                  <a:pt x="5413769" y="5497304"/>
                </a:lnTo>
                <a:lnTo>
                  <a:pt x="5408784" y="5507272"/>
                </a:lnTo>
                <a:lnTo>
                  <a:pt x="5398814" y="5517240"/>
                </a:lnTo>
                <a:lnTo>
                  <a:pt x="5388844" y="5527208"/>
                </a:lnTo>
                <a:lnTo>
                  <a:pt x="5373888" y="5532192"/>
                </a:lnTo>
                <a:lnTo>
                  <a:pt x="5353948" y="5577047"/>
                </a:lnTo>
                <a:lnTo>
                  <a:pt x="5348963" y="5587015"/>
                </a:lnTo>
                <a:lnTo>
                  <a:pt x="5343978" y="5601967"/>
                </a:lnTo>
                <a:lnTo>
                  <a:pt x="5338993" y="5611935"/>
                </a:lnTo>
                <a:lnTo>
                  <a:pt x="5334008" y="5626887"/>
                </a:lnTo>
                <a:lnTo>
                  <a:pt x="5329023" y="5636855"/>
                </a:lnTo>
                <a:lnTo>
                  <a:pt x="5319053" y="5641839"/>
                </a:lnTo>
                <a:lnTo>
                  <a:pt x="5309083" y="5646823"/>
                </a:lnTo>
                <a:lnTo>
                  <a:pt x="5304098" y="5656791"/>
                </a:lnTo>
                <a:lnTo>
                  <a:pt x="5304098" y="5661775"/>
                </a:lnTo>
                <a:lnTo>
                  <a:pt x="5304098" y="5676726"/>
                </a:lnTo>
                <a:lnTo>
                  <a:pt x="5309083" y="5691678"/>
                </a:lnTo>
                <a:lnTo>
                  <a:pt x="5314068" y="5706630"/>
                </a:lnTo>
                <a:lnTo>
                  <a:pt x="5319053" y="5721582"/>
                </a:lnTo>
                <a:lnTo>
                  <a:pt x="5319053" y="5736534"/>
                </a:lnTo>
                <a:lnTo>
                  <a:pt x="5314068" y="5746502"/>
                </a:lnTo>
                <a:lnTo>
                  <a:pt x="5304098" y="5756470"/>
                </a:lnTo>
                <a:lnTo>
                  <a:pt x="5284158" y="5766438"/>
                </a:lnTo>
                <a:lnTo>
                  <a:pt x="5254247" y="5781390"/>
                </a:lnTo>
                <a:lnTo>
                  <a:pt x="5229322" y="5801325"/>
                </a:lnTo>
                <a:lnTo>
                  <a:pt x="5204397" y="5811293"/>
                </a:lnTo>
                <a:lnTo>
                  <a:pt x="5194426" y="5816277"/>
                </a:lnTo>
                <a:lnTo>
                  <a:pt x="5189441" y="5816277"/>
                </a:lnTo>
                <a:lnTo>
                  <a:pt x="5184456" y="5811293"/>
                </a:lnTo>
                <a:lnTo>
                  <a:pt x="5174486" y="5806309"/>
                </a:lnTo>
                <a:lnTo>
                  <a:pt x="5159531" y="5796341"/>
                </a:lnTo>
                <a:lnTo>
                  <a:pt x="5149561" y="5786373"/>
                </a:lnTo>
                <a:lnTo>
                  <a:pt x="5144576" y="5776406"/>
                </a:lnTo>
                <a:lnTo>
                  <a:pt x="5139591" y="5776406"/>
                </a:lnTo>
                <a:lnTo>
                  <a:pt x="5134606" y="5776406"/>
                </a:lnTo>
                <a:lnTo>
                  <a:pt x="5129621" y="5776406"/>
                </a:lnTo>
                <a:lnTo>
                  <a:pt x="5119651" y="5781390"/>
                </a:lnTo>
                <a:lnTo>
                  <a:pt x="5114666" y="5786373"/>
                </a:lnTo>
                <a:lnTo>
                  <a:pt x="5104696" y="5786373"/>
                </a:lnTo>
                <a:lnTo>
                  <a:pt x="5094725" y="5786373"/>
                </a:lnTo>
                <a:lnTo>
                  <a:pt x="5084755" y="5786373"/>
                </a:lnTo>
                <a:lnTo>
                  <a:pt x="5074785" y="5781390"/>
                </a:lnTo>
                <a:lnTo>
                  <a:pt x="5069800" y="5781390"/>
                </a:lnTo>
                <a:lnTo>
                  <a:pt x="5064815" y="5776406"/>
                </a:lnTo>
                <a:lnTo>
                  <a:pt x="5019950" y="5776406"/>
                </a:lnTo>
                <a:lnTo>
                  <a:pt x="5014964" y="5766438"/>
                </a:lnTo>
                <a:lnTo>
                  <a:pt x="5000009" y="5746502"/>
                </a:lnTo>
                <a:lnTo>
                  <a:pt x="4990039" y="5711614"/>
                </a:lnTo>
                <a:lnTo>
                  <a:pt x="4980069" y="5681710"/>
                </a:lnTo>
                <a:lnTo>
                  <a:pt x="4950159" y="5631871"/>
                </a:lnTo>
                <a:lnTo>
                  <a:pt x="4885354" y="5626887"/>
                </a:lnTo>
                <a:lnTo>
                  <a:pt x="4840488" y="5591999"/>
                </a:lnTo>
                <a:lnTo>
                  <a:pt x="4835502" y="5587015"/>
                </a:lnTo>
                <a:lnTo>
                  <a:pt x="4820549" y="5572063"/>
                </a:lnTo>
                <a:lnTo>
                  <a:pt x="4795622" y="5557112"/>
                </a:lnTo>
                <a:lnTo>
                  <a:pt x="4755742" y="5537176"/>
                </a:lnTo>
                <a:lnTo>
                  <a:pt x="4705892" y="5527208"/>
                </a:lnTo>
                <a:lnTo>
                  <a:pt x="4690936" y="5532192"/>
                </a:lnTo>
                <a:lnTo>
                  <a:pt x="4666010" y="5537176"/>
                </a:lnTo>
                <a:lnTo>
                  <a:pt x="4631117" y="5547144"/>
                </a:lnTo>
                <a:lnTo>
                  <a:pt x="4601207" y="5557112"/>
                </a:lnTo>
                <a:lnTo>
                  <a:pt x="4516459" y="5606951"/>
                </a:lnTo>
                <a:lnTo>
                  <a:pt x="4496521" y="5606951"/>
                </a:lnTo>
                <a:lnTo>
                  <a:pt x="4491533" y="5611935"/>
                </a:lnTo>
                <a:lnTo>
                  <a:pt x="4491533" y="5616919"/>
                </a:lnTo>
                <a:lnTo>
                  <a:pt x="4486549" y="5626887"/>
                </a:lnTo>
                <a:lnTo>
                  <a:pt x="4481564" y="5631871"/>
                </a:lnTo>
                <a:lnTo>
                  <a:pt x="4476580" y="5641839"/>
                </a:lnTo>
                <a:lnTo>
                  <a:pt x="4466609" y="5646823"/>
                </a:lnTo>
                <a:lnTo>
                  <a:pt x="4456639" y="5646823"/>
                </a:lnTo>
                <a:lnTo>
                  <a:pt x="4446670" y="5646823"/>
                </a:lnTo>
                <a:lnTo>
                  <a:pt x="4431713" y="5646823"/>
                </a:lnTo>
                <a:lnTo>
                  <a:pt x="4421744" y="5646823"/>
                </a:lnTo>
                <a:lnTo>
                  <a:pt x="4416758" y="5641839"/>
                </a:lnTo>
                <a:lnTo>
                  <a:pt x="4411773" y="5641839"/>
                </a:lnTo>
                <a:lnTo>
                  <a:pt x="4356939" y="5641839"/>
                </a:lnTo>
                <a:lnTo>
                  <a:pt x="4351953" y="5641839"/>
                </a:lnTo>
                <a:lnTo>
                  <a:pt x="4346967" y="5646823"/>
                </a:lnTo>
                <a:lnTo>
                  <a:pt x="4341984" y="5651807"/>
                </a:lnTo>
                <a:lnTo>
                  <a:pt x="4332013" y="5656791"/>
                </a:lnTo>
                <a:lnTo>
                  <a:pt x="4327027" y="5661775"/>
                </a:lnTo>
                <a:lnTo>
                  <a:pt x="4317058" y="5676726"/>
                </a:lnTo>
                <a:lnTo>
                  <a:pt x="4307088" y="5676726"/>
                </a:lnTo>
                <a:lnTo>
                  <a:pt x="4287148" y="5676726"/>
                </a:lnTo>
                <a:lnTo>
                  <a:pt x="4277176" y="5676726"/>
                </a:lnTo>
                <a:lnTo>
                  <a:pt x="4267207" y="5676726"/>
                </a:lnTo>
                <a:lnTo>
                  <a:pt x="4257238" y="5676726"/>
                </a:lnTo>
                <a:lnTo>
                  <a:pt x="4247267" y="5671742"/>
                </a:lnTo>
                <a:lnTo>
                  <a:pt x="4242281" y="5671742"/>
                </a:lnTo>
                <a:lnTo>
                  <a:pt x="4237297" y="5666759"/>
                </a:lnTo>
                <a:lnTo>
                  <a:pt x="4237297" y="5661775"/>
                </a:lnTo>
                <a:lnTo>
                  <a:pt x="4237297" y="5651807"/>
                </a:lnTo>
                <a:lnTo>
                  <a:pt x="4232312" y="5646823"/>
                </a:lnTo>
                <a:lnTo>
                  <a:pt x="4232312" y="5651807"/>
                </a:lnTo>
                <a:lnTo>
                  <a:pt x="4227327" y="5651807"/>
                </a:lnTo>
                <a:lnTo>
                  <a:pt x="4222341" y="5656791"/>
                </a:lnTo>
                <a:lnTo>
                  <a:pt x="4217357" y="5656791"/>
                </a:lnTo>
                <a:lnTo>
                  <a:pt x="4212371" y="5656791"/>
                </a:lnTo>
                <a:lnTo>
                  <a:pt x="4207386" y="5651807"/>
                </a:lnTo>
                <a:lnTo>
                  <a:pt x="4202402" y="5651807"/>
                </a:lnTo>
                <a:lnTo>
                  <a:pt x="4197416" y="5641839"/>
                </a:lnTo>
                <a:lnTo>
                  <a:pt x="4197416" y="5636855"/>
                </a:lnTo>
                <a:lnTo>
                  <a:pt x="4197416" y="5626887"/>
                </a:lnTo>
                <a:lnTo>
                  <a:pt x="4207386" y="5621903"/>
                </a:lnTo>
                <a:lnTo>
                  <a:pt x="4222341" y="5611935"/>
                </a:lnTo>
                <a:lnTo>
                  <a:pt x="4232312" y="5547144"/>
                </a:lnTo>
                <a:lnTo>
                  <a:pt x="4227327" y="5537176"/>
                </a:lnTo>
                <a:lnTo>
                  <a:pt x="4227327" y="5527208"/>
                </a:lnTo>
                <a:lnTo>
                  <a:pt x="4222341" y="5517240"/>
                </a:lnTo>
                <a:lnTo>
                  <a:pt x="4217357" y="5507272"/>
                </a:lnTo>
                <a:lnTo>
                  <a:pt x="4212371" y="5497304"/>
                </a:lnTo>
                <a:lnTo>
                  <a:pt x="4212371" y="5492320"/>
                </a:lnTo>
                <a:lnTo>
                  <a:pt x="4202402" y="5477368"/>
                </a:lnTo>
                <a:lnTo>
                  <a:pt x="4187447" y="5442481"/>
                </a:lnTo>
                <a:lnTo>
                  <a:pt x="4177475" y="5402609"/>
                </a:lnTo>
                <a:lnTo>
                  <a:pt x="4167506" y="5367721"/>
                </a:lnTo>
                <a:lnTo>
                  <a:pt x="4167506" y="5342801"/>
                </a:lnTo>
                <a:lnTo>
                  <a:pt x="4177475" y="5332833"/>
                </a:lnTo>
                <a:lnTo>
                  <a:pt x="4177475" y="5317882"/>
                </a:lnTo>
                <a:lnTo>
                  <a:pt x="4177475" y="5302930"/>
                </a:lnTo>
                <a:lnTo>
                  <a:pt x="4172490" y="5287978"/>
                </a:lnTo>
                <a:lnTo>
                  <a:pt x="4167506" y="5282994"/>
                </a:lnTo>
                <a:lnTo>
                  <a:pt x="4162521" y="5268042"/>
                </a:lnTo>
                <a:lnTo>
                  <a:pt x="4157535" y="5243122"/>
                </a:lnTo>
                <a:lnTo>
                  <a:pt x="4157535" y="5218203"/>
                </a:lnTo>
                <a:lnTo>
                  <a:pt x="4167506" y="5198267"/>
                </a:lnTo>
                <a:lnTo>
                  <a:pt x="4177475" y="5193283"/>
                </a:lnTo>
                <a:lnTo>
                  <a:pt x="4187447" y="5183315"/>
                </a:lnTo>
                <a:lnTo>
                  <a:pt x="4197416" y="5173347"/>
                </a:lnTo>
                <a:lnTo>
                  <a:pt x="4207386" y="5168363"/>
                </a:lnTo>
                <a:lnTo>
                  <a:pt x="4217357" y="5158395"/>
                </a:lnTo>
                <a:lnTo>
                  <a:pt x="4227327" y="5148427"/>
                </a:lnTo>
                <a:lnTo>
                  <a:pt x="4232312" y="5143443"/>
                </a:lnTo>
                <a:lnTo>
                  <a:pt x="4307088" y="5138459"/>
                </a:lnTo>
                <a:lnTo>
                  <a:pt x="4386848" y="5123507"/>
                </a:lnTo>
                <a:lnTo>
                  <a:pt x="4391834" y="5118523"/>
                </a:lnTo>
                <a:lnTo>
                  <a:pt x="4401803" y="5108555"/>
                </a:lnTo>
                <a:lnTo>
                  <a:pt x="4406789" y="5098588"/>
                </a:lnTo>
                <a:lnTo>
                  <a:pt x="4416758" y="5088620"/>
                </a:lnTo>
                <a:lnTo>
                  <a:pt x="4421744" y="5078652"/>
                </a:lnTo>
                <a:lnTo>
                  <a:pt x="4426730" y="5068684"/>
                </a:lnTo>
                <a:lnTo>
                  <a:pt x="4431713" y="5058716"/>
                </a:lnTo>
                <a:lnTo>
                  <a:pt x="4431713" y="5048748"/>
                </a:lnTo>
                <a:lnTo>
                  <a:pt x="4431713" y="5038780"/>
                </a:lnTo>
                <a:lnTo>
                  <a:pt x="4436698" y="5028812"/>
                </a:lnTo>
                <a:lnTo>
                  <a:pt x="4441684" y="5018844"/>
                </a:lnTo>
                <a:lnTo>
                  <a:pt x="4451653" y="5013860"/>
                </a:lnTo>
                <a:lnTo>
                  <a:pt x="4461625" y="5013860"/>
                </a:lnTo>
                <a:lnTo>
                  <a:pt x="4476580" y="5013860"/>
                </a:lnTo>
                <a:lnTo>
                  <a:pt x="4476580" y="5008876"/>
                </a:lnTo>
                <a:lnTo>
                  <a:pt x="4476580" y="5003892"/>
                </a:lnTo>
                <a:lnTo>
                  <a:pt x="4476580" y="4998908"/>
                </a:lnTo>
                <a:lnTo>
                  <a:pt x="4481564" y="4988941"/>
                </a:lnTo>
                <a:lnTo>
                  <a:pt x="4481564" y="4978973"/>
                </a:lnTo>
                <a:lnTo>
                  <a:pt x="4491533" y="4973989"/>
                </a:lnTo>
                <a:lnTo>
                  <a:pt x="4496521" y="4973989"/>
                </a:lnTo>
                <a:lnTo>
                  <a:pt x="4506490" y="4964021"/>
                </a:lnTo>
                <a:lnTo>
                  <a:pt x="4521444" y="4939101"/>
                </a:lnTo>
                <a:lnTo>
                  <a:pt x="4546371" y="4919165"/>
                </a:lnTo>
                <a:lnTo>
                  <a:pt x="4581266" y="4919165"/>
                </a:lnTo>
                <a:lnTo>
                  <a:pt x="4586250" y="4924149"/>
                </a:lnTo>
                <a:lnTo>
                  <a:pt x="4596221" y="4929133"/>
                </a:lnTo>
                <a:lnTo>
                  <a:pt x="4606190" y="4934117"/>
                </a:lnTo>
                <a:lnTo>
                  <a:pt x="4611176" y="4939101"/>
                </a:lnTo>
                <a:lnTo>
                  <a:pt x="4621146" y="4944085"/>
                </a:lnTo>
                <a:lnTo>
                  <a:pt x="4631117" y="4949069"/>
                </a:lnTo>
                <a:lnTo>
                  <a:pt x="4641085" y="4949069"/>
                </a:lnTo>
                <a:lnTo>
                  <a:pt x="4646071" y="4949069"/>
                </a:lnTo>
                <a:lnTo>
                  <a:pt x="4651057" y="4954053"/>
                </a:lnTo>
                <a:lnTo>
                  <a:pt x="4651057" y="4949069"/>
                </a:lnTo>
                <a:lnTo>
                  <a:pt x="4656041" y="4944085"/>
                </a:lnTo>
                <a:lnTo>
                  <a:pt x="4661026" y="4939101"/>
                </a:lnTo>
                <a:lnTo>
                  <a:pt x="4661026" y="4934117"/>
                </a:lnTo>
                <a:lnTo>
                  <a:pt x="4661026" y="4929133"/>
                </a:lnTo>
                <a:lnTo>
                  <a:pt x="4656041" y="4924149"/>
                </a:lnTo>
                <a:lnTo>
                  <a:pt x="4651057" y="4919165"/>
                </a:lnTo>
                <a:lnTo>
                  <a:pt x="4646071" y="4914181"/>
                </a:lnTo>
                <a:lnTo>
                  <a:pt x="4646071" y="4909197"/>
                </a:lnTo>
                <a:lnTo>
                  <a:pt x="4651057" y="4904213"/>
                </a:lnTo>
                <a:lnTo>
                  <a:pt x="4661026" y="4899229"/>
                </a:lnTo>
                <a:lnTo>
                  <a:pt x="4666010" y="4879294"/>
                </a:lnTo>
                <a:lnTo>
                  <a:pt x="4661026" y="4879294"/>
                </a:lnTo>
                <a:lnTo>
                  <a:pt x="4666010" y="4874310"/>
                </a:lnTo>
                <a:lnTo>
                  <a:pt x="4666010" y="4869326"/>
                </a:lnTo>
                <a:lnTo>
                  <a:pt x="4670996" y="4859358"/>
                </a:lnTo>
                <a:lnTo>
                  <a:pt x="4675981" y="4854374"/>
                </a:lnTo>
                <a:lnTo>
                  <a:pt x="4685953" y="4849390"/>
                </a:lnTo>
                <a:lnTo>
                  <a:pt x="4725832" y="4849390"/>
                </a:lnTo>
                <a:lnTo>
                  <a:pt x="4725832" y="4844406"/>
                </a:lnTo>
                <a:lnTo>
                  <a:pt x="4730817" y="4844406"/>
                </a:lnTo>
                <a:lnTo>
                  <a:pt x="4735803" y="4839422"/>
                </a:lnTo>
                <a:lnTo>
                  <a:pt x="4735803" y="4834438"/>
                </a:lnTo>
                <a:lnTo>
                  <a:pt x="4735803" y="4824470"/>
                </a:lnTo>
                <a:lnTo>
                  <a:pt x="4710876" y="4824470"/>
                </a:lnTo>
                <a:lnTo>
                  <a:pt x="4710876" y="4819486"/>
                </a:lnTo>
                <a:lnTo>
                  <a:pt x="4715862" y="4814502"/>
                </a:lnTo>
                <a:lnTo>
                  <a:pt x="4715862" y="4809518"/>
                </a:lnTo>
                <a:lnTo>
                  <a:pt x="4725832" y="4804534"/>
                </a:lnTo>
                <a:close/>
                <a:moveTo>
                  <a:pt x="9830527" y="4754694"/>
                </a:moveTo>
                <a:lnTo>
                  <a:pt x="9830528" y="4754695"/>
                </a:lnTo>
                <a:lnTo>
                  <a:pt x="9840498" y="4754695"/>
                </a:lnTo>
                <a:lnTo>
                  <a:pt x="9845482" y="4754695"/>
                </a:lnTo>
                <a:lnTo>
                  <a:pt x="9845487" y="4754694"/>
                </a:lnTo>
                <a:lnTo>
                  <a:pt x="9840498" y="4754694"/>
                </a:lnTo>
                <a:close/>
                <a:moveTo>
                  <a:pt x="1518813" y="4744830"/>
                </a:moveTo>
                <a:lnTo>
                  <a:pt x="1520442" y="4749712"/>
                </a:lnTo>
                <a:lnTo>
                  <a:pt x="1525427" y="4759680"/>
                </a:lnTo>
                <a:lnTo>
                  <a:pt x="1530413" y="4764664"/>
                </a:lnTo>
                <a:lnTo>
                  <a:pt x="1565306" y="4769648"/>
                </a:lnTo>
                <a:lnTo>
                  <a:pt x="1565306" y="4769647"/>
                </a:lnTo>
                <a:lnTo>
                  <a:pt x="1530413" y="4764663"/>
                </a:lnTo>
                <a:lnTo>
                  <a:pt x="1525427" y="4759679"/>
                </a:lnTo>
                <a:lnTo>
                  <a:pt x="1520442" y="4749711"/>
                </a:lnTo>
                <a:close/>
                <a:moveTo>
                  <a:pt x="9915273" y="4734759"/>
                </a:moveTo>
                <a:lnTo>
                  <a:pt x="9905303" y="4744727"/>
                </a:lnTo>
                <a:lnTo>
                  <a:pt x="9900318" y="4749711"/>
                </a:lnTo>
                <a:lnTo>
                  <a:pt x="9910288" y="4744727"/>
                </a:lnTo>
                <a:close/>
                <a:moveTo>
                  <a:pt x="2128619" y="4724791"/>
                </a:moveTo>
                <a:lnTo>
                  <a:pt x="2143574" y="4729775"/>
                </a:lnTo>
                <a:lnTo>
                  <a:pt x="2148558" y="4734759"/>
                </a:lnTo>
                <a:lnTo>
                  <a:pt x="2148558" y="4744727"/>
                </a:lnTo>
                <a:lnTo>
                  <a:pt x="2148558" y="4754695"/>
                </a:lnTo>
                <a:lnTo>
                  <a:pt x="2148558" y="4764663"/>
                </a:lnTo>
                <a:lnTo>
                  <a:pt x="2143574" y="4774631"/>
                </a:lnTo>
                <a:lnTo>
                  <a:pt x="2143574" y="4784599"/>
                </a:lnTo>
                <a:lnTo>
                  <a:pt x="2143574" y="4794567"/>
                </a:lnTo>
                <a:lnTo>
                  <a:pt x="2138588" y="4809518"/>
                </a:lnTo>
                <a:lnTo>
                  <a:pt x="2138588" y="4824470"/>
                </a:lnTo>
                <a:lnTo>
                  <a:pt x="2133603" y="4834438"/>
                </a:lnTo>
                <a:lnTo>
                  <a:pt x="2128619" y="4849390"/>
                </a:lnTo>
                <a:lnTo>
                  <a:pt x="2128619" y="4854374"/>
                </a:lnTo>
                <a:lnTo>
                  <a:pt x="2128619" y="4859358"/>
                </a:lnTo>
                <a:lnTo>
                  <a:pt x="2123633" y="4889262"/>
                </a:lnTo>
                <a:lnTo>
                  <a:pt x="2113662" y="4929133"/>
                </a:lnTo>
                <a:lnTo>
                  <a:pt x="2108678" y="4969005"/>
                </a:lnTo>
                <a:lnTo>
                  <a:pt x="2098707" y="4993925"/>
                </a:lnTo>
                <a:lnTo>
                  <a:pt x="2088738" y="5008877"/>
                </a:lnTo>
                <a:lnTo>
                  <a:pt x="2083752" y="5023829"/>
                </a:lnTo>
                <a:lnTo>
                  <a:pt x="2078767" y="5033797"/>
                </a:lnTo>
                <a:lnTo>
                  <a:pt x="2078767" y="5038780"/>
                </a:lnTo>
                <a:lnTo>
                  <a:pt x="2083752" y="5043764"/>
                </a:lnTo>
                <a:lnTo>
                  <a:pt x="2078767" y="5058716"/>
                </a:lnTo>
                <a:lnTo>
                  <a:pt x="2073781" y="5088620"/>
                </a:lnTo>
                <a:lnTo>
                  <a:pt x="2058828" y="5133476"/>
                </a:lnTo>
                <a:lnTo>
                  <a:pt x="2048856" y="5153411"/>
                </a:lnTo>
                <a:lnTo>
                  <a:pt x="2043873" y="5168363"/>
                </a:lnTo>
                <a:lnTo>
                  <a:pt x="2033901" y="5178331"/>
                </a:lnTo>
                <a:lnTo>
                  <a:pt x="2023932" y="5178331"/>
                </a:lnTo>
                <a:lnTo>
                  <a:pt x="2013961" y="5178331"/>
                </a:lnTo>
                <a:lnTo>
                  <a:pt x="2003992" y="5178331"/>
                </a:lnTo>
                <a:lnTo>
                  <a:pt x="1999006" y="5173347"/>
                </a:lnTo>
                <a:lnTo>
                  <a:pt x="1994021" y="5168363"/>
                </a:lnTo>
                <a:lnTo>
                  <a:pt x="1989037" y="5163379"/>
                </a:lnTo>
                <a:lnTo>
                  <a:pt x="1984052" y="5158395"/>
                </a:lnTo>
                <a:lnTo>
                  <a:pt x="1989037" y="5153411"/>
                </a:lnTo>
                <a:lnTo>
                  <a:pt x="1984052" y="5153411"/>
                </a:lnTo>
                <a:lnTo>
                  <a:pt x="1974082" y="5153411"/>
                </a:lnTo>
                <a:lnTo>
                  <a:pt x="1964113" y="5153411"/>
                </a:lnTo>
                <a:lnTo>
                  <a:pt x="1954141" y="5153411"/>
                </a:lnTo>
                <a:lnTo>
                  <a:pt x="1949155" y="5153411"/>
                </a:lnTo>
                <a:lnTo>
                  <a:pt x="1934201" y="5108556"/>
                </a:lnTo>
                <a:lnTo>
                  <a:pt x="1934201" y="5068684"/>
                </a:lnTo>
                <a:lnTo>
                  <a:pt x="1939187" y="5033797"/>
                </a:lnTo>
                <a:lnTo>
                  <a:pt x="1949155" y="5013861"/>
                </a:lnTo>
                <a:lnTo>
                  <a:pt x="1954141" y="5003893"/>
                </a:lnTo>
                <a:lnTo>
                  <a:pt x="1959127" y="4998909"/>
                </a:lnTo>
                <a:lnTo>
                  <a:pt x="1964113" y="4993925"/>
                </a:lnTo>
                <a:lnTo>
                  <a:pt x="1969096" y="4988941"/>
                </a:lnTo>
                <a:lnTo>
                  <a:pt x="1969096" y="4978973"/>
                </a:lnTo>
                <a:lnTo>
                  <a:pt x="1969096" y="4973989"/>
                </a:lnTo>
                <a:lnTo>
                  <a:pt x="1964113" y="4964021"/>
                </a:lnTo>
                <a:lnTo>
                  <a:pt x="1954141" y="4954053"/>
                </a:lnTo>
                <a:lnTo>
                  <a:pt x="1949155" y="4954053"/>
                </a:lnTo>
                <a:lnTo>
                  <a:pt x="1949155" y="4949069"/>
                </a:lnTo>
                <a:lnTo>
                  <a:pt x="1944170" y="4949069"/>
                </a:lnTo>
                <a:lnTo>
                  <a:pt x="1949155" y="4944085"/>
                </a:lnTo>
                <a:lnTo>
                  <a:pt x="1949155" y="4929133"/>
                </a:lnTo>
                <a:lnTo>
                  <a:pt x="1949155" y="4914182"/>
                </a:lnTo>
                <a:lnTo>
                  <a:pt x="1949155" y="4894246"/>
                </a:lnTo>
                <a:lnTo>
                  <a:pt x="1954141" y="4884278"/>
                </a:lnTo>
                <a:lnTo>
                  <a:pt x="1959127" y="4874310"/>
                </a:lnTo>
                <a:lnTo>
                  <a:pt x="1969096" y="4864342"/>
                </a:lnTo>
                <a:lnTo>
                  <a:pt x="1974082" y="4859358"/>
                </a:lnTo>
                <a:lnTo>
                  <a:pt x="1984052" y="4859358"/>
                </a:lnTo>
                <a:lnTo>
                  <a:pt x="1989037" y="4859358"/>
                </a:lnTo>
                <a:lnTo>
                  <a:pt x="1994021" y="4859358"/>
                </a:lnTo>
                <a:lnTo>
                  <a:pt x="1999006" y="4859358"/>
                </a:lnTo>
                <a:lnTo>
                  <a:pt x="2003992" y="4859358"/>
                </a:lnTo>
                <a:lnTo>
                  <a:pt x="2008976" y="4854374"/>
                </a:lnTo>
                <a:lnTo>
                  <a:pt x="2018947" y="4849390"/>
                </a:lnTo>
                <a:lnTo>
                  <a:pt x="2028916" y="4839422"/>
                </a:lnTo>
                <a:lnTo>
                  <a:pt x="2033901" y="4829454"/>
                </a:lnTo>
                <a:lnTo>
                  <a:pt x="2043873" y="4814502"/>
                </a:lnTo>
                <a:lnTo>
                  <a:pt x="2053842" y="4804535"/>
                </a:lnTo>
                <a:lnTo>
                  <a:pt x="2063812" y="4794567"/>
                </a:lnTo>
                <a:lnTo>
                  <a:pt x="2073781" y="4784599"/>
                </a:lnTo>
                <a:lnTo>
                  <a:pt x="2078767" y="4779615"/>
                </a:lnTo>
                <a:lnTo>
                  <a:pt x="2083752" y="4774631"/>
                </a:lnTo>
                <a:lnTo>
                  <a:pt x="2088738" y="4774631"/>
                </a:lnTo>
                <a:lnTo>
                  <a:pt x="2093723" y="4754695"/>
                </a:lnTo>
                <a:lnTo>
                  <a:pt x="2103692" y="4739743"/>
                </a:lnTo>
                <a:lnTo>
                  <a:pt x="2113662" y="4734759"/>
                </a:lnTo>
                <a:lnTo>
                  <a:pt x="2123633" y="4729775"/>
                </a:lnTo>
                <a:close/>
                <a:moveTo>
                  <a:pt x="9940199" y="4714823"/>
                </a:moveTo>
                <a:lnTo>
                  <a:pt x="9930229" y="4719807"/>
                </a:lnTo>
                <a:lnTo>
                  <a:pt x="9920258" y="4724791"/>
                </a:lnTo>
                <a:lnTo>
                  <a:pt x="9920258" y="4729775"/>
                </a:lnTo>
                <a:lnTo>
                  <a:pt x="9925243" y="4724791"/>
                </a:lnTo>
                <a:lnTo>
                  <a:pt x="9935213" y="4719807"/>
                </a:lnTo>
                <a:close/>
                <a:moveTo>
                  <a:pt x="9970109" y="4709839"/>
                </a:moveTo>
                <a:lnTo>
                  <a:pt x="9965124" y="4714823"/>
                </a:lnTo>
                <a:lnTo>
                  <a:pt x="9960139" y="4719807"/>
                </a:lnTo>
                <a:lnTo>
                  <a:pt x="9965124" y="4719807"/>
                </a:lnTo>
                <a:lnTo>
                  <a:pt x="9970109" y="4714823"/>
                </a:lnTo>
                <a:close/>
                <a:moveTo>
                  <a:pt x="9810587" y="4684919"/>
                </a:moveTo>
                <a:lnTo>
                  <a:pt x="9800617" y="4689903"/>
                </a:lnTo>
                <a:lnTo>
                  <a:pt x="9795632" y="4694887"/>
                </a:lnTo>
                <a:lnTo>
                  <a:pt x="9790647" y="4699871"/>
                </a:lnTo>
                <a:lnTo>
                  <a:pt x="9780677" y="4704855"/>
                </a:lnTo>
                <a:lnTo>
                  <a:pt x="9785662" y="4704855"/>
                </a:lnTo>
                <a:lnTo>
                  <a:pt x="9790647" y="4699871"/>
                </a:lnTo>
                <a:lnTo>
                  <a:pt x="9800617" y="4694887"/>
                </a:lnTo>
                <a:lnTo>
                  <a:pt x="9805602" y="4689903"/>
                </a:lnTo>
                <a:lnTo>
                  <a:pt x="9810587" y="4684920"/>
                </a:lnTo>
                <a:close/>
                <a:moveTo>
                  <a:pt x="9730826" y="4684919"/>
                </a:moveTo>
                <a:lnTo>
                  <a:pt x="9720856" y="4689903"/>
                </a:lnTo>
                <a:lnTo>
                  <a:pt x="9725841" y="4689903"/>
                </a:lnTo>
                <a:lnTo>
                  <a:pt x="9730826" y="4684920"/>
                </a:lnTo>
                <a:lnTo>
                  <a:pt x="9735811" y="4684920"/>
                </a:lnTo>
                <a:lnTo>
                  <a:pt x="9735812" y="4684920"/>
                </a:lnTo>
                <a:lnTo>
                  <a:pt x="9735811" y="4684919"/>
                </a:lnTo>
                <a:close/>
                <a:moveTo>
                  <a:pt x="1600201" y="4655016"/>
                </a:moveTo>
                <a:lnTo>
                  <a:pt x="1635099" y="4669968"/>
                </a:lnTo>
                <a:lnTo>
                  <a:pt x="1660023" y="4694888"/>
                </a:lnTo>
                <a:lnTo>
                  <a:pt x="1674978" y="4729775"/>
                </a:lnTo>
                <a:lnTo>
                  <a:pt x="1684947" y="4759679"/>
                </a:lnTo>
                <a:lnTo>
                  <a:pt x="1684947" y="4769647"/>
                </a:lnTo>
                <a:lnTo>
                  <a:pt x="1694918" y="4789583"/>
                </a:lnTo>
                <a:lnTo>
                  <a:pt x="1704887" y="4789583"/>
                </a:lnTo>
                <a:lnTo>
                  <a:pt x="1709874" y="4804535"/>
                </a:lnTo>
                <a:lnTo>
                  <a:pt x="1714859" y="4809519"/>
                </a:lnTo>
                <a:lnTo>
                  <a:pt x="1719843" y="4814503"/>
                </a:lnTo>
                <a:lnTo>
                  <a:pt x="1724828" y="4819486"/>
                </a:lnTo>
                <a:lnTo>
                  <a:pt x="1729814" y="4819486"/>
                </a:lnTo>
                <a:lnTo>
                  <a:pt x="1729814" y="4799551"/>
                </a:lnTo>
                <a:lnTo>
                  <a:pt x="1724828" y="4784599"/>
                </a:lnTo>
                <a:lnTo>
                  <a:pt x="1719843" y="4784599"/>
                </a:lnTo>
                <a:lnTo>
                  <a:pt x="1714859" y="4779615"/>
                </a:lnTo>
                <a:lnTo>
                  <a:pt x="1709874" y="4774631"/>
                </a:lnTo>
                <a:lnTo>
                  <a:pt x="1709874" y="4769647"/>
                </a:lnTo>
                <a:lnTo>
                  <a:pt x="1699904" y="4739743"/>
                </a:lnTo>
                <a:lnTo>
                  <a:pt x="1689935" y="4729775"/>
                </a:lnTo>
                <a:lnTo>
                  <a:pt x="1684947" y="4714823"/>
                </a:lnTo>
                <a:lnTo>
                  <a:pt x="1684947" y="4704856"/>
                </a:lnTo>
                <a:lnTo>
                  <a:pt x="1679963" y="4699872"/>
                </a:lnTo>
                <a:lnTo>
                  <a:pt x="1679963" y="4694888"/>
                </a:lnTo>
                <a:lnTo>
                  <a:pt x="1669995" y="4674952"/>
                </a:lnTo>
                <a:lnTo>
                  <a:pt x="1660023" y="4664984"/>
                </a:lnTo>
                <a:lnTo>
                  <a:pt x="1650052" y="4655016"/>
                </a:lnTo>
                <a:lnTo>
                  <a:pt x="1635099" y="4655016"/>
                </a:lnTo>
                <a:lnTo>
                  <a:pt x="1630113" y="4655016"/>
                </a:lnTo>
                <a:lnTo>
                  <a:pt x="1620144" y="4655016"/>
                </a:lnTo>
                <a:lnTo>
                  <a:pt x="1615158" y="4655016"/>
                </a:lnTo>
                <a:lnTo>
                  <a:pt x="1605188" y="4655016"/>
                </a:lnTo>
                <a:close/>
                <a:moveTo>
                  <a:pt x="1577771" y="4650032"/>
                </a:moveTo>
                <a:lnTo>
                  <a:pt x="1591231" y="4653023"/>
                </a:lnTo>
                <a:lnTo>
                  <a:pt x="1585249" y="4650032"/>
                </a:lnTo>
                <a:close/>
                <a:moveTo>
                  <a:pt x="3918255" y="4545368"/>
                </a:moveTo>
                <a:lnTo>
                  <a:pt x="3928224" y="4545368"/>
                </a:lnTo>
                <a:lnTo>
                  <a:pt x="3943179" y="4545368"/>
                </a:lnTo>
                <a:lnTo>
                  <a:pt x="3958133" y="4545368"/>
                </a:lnTo>
                <a:lnTo>
                  <a:pt x="4032910" y="4565304"/>
                </a:lnTo>
                <a:lnTo>
                  <a:pt x="4037893" y="4565304"/>
                </a:lnTo>
                <a:lnTo>
                  <a:pt x="4047865" y="4560320"/>
                </a:lnTo>
                <a:lnTo>
                  <a:pt x="4057834" y="4560320"/>
                </a:lnTo>
                <a:lnTo>
                  <a:pt x="4072789" y="4560320"/>
                </a:lnTo>
                <a:lnTo>
                  <a:pt x="4092729" y="4560320"/>
                </a:lnTo>
                <a:lnTo>
                  <a:pt x="4102701" y="4565304"/>
                </a:lnTo>
                <a:lnTo>
                  <a:pt x="4117656" y="4575272"/>
                </a:lnTo>
                <a:lnTo>
                  <a:pt x="4132611" y="4580256"/>
                </a:lnTo>
                <a:lnTo>
                  <a:pt x="4147564" y="4585240"/>
                </a:lnTo>
                <a:lnTo>
                  <a:pt x="4162521" y="4590224"/>
                </a:lnTo>
                <a:lnTo>
                  <a:pt x="4167506" y="4595208"/>
                </a:lnTo>
                <a:lnTo>
                  <a:pt x="4172490" y="4595208"/>
                </a:lnTo>
                <a:lnTo>
                  <a:pt x="4177475" y="4600192"/>
                </a:lnTo>
                <a:lnTo>
                  <a:pt x="4177475" y="4605175"/>
                </a:lnTo>
                <a:lnTo>
                  <a:pt x="4182461" y="4615143"/>
                </a:lnTo>
                <a:lnTo>
                  <a:pt x="4177475" y="4620127"/>
                </a:lnTo>
                <a:lnTo>
                  <a:pt x="4177475" y="4625111"/>
                </a:lnTo>
                <a:lnTo>
                  <a:pt x="4167506" y="4625111"/>
                </a:lnTo>
                <a:lnTo>
                  <a:pt x="4142580" y="4625111"/>
                </a:lnTo>
                <a:lnTo>
                  <a:pt x="4112670" y="4620127"/>
                </a:lnTo>
                <a:lnTo>
                  <a:pt x="4082761" y="4620127"/>
                </a:lnTo>
                <a:lnTo>
                  <a:pt x="4072789" y="4615143"/>
                </a:lnTo>
                <a:lnTo>
                  <a:pt x="4017954" y="4600192"/>
                </a:lnTo>
                <a:lnTo>
                  <a:pt x="3948163" y="4600192"/>
                </a:lnTo>
                <a:lnTo>
                  <a:pt x="3893328" y="4570288"/>
                </a:lnTo>
                <a:lnTo>
                  <a:pt x="3898312" y="4555336"/>
                </a:lnTo>
                <a:lnTo>
                  <a:pt x="3908283" y="4550352"/>
                </a:lnTo>
                <a:close/>
                <a:moveTo>
                  <a:pt x="9810587" y="4515465"/>
                </a:moveTo>
                <a:lnTo>
                  <a:pt x="9815572" y="4520448"/>
                </a:lnTo>
                <a:lnTo>
                  <a:pt x="9820557" y="4520448"/>
                </a:lnTo>
                <a:lnTo>
                  <a:pt x="9815572" y="4515465"/>
                </a:lnTo>
                <a:close/>
                <a:moveTo>
                  <a:pt x="9531424" y="4505496"/>
                </a:moveTo>
                <a:lnTo>
                  <a:pt x="9526439" y="4510480"/>
                </a:lnTo>
                <a:lnTo>
                  <a:pt x="9521454" y="4515464"/>
                </a:lnTo>
                <a:lnTo>
                  <a:pt x="9521454" y="4515465"/>
                </a:lnTo>
                <a:lnTo>
                  <a:pt x="9526439" y="4510481"/>
                </a:lnTo>
                <a:lnTo>
                  <a:pt x="9531424" y="4505497"/>
                </a:lnTo>
                <a:close/>
                <a:moveTo>
                  <a:pt x="9825542" y="4500513"/>
                </a:moveTo>
                <a:lnTo>
                  <a:pt x="9820557" y="4505497"/>
                </a:lnTo>
                <a:lnTo>
                  <a:pt x="9835512" y="4505497"/>
                </a:lnTo>
                <a:lnTo>
                  <a:pt x="9830527" y="4500513"/>
                </a:lnTo>
                <a:close/>
                <a:moveTo>
                  <a:pt x="992023" y="4500511"/>
                </a:moveTo>
                <a:lnTo>
                  <a:pt x="992025" y="4500513"/>
                </a:lnTo>
                <a:lnTo>
                  <a:pt x="992025" y="4500512"/>
                </a:lnTo>
                <a:close/>
                <a:moveTo>
                  <a:pt x="1555337" y="4490545"/>
                </a:moveTo>
                <a:lnTo>
                  <a:pt x="1550353" y="4495528"/>
                </a:lnTo>
                <a:lnTo>
                  <a:pt x="1545369" y="4505494"/>
                </a:lnTo>
                <a:lnTo>
                  <a:pt x="1545367" y="4505496"/>
                </a:lnTo>
                <a:lnTo>
                  <a:pt x="1535397" y="4510480"/>
                </a:lnTo>
                <a:lnTo>
                  <a:pt x="1530413" y="4515464"/>
                </a:lnTo>
                <a:lnTo>
                  <a:pt x="1523761" y="4493850"/>
                </a:lnTo>
                <a:lnTo>
                  <a:pt x="1525427" y="4500514"/>
                </a:lnTo>
                <a:lnTo>
                  <a:pt x="1530413" y="4545369"/>
                </a:lnTo>
                <a:lnTo>
                  <a:pt x="1540382" y="4590225"/>
                </a:lnTo>
                <a:lnTo>
                  <a:pt x="1550353" y="4625113"/>
                </a:lnTo>
                <a:lnTo>
                  <a:pt x="1555337" y="4645048"/>
                </a:lnTo>
                <a:lnTo>
                  <a:pt x="1568157" y="4647896"/>
                </a:lnTo>
                <a:lnTo>
                  <a:pt x="1565308" y="4645048"/>
                </a:lnTo>
                <a:lnTo>
                  <a:pt x="1555337" y="4645048"/>
                </a:lnTo>
                <a:lnTo>
                  <a:pt x="1530413" y="4520449"/>
                </a:lnTo>
                <a:lnTo>
                  <a:pt x="1545367" y="4505497"/>
                </a:lnTo>
                <a:lnTo>
                  <a:pt x="1545367" y="4505496"/>
                </a:lnTo>
                <a:lnTo>
                  <a:pt x="1545368" y="4505496"/>
                </a:lnTo>
                <a:lnTo>
                  <a:pt x="1545369" y="4505494"/>
                </a:lnTo>
                <a:close/>
                <a:moveTo>
                  <a:pt x="1001997" y="4490544"/>
                </a:moveTo>
                <a:lnTo>
                  <a:pt x="997009" y="4495530"/>
                </a:lnTo>
                <a:lnTo>
                  <a:pt x="1001997" y="4490546"/>
                </a:lnTo>
                <a:lnTo>
                  <a:pt x="1001998" y="4490544"/>
                </a:lnTo>
                <a:close/>
                <a:moveTo>
                  <a:pt x="1011966" y="4485561"/>
                </a:moveTo>
                <a:lnTo>
                  <a:pt x="1011964" y="4485563"/>
                </a:lnTo>
                <a:lnTo>
                  <a:pt x="1011966" y="4485562"/>
                </a:lnTo>
                <a:lnTo>
                  <a:pt x="1011971" y="4485564"/>
                </a:lnTo>
                <a:close/>
                <a:moveTo>
                  <a:pt x="1764709" y="4485560"/>
                </a:moveTo>
                <a:lnTo>
                  <a:pt x="1764709" y="4485561"/>
                </a:lnTo>
                <a:lnTo>
                  <a:pt x="1769695" y="4490545"/>
                </a:lnTo>
                <a:lnTo>
                  <a:pt x="1774681" y="4495529"/>
                </a:lnTo>
                <a:lnTo>
                  <a:pt x="1784656" y="4500517"/>
                </a:lnTo>
                <a:lnTo>
                  <a:pt x="1769695" y="4490544"/>
                </a:lnTo>
                <a:close/>
                <a:moveTo>
                  <a:pt x="1570292" y="4465626"/>
                </a:moveTo>
                <a:lnTo>
                  <a:pt x="1565308" y="4475593"/>
                </a:lnTo>
                <a:lnTo>
                  <a:pt x="1560323" y="4485560"/>
                </a:lnTo>
                <a:lnTo>
                  <a:pt x="1565308" y="4480577"/>
                </a:lnTo>
                <a:lnTo>
                  <a:pt x="1570292" y="4475593"/>
                </a:lnTo>
                <a:lnTo>
                  <a:pt x="1570292" y="4470610"/>
                </a:lnTo>
                <a:close/>
                <a:moveTo>
                  <a:pt x="1056834" y="4465623"/>
                </a:moveTo>
                <a:lnTo>
                  <a:pt x="1056831" y="4465625"/>
                </a:lnTo>
                <a:lnTo>
                  <a:pt x="1051846" y="4475593"/>
                </a:lnTo>
                <a:lnTo>
                  <a:pt x="1046862" y="4485561"/>
                </a:lnTo>
                <a:lnTo>
                  <a:pt x="1036891" y="4490544"/>
                </a:lnTo>
                <a:lnTo>
                  <a:pt x="1031907" y="4490544"/>
                </a:lnTo>
                <a:lnTo>
                  <a:pt x="1026916" y="4490544"/>
                </a:lnTo>
                <a:lnTo>
                  <a:pt x="1026921" y="4490546"/>
                </a:lnTo>
                <a:lnTo>
                  <a:pt x="1031907" y="4490546"/>
                </a:lnTo>
                <a:lnTo>
                  <a:pt x="1036891" y="4490546"/>
                </a:lnTo>
                <a:lnTo>
                  <a:pt x="1041876" y="4490546"/>
                </a:lnTo>
                <a:lnTo>
                  <a:pt x="1046862" y="4485562"/>
                </a:lnTo>
                <a:lnTo>
                  <a:pt x="1051846" y="4475594"/>
                </a:lnTo>
                <a:lnTo>
                  <a:pt x="1056831" y="4475594"/>
                </a:lnTo>
                <a:lnTo>
                  <a:pt x="1056831" y="4465626"/>
                </a:lnTo>
                <a:close/>
                <a:moveTo>
                  <a:pt x="1525427" y="4455656"/>
                </a:moveTo>
                <a:lnTo>
                  <a:pt x="1525427" y="4455657"/>
                </a:lnTo>
                <a:lnTo>
                  <a:pt x="1525428" y="4455657"/>
                </a:lnTo>
                <a:close/>
                <a:moveTo>
                  <a:pt x="1545368" y="4445689"/>
                </a:moveTo>
                <a:lnTo>
                  <a:pt x="1535397" y="4450673"/>
                </a:lnTo>
                <a:lnTo>
                  <a:pt x="1540382" y="4450673"/>
                </a:lnTo>
                <a:close/>
                <a:moveTo>
                  <a:pt x="1510470" y="4445685"/>
                </a:moveTo>
                <a:lnTo>
                  <a:pt x="1510472" y="4445692"/>
                </a:lnTo>
                <a:lnTo>
                  <a:pt x="1510472" y="4445689"/>
                </a:lnTo>
                <a:close/>
                <a:moveTo>
                  <a:pt x="920366" y="4444443"/>
                </a:moveTo>
                <a:lnTo>
                  <a:pt x="917250" y="4445689"/>
                </a:lnTo>
                <a:lnTo>
                  <a:pt x="912266" y="4450673"/>
                </a:lnTo>
                <a:lnTo>
                  <a:pt x="907280" y="4460640"/>
                </a:lnTo>
                <a:lnTo>
                  <a:pt x="912266" y="4455657"/>
                </a:lnTo>
                <a:lnTo>
                  <a:pt x="912266" y="4450673"/>
                </a:lnTo>
                <a:lnTo>
                  <a:pt x="917250" y="4450673"/>
                </a:lnTo>
                <a:close/>
                <a:moveTo>
                  <a:pt x="1560322" y="4440706"/>
                </a:moveTo>
                <a:lnTo>
                  <a:pt x="1558329" y="4441702"/>
                </a:lnTo>
                <a:lnTo>
                  <a:pt x="1560322" y="4445688"/>
                </a:lnTo>
                <a:close/>
                <a:moveTo>
                  <a:pt x="942172" y="4435723"/>
                </a:moveTo>
                <a:lnTo>
                  <a:pt x="929715" y="4440705"/>
                </a:lnTo>
                <a:lnTo>
                  <a:pt x="932206" y="4440705"/>
                </a:lnTo>
                <a:close/>
                <a:moveTo>
                  <a:pt x="967100" y="4430738"/>
                </a:moveTo>
                <a:lnTo>
                  <a:pt x="957133" y="4435721"/>
                </a:lnTo>
                <a:lnTo>
                  <a:pt x="967100" y="4435721"/>
                </a:lnTo>
                <a:lnTo>
                  <a:pt x="977069" y="4430738"/>
                </a:lnTo>
                <a:close/>
                <a:moveTo>
                  <a:pt x="9855453" y="4430736"/>
                </a:moveTo>
                <a:lnTo>
                  <a:pt x="9855452" y="4430738"/>
                </a:lnTo>
                <a:lnTo>
                  <a:pt x="9838541" y="4494141"/>
                </a:lnTo>
                <a:lnTo>
                  <a:pt x="9855453" y="4430737"/>
                </a:lnTo>
                <a:close/>
                <a:moveTo>
                  <a:pt x="5034904" y="4425753"/>
                </a:moveTo>
                <a:lnTo>
                  <a:pt x="5059829" y="4435721"/>
                </a:lnTo>
                <a:lnTo>
                  <a:pt x="5089740" y="4445689"/>
                </a:lnTo>
                <a:lnTo>
                  <a:pt x="5109680" y="4450673"/>
                </a:lnTo>
                <a:lnTo>
                  <a:pt x="5119650" y="4450673"/>
                </a:lnTo>
                <a:lnTo>
                  <a:pt x="5124635" y="4450673"/>
                </a:lnTo>
                <a:lnTo>
                  <a:pt x="5129620" y="4455657"/>
                </a:lnTo>
                <a:lnTo>
                  <a:pt x="5139590" y="4465625"/>
                </a:lnTo>
                <a:lnTo>
                  <a:pt x="5154546" y="4475593"/>
                </a:lnTo>
                <a:lnTo>
                  <a:pt x="5169501" y="4485561"/>
                </a:lnTo>
                <a:lnTo>
                  <a:pt x="5179471" y="4495529"/>
                </a:lnTo>
                <a:lnTo>
                  <a:pt x="5194426" y="4505497"/>
                </a:lnTo>
                <a:lnTo>
                  <a:pt x="5199411" y="4510481"/>
                </a:lnTo>
                <a:lnTo>
                  <a:pt x="5204396" y="4515465"/>
                </a:lnTo>
                <a:lnTo>
                  <a:pt x="5214366" y="4515465"/>
                </a:lnTo>
                <a:lnTo>
                  <a:pt x="5219351" y="4520449"/>
                </a:lnTo>
                <a:lnTo>
                  <a:pt x="5219351" y="4525433"/>
                </a:lnTo>
                <a:lnTo>
                  <a:pt x="5219351" y="4530416"/>
                </a:lnTo>
                <a:lnTo>
                  <a:pt x="5224336" y="4530416"/>
                </a:lnTo>
                <a:lnTo>
                  <a:pt x="5234307" y="4535400"/>
                </a:lnTo>
                <a:lnTo>
                  <a:pt x="5244277" y="4535400"/>
                </a:lnTo>
                <a:lnTo>
                  <a:pt x="5249262" y="4540384"/>
                </a:lnTo>
                <a:lnTo>
                  <a:pt x="5254247" y="4540384"/>
                </a:lnTo>
                <a:lnTo>
                  <a:pt x="5264217" y="4560320"/>
                </a:lnTo>
                <a:lnTo>
                  <a:pt x="5224336" y="4575272"/>
                </a:lnTo>
                <a:lnTo>
                  <a:pt x="5264217" y="4600192"/>
                </a:lnTo>
                <a:lnTo>
                  <a:pt x="5269202" y="4605176"/>
                </a:lnTo>
                <a:lnTo>
                  <a:pt x="5279172" y="4615144"/>
                </a:lnTo>
                <a:lnTo>
                  <a:pt x="5289142" y="4625112"/>
                </a:lnTo>
                <a:lnTo>
                  <a:pt x="5299112" y="4635080"/>
                </a:lnTo>
                <a:lnTo>
                  <a:pt x="5314068" y="4645048"/>
                </a:lnTo>
                <a:lnTo>
                  <a:pt x="5324038" y="4655016"/>
                </a:lnTo>
                <a:lnTo>
                  <a:pt x="5334008" y="4660000"/>
                </a:lnTo>
                <a:lnTo>
                  <a:pt x="5338993" y="4669967"/>
                </a:lnTo>
                <a:lnTo>
                  <a:pt x="5343978" y="4674951"/>
                </a:lnTo>
                <a:lnTo>
                  <a:pt x="5343978" y="4684919"/>
                </a:lnTo>
                <a:lnTo>
                  <a:pt x="5343978" y="4689903"/>
                </a:lnTo>
                <a:lnTo>
                  <a:pt x="5343978" y="4694887"/>
                </a:lnTo>
                <a:lnTo>
                  <a:pt x="5338993" y="4694887"/>
                </a:lnTo>
                <a:lnTo>
                  <a:pt x="5284157" y="4679935"/>
                </a:lnTo>
                <a:lnTo>
                  <a:pt x="5239292" y="4660000"/>
                </a:lnTo>
                <a:lnTo>
                  <a:pt x="5214366" y="4630096"/>
                </a:lnTo>
                <a:lnTo>
                  <a:pt x="5154546" y="4595208"/>
                </a:lnTo>
                <a:lnTo>
                  <a:pt x="5139590" y="4590224"/>
                </a:lnTo>
                <a:lnTo>
                  <a:pt x="5129620" y="4595208"/>
                </a:lnTo>
                <a:lnTo>
                  <a:pt x="5119650" y="4595208"/>
                </a:lnTo>
                <a:lnTo>
                  <a:pt x="5109680" y="4605176"/>
                </a:lnTo>
                <a:lnTo>
                  <a:pt x="5099710" y="4610160"/>
                </a:lnTo>
                <a:lnTo>
                  <a:pt x="5094725" y="4615144"/>
                </a:lnTo>
                <a:lnTo>
                  <a:pt x="5094725" y="4620128"/>
                </a:lnTo>
                <a:lnTo>
                  <a:pt x="5094725" y="4625112"/>
                </a:lnTo>
                <a:lnTo>
                  <a:pt x="5054844" y="4640064"/>
                </a:lnTo>
                <a:lnTo>
                  <a:pt x="5024934" y="4625112"/>
                </a:lnTo>
                <a:close/>
                <a:moveTo>
                  <a:pt x="1560323" y="4420770"/>
                </a:moveTo>
                <a:lnTo>
                  <a:pt x="1560323" y="4430737"/>
                </a:lnTo>
                <a:lnTo>
                  <a:pt x="1565308" y="4425754"/>
                </a:lnTo>
                <a:close/>
                <a:moveTo>
                  <a:pt x="5403799" y="4405818"/>
                </a:moveTo>
                <a:lnTo>
                  <a:pt x="5428724" y="4405818"/>
                </a:lnTo>
                <a:lnTo>
                  <a:pt x="5443679" y="4425754"/>
                </a:lnTo>
                <a:lnTo>
                  <a:pt x="5438694" y="4435722"/>
                </a:lnTo>
                <a:lnTo>
                  <a:pt x="5428724" y="4460642"/>
                </a:lnTo>
                <a:lnTo>
                  <a:pt x="5408784" y="4485562"/>
                </a:lnTo>
                <a:lnTo>
                  <a:pt x="5383858" y="4510481"/>
                </a:lnTo>
                <a:lnTo>
                  <a:pt x="5338993" y="4530417"/>
                </a:lnTo>
                <a:lnTo>
                  <a:pt x="5309082" y="4540385"/>
                </a:lnTo>
                <a:lnTo>
                  <a:pt x="5294127" y="4540385"/>
                </a:lnTo>
                <a:lnTo>
                  <a:pt x="5289142" y="4540385"/>
                </a:lnTo>
                <a:lnTo>
                  <a:pt x="5284157" y="4540385"/>
                </a:lnTo>
                <a:lnTo>
                  <a:pt x="5279172" y="4535401"/>
                </a:lnTo>
                <a:lnTo>
                  <a:pt x="5274187" y="4535401"/>
                </a:lnTo>
                <a:lnTo>
                  <a:pt x="5269202" y="4530417"/>
                </a:lnTo>
                <a:lnTo>
                  <a:pt x="5269202" y="4525433"/>
                </a:lnTo>
                <a:lnTo>
                  <a:pt x="5274187" y="4515465"/>
                </a:lnTo>
                <a:lnTo>
                  <a:pt x="5353948" y="4475594"/>
                </a:lnTo>
                <a:lnTo>
                  <a:pt x="5363918" y="4470610"/>
                </a:lnTo>
                <a:lnTo>
                  <a:pt x="5368903" y="4460642"/>
                </a:lnTo>
                <a:lnTo>
                  <a:pt x="5378873" y="4450674"/>
                </a:lnTo>
                <a:lnTo>
                  <a:pt x="5388843" y="4440706"/>
                </a:lnTo>
                <a:lnTo>
                  <a:pt x="5398813" y="4430738"/>
                </a:lnTo>
                <a:lnTo>
                  <a:pt x="5403799" y="4415786"/>
                </a:lnTo>
                <a:close/>
                <a:moveTo>
                  <a:pt x="1016952" y="4405818"/>
                </a:moveTo>
                <a:lnTo>
                  <a:pt x="1011966" y="4415785"/>
                </a:lnTo>
                <a:lnTo>
                  <a:pt x="1016952" y="4415785"/>
                </a:lnTo>
                <a:lnTo>
                  <a:pt x="1016952" y="4410801"/>
                </a:lnTo>
                <a:close/>
                <a:moveTo>
                  <a:pt x="1505486" y="4405817"/>
                </a:moveTo>
                <a:lnTo>
                  <a:pt x="1505486" y="4405818"/>
                </a:lnTo>
                <a:lnTo>
                  <a:pt x="1505490" y="4405817"/>
                </a:lnTo>
                <a:close/>
                <a:moveTo>
                  <a:pt x="1520442" y="4400833"/>
                </a:moveTo>
                <a:lnTo>
                  <a:pt x="1520437" y="4400836"/>
                </a:lnTo>
                <a:lnTo>
                  <a:pt x="1520447" y="4400833"/>
                </a:lnTo>
                <a:close/>
                <a:moveTo>
                  <a:pt x="9641095" y="4390866"/>
                </a:moveTo>
                <a:lnTo>
                  <a:pt x="9636110" y="4400833"/>
                </a:lnTo>
                <a:lnTo>
                  <a:pt x="9626140" y="4425753"/>
                </a:lnTo>
                <a:lnTo>
                  <a:pt x="9606200" y="4445689"/>
                </a:lnTo>
                <a:lnTo>
                  <a:pt x="9581274" y="4465625"/>
                </a:lnTo>
                <a:lnTo>
                  <a:pt x="9551364" y="4475593"/>
                </a:lnTo>
                <a:lnTo>
                  <a:pt x="9581275" y="4465625"/>
                </a:lnTo>
                <a:lnTo>
                  <a:pt x="9606200" y="4445690"/>
                </a:lnTo>
                <a:lnTo>
                  <a:pt x="9626140" y="4425754"/>
                </a:lnTo>
                <a:lnTo>
                  <a:pt x="9636110" y="4400834"/>
                </a:lnTo>
                <a:close/>
                <a:moveTo>
                  <a:pt x="1093391" y="4389204"/>
                </a:moveTo>
                <a:lnTo>
                  <a:pt x="1091726" y="4390865"/>
                </a:lnTo>
                <a:lnTo>
                  <a:pt x="1086743" y="4405817"/>
                </a:lnTo>
                <a:lnTo>
                  <a:pt x="1081755" y="4415785"/>
                </a:lnTo>
                <a:lnTo>
                  <a:pt x="1076771" y="4430737"/>
                </a:lnTo>
                <a:lnTo>
                  <a:pt x="1071786" y="4440705"/>
                </a:lnTo>
                <a:lnTo>
                  <a:pt x="1066802" y="4450673"/>
                </a:lnTo>
                <a:lnTo>
                  <a:pt x="1061816" y="4455657"/>
                </a:lnTo>
                <a:lnTo>
                  <a:pt x="1061816" y="4458150"/>
                </a:lnTo>
                <a:lnTo>
                  <a:pt x="1066802" y="4450674"/>
                </a:lnTo>
                <a:lnTo>
                  <a:pt x="1076771" y="4430738"/>
                </a:lnTo>
                <a:close/>
                <a:moveTo>
                  <a:pt x="1101698" y="4375914"/>
                </a:moveTo>
                <a:lnTo>
                  <a:pt x="1096712" y="4380898"/>
                </a:lnTo>
                <a:lnTo>
                  <a:pt x="1096712" y="4380899"/>
                </a:lnTo>
                <a:lnTo>
                  <a:pt x="1101698" y="4375915"/>
                </a:lnTo>
                <a:close/>
                <a:moveTo>
                  <a:pt x="9840497" y="4365946"/>
                </a:moveTo>
                <a:lnTo>
                  <a:pt x="9840498" y="4365947"/>
                </a:lnTo>
                <a:lnTo>
                  <a:pt x="9840498" y="4365946"/>
                </a:lnTo>
                <a:close/>
                <a:moveTo>
                  <a:pt x="9646080" y="4362624"/>
                </a:moveTo>
                <a:lnTo>
                  <a:pt x="9651065" y="4365946"/>
                </a:lnTo>
                <a:lnTo>
                  <a:pt x="9666018" y="4370929"/>
                </a:lnTo>
                <a:lnTo>
                  <a:pt x="9656050" y="4365946"/>
                </a:lnTo>
                <a:close/>
                <a:moveTo>
                  <a:pt x="4755742" y="4355978"/>
                </a:moveTo>
                <a:lnTo>
                  <a:pt x="4770696" y="4360962"/>
                </a:lnTo>
                <a:lnTo>
                  <a:pt x="4780667" y="4365946"/>
                </a:lnTo>
                <a:lnTo>
                  <a:pt x="4790636" y="4370930"/>
                </a:lnTo>
                <a:lnTo>
                  <a:pt x="4795622" y="4380898"/>
                </a:lnTo>
                <a:lnTo>
                  <a:pt x="4800608" y="4385882"/>
                </a:lnTo>
                <a:lnTo>
                  <a:pt x="4805594" y="4385882"/>
                </a:lnTo>
                <a:lnTo>
                  <a:pt x="4805594" y="4390866"/>
                </a:lnTo>
                <a:lnTo>
                  <a:pt x="4810578" y="4400834"/>
                </a:lnTo>
                <a:lnTo>
                  <a:pt x="4810578" y="4410802"/>
                </a:lnTo>
                <a:lnTo>
                  <a:pt x="4820549" y="4425754"/>
                </a:lnTo>
                <a:lnTo>
                  <a:pt x="4825533" y="4435722"/>
                </a:lnTo>
                <a:lnTo>
                  <a:pt x="4830518" y="4450674"/>
                </a:lnTo>
                <a:lnTo>
                  <a:pt x="4845473" y="4455658"/>
                </a:lnTo>
                <a:lnTo>
                  <a:pt x="4855442" y="4460641"/>
                </a:lnTo>
                <a:lnTo>
                  <a:pt x="4870397" y="4460641"/>
                </a:lnTo>
                <a:lnTo>
                  <a:pt x="4885354" y="4460641"/>
                </a:lnTo>
                <a:lnTo>
                  <a:pt x="4890337" y="4455658"/>
                </a:lnTo>
                <a:lnTo>
                  <a:pt x="4900308" y="4445690"/>
                </a:lnTo>
                <a:lnTo>
                  <a:pt x="4900308" y="4435722"/>
                </a:lnTo>
                <a:lnTo>
                  <a:pt x="4905293" y="4425754"/>
                </a:lnTo>
                <a:lnTo>
                  <a:pt x="4905293" y="4415786"/>
                </a:lnTo>
                <a:lnTo>
                  <a:pt x="4905293" y="4405818"/>
                </a:lnTo>
                <a:lnTo>
                  <a:pt x="4925233" y="4390866"/>
                </a:lnTo>
                <a:lnTo>
                  <a:pt x="4955143" y="4390866"/>
                </a:lnTo>
                <a:lnTo>
                  <a:pt x="4980069" y="4400834"/>
                </a:lnTo>
                <a:lnTo>
                  <a:pt x="5009979" y="4415786"/>
                </a:lnTo>
                <a:lnTo>
                  <a:pt x="5029919" y="4425754"/>
                </a:lnTo>
                <a:lnTo>
                  <a:pt x="5019949" y="4625112"/>
                </a:lnTo>
                <a:lnTo>
                  <a:pt x="5009979" y="4615144"/>
                </a:lnTo>
                <a:lnTo>
                  <a:pt x="4970098" y="4580257"/>
                </a:lnTo>
                <a:lnTo>
                  <a:pt x="4945173" y="4535401"/>
                </a:lnTo>
                <a:lnTo>
                  <a:pt x="4905293" y="4500513"/>
                </a:lnTo>
                <a:lnTo>
                  <a:pt x="4900308" y="4500513"/>
                </a:lnTo>
                <a:lnTo>
                  <a:pt x="4895323" y="4500513"/>
                </a:lnTo>
                <a:lnTo>
                  <a:pt x="4880368" y="4495529"/>
                </a:lnTo>
                <a:lnTo>
                  <a:pt x="4865413" y="4495529"/>
                </a:lnTo>
                <a:lnTo>
                  <a:pt x="4850458" y="4490545"/>
                </a:lnTo>
                <a:lnTo>
                  <a:pt x="4840488" y="4490545"/>
                </a:lnTo>
                <a:lnTo>
                  <a:pt x="4830518" y="4485561"/>
                </a:lnTo>
                <a:lnTo>
                  <a:pt x="4820549" y="4480577"/>
                </a:lnTo>
                <a:lnTo>
                  <a:pt x="4810578" y="4475593"/>
                </a:lnTo>
                <a:lnTo>
                  <a:pt x="4795622" y="4475593"/>
                </a:lnTo>
                <a:lnTo>
                  <a:pt x="4785651" y="4480577"/>
                </a:lnTo>
                <a:lnTo>
                  <a:pt x="4775682" y="4480577"/>
                </a:lnTo>
                <a:lnTo>
                  <a:pt x="4770696" y="4475593"/>
                </a:lnTo>
                <a:lnTo>
                  <a:pt x="4765711" y="4470609"/>
                </a:lnTo>
                <a:lnTo>
                  <a:pt x="4760727" y="4460641"/>
                </a:lnTo>
                <a:lnTo>
                  <a:pt x="4760727" y="4450674"/>
                </a:lnTo>
                <a:lnTo>
                  <a:pt x="4755742" y="4435722"/>
                </a:lnTo>
                <a:lnTo>
                  <a:pt x="4750756" y="4420770"/>
                </a:lnTo>
                <a:lnTo>
                  <a:pt x="4740787" y="4400834"/>
                </a:lnTo>
                <a:lnTo>
                  <a:pt x="4730817" y="4390866"/>
                </a:lnTo>
                <a:lnTo>
                  <a:pt x="4725832" y="4380898"/>
                </a:lnTo>
                <a:lnTo>
                  <a:pt x="4725832" y="4375914"/>
                </a:lnTo>
                <a:lnTo>
                  <a:pt x="4730817" y="4370930"/>
                </a:lnTo>
                <a:lnTo>
                  <a:pt x="4730817" y="4365946"/>
                </a:lnTo>
                <a:lnTo>
                  <a:pt x="4745772" y="4360962"/>
                </a:lnTo>
                <a:close/>
                <a:moveTo>
                  <a:pt x="1006980" y="4355978"/>
                </a:moveTo>
                <a:lnTo>
                  <a:pt x="1021936" y="4360962"/>
                </a:lnTo>
                <a:lnTo>
                  <a:pt x="1021936" y="4355978"/>
                </a:lnTo>
                <a:close/>
                <a:moveTo>
                  <a:pt x="4072789" y="4336042"/>
                </a:moveTo>
                <a:lnTo>
                  <a:pt x="4082758" y="4341026"/>
                </a:lnTo>
                <a:lnTo>
                  <a:pt x="4087744" y="4346010"/>
                </a:lnTo>
                <a:lnTo>
                  <a:pt x="4097715" y="4350994"/>
                </a:lnTo>
                <a:lnTo>
                  <a:pt x="4100208" y="4349748"/>
                </a:lnTo>
                <a:lnTo>
                  <a:pt x="4092729" y="4346010"/>
                </a:lnTo>
                <a:lnTo>
                  <a:pt x="4082761" y="4341026"/>
                </a:lnTo>
                <a:close/>
                <a:moveTo>
                  <a:pt x="1111667" y="4331058"/>
                </a:moveTo>
                <a:lnTo>
                  <a:pt x="1106682" y="4346010"/>
                </a:lnTo>
                <a:lnTo>
                  <a:pt x="1106682" y="4346011"/>
                </a:lnTo>
                <a:lnTo>
                  <a:pt x="1111667" y="4341027"/>
                </a:lnTo>
                <a:close/>
                <a:moveTo>
                  <a:pt x="9840497" y="4321090"/>
                </a:moveTo>
                <a:lnTo>
                  <a:pt x="9840497" y="4321091"/>
                </a:lnTo>
                <a:lnTo>
                  <a:pt x="9855452" y="4321091"/>
                </a:lnTo>
                <a:lnTo>
                  <a:pt x="9855454" y="4321096"/>
                </a:lnTo>
                <a:lnTo>
                  <a:pt x="9855453" y="4321090"/>
                </a:lnTo>
                <a:close/>
                <a:moveTo>
                  <a:pt x="9917765" y="4317352"/>
                </a:moveTo>
                <a:lnTo>
                  <a:pt x="9925243" y="4321090"/>
                </a:lnTo>
                <a:lnTo>
                  <a:pt x="9930229" y="4321090"/>
                </a:lnTo>
                <a:lnTo>
                  <a:pt x="9935214" y="4321090"/>
                </a:lnTo>
                <a:lnTo>
                  <a:pt x="9980079" y="4336042"/>
                </a:lnTo>
                <a:lnTo>
                  <a:pt x="9981229" y="4334764"/>
                </a:lnTo>
                <a:lnTo>
                  <a:pt x="9940198" y="4321090"/>
                </a:lnTo>
                <a:close/>
                <a:moveTo>
                  <a:pt x="4140918" y="4314446"/>
                </a:moveTo>
                <a:lnTo>
                  <a:pt x="4137595" y="4316107"/>
                </a:lnTo>
                <a:lnTo>
                  <a:pt x="4132611" y="4321090"/>
                </a:lnTo>
                <a:lnTo>
                  <a:pt x="4127626" y="4326074"/>
                </a:lnTo>
                <a:lnTo>
                  <a:pt x="4137595" y="4321090"/>
                </a:lnTo>
                <a:close/>
                <a:moveTo>
                  <a:pt x="4162520" y="4306139"/>
                </a:moveTo>
                <a:lnTo>
                  <a:pt x="4147566" y="4311123"/>
                </a:lnTo>
                <a:lnTo>
                  <a:pt x="4157535" y="4311123"/>
                </a:lnTo>
                <a:close/>
                <a:moveTo>
                  <a:pt x="912266" y="4306139"/>
                </a:moveTo>
                <a:lnTo>
                  <a:pt x="907280" y="4311123"/>
                </a:lnTo>
                <a:lnTo>
                  <a:pt x="912266" y="4311123"/>
                </a:lnTo>
                <a:close/>
                <a:moveTo>
                  <a:pt x="1679960" y="4301158"/>
                </a:moveTo>
                <a:lnTo>
                  <a:pt x="1640083" y="4341026"/>
                </a:lnTo>
                <a:lnTo>
                  <a:pt x="1625128" y="4341026"/>
                </a:lnTo>
                <a:lnTo>
                  <a:pt x="1615158" y="4341026"/>
                </a:lnTo>
                <a:lnTo>
                  <a:pt x="1610172" y="4346010"/>
                </a:lnTo>
                <a:lnTo>
                  <a:pt x="1610172" y="4350994"/>
                </a:lnTo>
                <a:lnTo>
                  <a:pt x="1610172" y="4355978"/>
                </a:lnTo>
                <a:lnTo>
                  <a:pt x="1570292" y="4385881"/>
                </a:lnTo>
                <a:lnTo>
                  <a:pt x="1565305" y="4388375"/>
                </a:lnTo>
                <a:lnTo>
                  <a:pt x="1575277" y="4385882"/>
                </a:lnTo>
                <a:lnTo>
                  <a:pt x="1575277" y="4400834"/>
                </a:lnTo>
                <a:lnTo>
                  <a:pt x="1580261" y="4410802"/>
                </a:lnTo>
                <a:lnTo>
                  <a:pt x="1585249" y="4415786"/>
                </a:lnTo>
                <a:lnTo>
                  <a:pt x="1590232" y="4425754"/>
                </a:lnTo>
                <a:lnTo>
                  <a:pt x="1600201" y="4430738"/>
                </a:lnTo>
                <a:lnTo>
                  <a:pt x="1610172" y="4430738"/>
                </a:lnTo>
                <a:lnTo>
                  <a:pt x="1620144" y="4425754"/>
                </a:lnTo>
                <a:lnTo>
                  <a:pt x="1625128" y="4415786"/>
                </a:lnTo>
                <a:lnTo>
                  <a:pt x="1625128" y="4410802"/>
                </a:lnTo>
                <a:lnTo>
                  <a:pt x="1630113" y="4400834"/>
                </a:lnTo>
                <a:lnTo>
                  <a:pt x="1630113" y="4395850"/>
                </a:lnTo>
                <a:lnTo>
                  <a:pt x="1650052" y="4395850"/>
                </a:lnTo>
                <a:lnTo>
                  <a:pt x="1650084" y="4395872"/>
                </a:lnTo>
                <a:lnTo>
                  <a:pt x="1650052" y="4395849"/>
                </a:lnTo>
                <a:lnTo>
                  <a:pt x="1655038" y="4385881"/>
                </a:lnTo>
                <a:lnTo>
                  <a:pt x="1660023" y="4375914"/>
                </a:lnTo>
                <a:lnTo>
                  <a:pt x="1655038" y="4365946"/>
                </a:lnTo>
                <a:lnTo>
                  <a:pt x="1655038" y="4355978"/>
                </a:lnTo>
                <a:lnTo>
                  <a:pt x="1650052" y="4346010"/>
                </a:lnTo>
                <a:lnTo>
                  <a:pt x="1645068" y="4341026"/>
                </a:lnTo>
                <a:close/>
                <a:moveTo>
                  <a:pt x="913511" y="4293679"/>
                </a:moveTo>
                <a:lnTo>
                  <a:pt x="912266" y="4296171"/>
                </a:lnTo>
                <a:lnTo>
                  <a:pt x="912266" y="4301155"/>
                </a:lnTo>
                <a:close/>
                <a:moveTo>
                  <a:pt x="9895333" y="4291187"/>
                </a:moveTo>
                <a:lnTo>
                  <a:pt x="9891061" y="4291899"/>
                </a:lnTo>
                <a:lnTo>
                  <a:pt x="9895333" y="4296170"/>
                </a:lnTo>
                <a:lnTo>
                  <a:pt x="9895333" y="4301154"/>
                </a:lnTo>
                <a:lnTo>
                  <a:pt x="9900318" y="4306138"/>
                </a:lnTo>
                <a:lnTo>
                  <a:pt x="9900318" y="4316106"/>
                </a:lnTo>
                <a:lnTo>
                  <a:pt x="9905303" y="4316106"/>
                </a:lnTo>
                <a:lnTo>
                  <a:pt x="9905303" y="4311123"/>
                </a:lnTo>
                <a:lnTo>
                  <a:pt x="9900318" y="4301155"/>
                </a:lnTo>
                <a:close/>
                <a:moveTo>
                  <a:pt x="967100" y="4281219"/>
                </a:moveTo>
                <a:lnTo>
                  <a:pt x="967100" y="4291187"/>
                </a:lnTo>
                <a:lnTo>
                  <a:pt x="972085" y="4296171"/>
                </a:lnTo>
                <a:lnTo>
                  <a:pt x="977069" y="4296171"/>
                </a:lnTo>
                <a:lnTo>
                  <a:pt x="987040" y="4296171"/>
                </a:lnTo>
                <a:lnTo>
                  <a:pt x="997009" y="4296171"/>
                </a:lnTo>
                <a:lnTo>
                  <a:pt x="1006980" y="4296171"/>
                </a:lnTo>
                <a:lnTo>
                  <a:pt x="1016952" y="4296171"/>
                </a:lnTo>
                <a:lnTo>
                  <a:pt x="1016952" y="4301155"/>
                </a:lnTo>
                <a:lnTo>
                  <a:pt x="1021936" y="4311122"/>
                </a:lnTo>
                <a:lnTo>
                  <a:pt x="1021936" y="4301154"/>
                </a:lnTo>
                <a:lnTo>
                  <a:pt x="1016952" y="4296170"/>
                </a:lnTo>
                <a:lnTo>
                  <a:pt x="972085" y="4291186"/>
                </a:lnTo>
                <a:close/>
                <a:moveTo>
                  <a:pt x="4431713" y="4271251"/>
                </a:moveTo>
                <a:lnTo>
                  <a:pt x="4436698" y="4271251"/>
                </a:lnTo>
                <a:lnTo>
                  <a:pt x="4441684" y="4271251"/>
                </a:lnTo>
                <a:lnTo>
                  <a:pt x="4456639" y="4271251"/>
                </a:lnTo>
                <a:lnTo>
                  <a:pt x="4466609" y="4271251"/>
                </a:lnTo>
                <a:lnTo>
                  <a:pt x="4481564" y="4276235"/>
                </a:lnTo>
                <a:lnTo>
                  <a:pt x="4496519" y="4281219"/>
                </a:lnTo>
                <a:lnTo>
                  <a:pt x="4501504" y="4286203"/>
                </a:lnTo>
                <a:lnTo>
                  <a:pt x="4506490" y="4286203"/>
                </a:lnTo>
                <a:lnTo>
                  <a:pt x="4511475" y="4286203"/>
                </a:lnTo>
                <a:lnTo>
                  <a:pt x="4516459" y="4286203"/>
                </a:lnTo>
                <a:lnTo>
                  <a:pt x="4516459" y="4281219"/>
                </a:lnTo>
                <a:lnTo>
                  <a:pt x="4521444" y="4281219"/>
                </a:lnTo>
                <a:lnTo>
                  <a:pt x="4526430" y="4286203"/>
                </a:lnTo>
                <a:lnTo>
                  <a:pt x="4531416" y="4296171"/>
                </a:lnTo>
                <a:lnTo>
                  <a:pt x="4531416" y="4306139"/>
                </a:lnTo>
                <a:lnTo>
                  <a:pt x="4531416" y="4316107"/>
                </a:lnTo>
                <a:lnTo>
                  <a:pt x="4521444" y="4321091"/>
                </a:lnTo>
                <a:lnTo>
                  <a:pt x="4511475" y="4326075"/>
                </a:lnTo>
                <a:lnTo>
                  <a:pt x="4506490" y="4326075"/>
                </a:lnTo>
                <a:lnTo>
                  <a:pt x="4496519" y="4326075"/>
                </a:lnTo>
                <a:lnTo>
                  <a:pt x="4491533" y="4321091"/>
                </a:lnTo>
                <a:lnTo>
                  <a:pt x="4486549" y="4311123"/>
                </a:lnTo>
                <a:lnTo>
                  <a:pt x="4481564" y="4306139"/>
                </a:lnTo>
                <a:lnTo>
                  <a:pt x="4476580" y="4301155"/>
                </a:lnTo>
                <a:lnTo>
                  <a:pt x="4471594" y="4296171"/>
                </a:lnTo>
                <a:lnTo>
                  <a:pt x="4461625" y="4291187"/>
                </a:lnTo>
                <a:lnTo>
                  <a:pt x="4451653" y="4291187"/>
                </a:lnTo>
                <a:lnTo>
                  <a:pt x="4441684" y="4286203"/>
                </a:lnTo>
                <a:lnTo>
                  <a:pt x="4426730" y="4291187"/>
                </a:lnTo>
                <a:lnTo>
                  <a:pt x="4416758" y="4296171"/>
                </a:lnTo>
                <a:lnTo>
                  <a:pt x="4401803" y="4306139"/>
                </a:lnTo>
                <a:lnTo>
                  <a:pt x="4391834" y="4311123"/>
                </a:lnTo>
                <a:lnTo>
                  <a:pt x="4386848" y="4316107"/>
                </a:lnTo>
                <a:lnTo>
                  <a:pt x="4381863" y="4326075"/>
                </a:lnTo>
                <a:lnTo>
                  <a:pt x="4381863" y="4331059"/>
                </a:lnTo>
                <a:lnTo>
                  <a:pt x="4381863" y="4341027"/>
                </a:lnTo>
                <a:lnTo>
                  <a:pt x="4381863" y="4346011"/>
                </a:lnTo>
                <a:lnTo>
                  <a:pt x="4376879" y="4355979"/>
                </a:lnTo>
                <a:lnTo>
                  <a:pt x="4376879" y="4360962"/>
                </a:lnTo>
                <a:lnTo>
                  <a:pt x="4376879" y="4365946"/>
                </a:lnTo>
                <a:lnTo>
                  <a:pt x="4386848" y="4365946"/>
                </a:lnTo>
                <a:lnTo>
                  <a:pt x="4396818" y="4360962"/>
                </a:lnTo>
                <a:lnTo>
                  <a:pt x="4411773" y="4360962"/>
                </a:lnTo>
                <a:lnTo>
                  <a:pt x="4426730" y="4360962"/>
                </a:lnTo>
                <a:lnTo>
                  <a:pt x="4431713" y="4355979"/>
                </a:lnTo>
                <a:lnTo>
                  <a:pt x="4436698" y="4350995"/>
                </a:lnTo>
                <a:lnTo>
                  <a:pt x="4436698" y="4346011"/>
                </a:lnTo>
                <a:lnTo>
                  <a:pt x="4446670" y="4341027"/>
                </a:lnTo>
                <a:lnTo>
                  <a:pt x="4451653" y="4341027"/>
                </a:lnTo>
                <a:lnTo>
                  <a:pt x="4456639" y="4341027"/>
                </a:lnTo>
                <a:lnTo>
                  <a:pt x="4461625" y="4341027"/>
                </a:lnTo>
                <a:lnTo>
                  <a:pt x="4461625" y="4346011"/>
                </a:lnTo>
                <a:lnTo>
                  <a:pt x="4461625" y="4350995"/>
                </a:lnTo>
                <a:lnTo>
                  <a:pt x="4461625" y="4355979"/>
                </a:lnTo>
                <a:lnTo>
                  <a:pt x="4461625" y="4360962"/>
                </a:lnTo>
                <a:lnTo>
                  <a:pt x="4456639" y="4365946"/>
                </a:lnTo>
                <a:lnTo>
                  <a:pt x="4451653" y="4365946"/>
                </a:lnTo>
                <a:lnTo>
                  <a:pt x="4441684" y="4370930"/>
                </a:lnTo>
                <a:lnTo>
                  <a:pt x="4431713" y="4370930"/>
                </a:lnTo>
                <a:lnTo>
                  <a:pt x="4421744" y="4375914"/>
                </a:lnTo>
                <a:lnTo>
                  <a:pt x="4416758" y="4380898"/>
                </a:lnTo>
                <a:lnTo>
                  <a:pt x="4406789" y="4380898"/>
                </a:lnTo>
                <a:lnTo>
                  <a:pt x="4406789" y="4385882"/>
                </a:lnTo>
                <a:lnTo>
                  <a:pt x="4401803" y="4390866"/>
                </a:lnTo>
                <a:lnTo>
                  <a:pt x="4406789" y="4395850"/>
                </a:lnTo>
                <a:lnTo>
                  <a:pt x="4416758" y="4400834"/>
                </a:lnTo>
                <a:lnTo>
                  <a:pt x="4426730" y="4405818"/>
                </a:lnTo>
                <a:lnTo>
                  <a:pt x="4431713" y="4415786"/>
                </a:lnTo>
                <a:lnTo>
                  <a:pt x="4436698" y="4425754"/>
                </a:lnTo>
                <a:lnTo>
                  <a:pt x="4441684" y="4435722"/>
                </a:lnTo>
                <a:lnTo>
                  <a:pt x="4441684" y="4440706"/>
                </a:lnTo>
                <a:lnTo>
                  <a:pt x="4441684" y="4445690"/>
                </a:lnTo>
                <a:lnTo>
                  <a:pt x="4471594" y="4460642"/>
                </a:lnTo>
                <a:lnTo>
                  <a:pt x="4481564" y="4495529"/>
                </a:lnTo>
                <a:lnTo>
                  <a:pt x="4441684" y="4500513"/>
                </a:lnTo>
                <a:lnTo>
                  <a:pt x="4421744" y="4510481"/>
                </a:lnTo>
                <a:lnTo>
                  <a:pt x="4411773" y="4470610"/>
                </a:lnTo>
                <a:lnTo>
                  <a:pt x="4411773" y="4430738"/>
                </a:lnTo>
                <a:lnTo>
                  <a:pt x="4406789" y="4425754"/>
                </a:lnTo>
                <a:lnTo>
                  <a:pt x="4396818" y="4415786"/>
                </a:lnTo>
                <a:lnTo>
                  <a:pt x="4386848" y="4415786"/>
                </a:lnTo>
                <a:lnTo>
                  <a:pt x="4386848" y="4465626"/>
                </a:lnTo>
                <a:lnTo>
                  <a:pt x="4366907" y="4490545"/>
                </a:lnTo>
                <a:lnTo>
                  <a:pt x="4351953" y="4500513"/>
                </a:lnTo>
                <a:lnTo>
                  <a:pt x="4351953" y="4495529"/>
                </a:lnTo>
                <a:lnTo>
                  <a:pt x="4346967" y="4485561"/>
                </a:lnTo>
                <a:lnTo>
                  <a:pt x="4346967" y="4475594"/>
                </a:lnTo>
                <a:lnTo>
                  <a:pt x="4346967" y="4465626"/>
                </a:lnTo>
                <a:lnTo>
                  <a:pt x="4346967" y="4450674"/>
                </a:lnTo>
                <a:lnTo>
                  <a:pt x="4351953" y="4440706"/>
                </a:lnTo>
                <a:lnTo>
                  <a:pt x="4356939" y="4430738"/>
                </a:lnTo>
                <a:lnTo>
                  <a:pt x="4356939" y="4425754"/>
                </a:lnTo>
                <a:lnTo>
                  <a:pt x="4356939" y="4415786"/>
                </a:lnTo>
                <a:lnTo>
                  <a:pt x="4351953" y="4410802"/>
                </a:lnTo>
                <a:lnTo>
                  <a:pt x="4346967" y="4405818"/>
                </a:lnTo>
                <a:lnTo>
                  <a:pt x="4341984" y="4400834"/>
                </a:lnTo>
                <a:lnTo>
                  <a:pt x="4332013" y="4400834"/>
                </a:lnTo>
                <a:lnTo>
                  <a:pt x="4327027" y="4395850"/>
                </a:lnTo>
                <a:lnTo>
                  <a:pt x="4327027" y="4385882"/>
                </a:lnTo>
                <a:lnTo>
                  <a:pt x="4332013" y="4375914"/>
                </a:lnTo>
                <a:lnTo>
                  <a:pt x="4336998" y="4365946"/>
                </a:lnTo>
                <a:lnTo>
                  <a:pt x="4341984" y="4355979"/>
                </a:lnTo>
                <a:lnTo>
                  <a:pt x="4346967" y="4350995"/>
                </a:lnTo>
                <a:lnTo>
                  <a:pt x="4346967" y="4346011"/>
                </a:lnTo>
                <a:lnTo>
                  <a:pt x="4346967" y="4341027"/>
                </a:lnTo>
                <a:lnTo>
                  <a:pt x="4346967" y="4331059"/>
                </a:lnTo>
                <a:lnTo>
                  <a:pt x="4346967" y="4321091"/>
                </a:lnTo>
                <a:lnTo>
                  <a:pt x="4351953" y="4316107"/>
                </a:lnTo>
                <a:lnTo>
                  <a:pt x="4361923" y="4311123"/>
                </a:lnTo>
                <a:lnTo>
                  <a:pt x="4361923" y="4316107"/>
                </a:lnTo>
                <a:lnTo>
                  <a:pt x="4366907" y="4316107"/>
                </a:lnTo>
                <a:lnTo>
                  <a:pt x="4371893" y="4311123"/>
                </a:lnTo>
                <a:lnTo>
                  <a:pt x="4376879" y="4311123"/>
                </a:lnTo>
                <a:lnTo>
                  <a:pt x="4376879" y="4301155"/>
                </a:lnTo>
                <a:lnTo>
                  <a:pt x="4381863" y="4296171"/>
                </a:lnTo>
                <a:lnTo>
                  <a:pt x="4386848" y="4291187"/>
                </a:lnTo>
                <a:lnTo>
                  <a:pt x="4401803" y="4281219"/>
                </a:lnTo>
                <a:lnTo>
                  <a:pt x="4411773" y="4276235"/>
                </a:lnTo>
                <a:close/>
                <a:moveTo>
                  <a:pt x="1530413" y="4266267"/>
                </a:moveTo>
                <a:lnTo>
                  <a:pt x="1525427" y="4271251"/>
                </a:lnTo>
                <a:lnTo>
                  <a:pt x="1525427" y="4281219"/>
                </a:lnTo>
                <a:lnTo>
                  <a:pt x="1525427" y="4291187"/>
                </a:lnTo>
                <a:lnTo>
                  <a:pt x="1525427" y="4296171"/>
                </a:lnTo>
                <a:lnTo>
                  <a:pt x="1525428" y="4296170"/>
                </a:lnTo>
                <a:lnTo>
                  <a:pt x="1525428" y="4291186"/>
                </a:lnTo>
                <a:lnTo>
                  <a:pt x="1525428" y="4281219"/>
                </a:lnTo>
                <a:lnTo>
                  <a:pt x="1525428" y="4271251"/>
                </a:lnTo>
                <a:close/>
                <a:moveTo>
                  <a:pt x="10164526" y="4261283"/>
                </a:moveTo>
                <a:lnTo>
                  <a:pt x="10164526" y="4266267"/>
                </a:lnTo>
                <a:lnTo>
                  <a:pt x="10168514" y="4265270"/>
                </a:lnTo>
                <a:close/>
                <a:moveTo>
                  <a:pt x="10234317" y="4256299"/>
                </a:moveTo>
                <a:lnTo>
                  <a:pt x="10239302" y="4261283"/>
                </a:lnTo>
                <a:lnTo>
                  <a:pt x="10249272" y="4261283"/>
                </a:lnTo>
                <a:lnTo>
                  <a:pt x="10249272" y="4259622"/>
                </a:lnTo>
                <a:lnTo>
                  <a:pt x="10239301" y="4256299"/>
                </a:lnTo>
                <a:close/>
                <a:moveTo>
                  <a:pt x="10249272" y="4256297"/>
                </a:moveTo>
                <a:lnTo>
                  <a:pt x="10249271" y="4256299"/>
                </a:lnTo>
                <a:lnTo>
                  <a:pt x="10249272" y="4256300"/>
                </a:lnTo>
                <a:lnTo>
                  <a:pt x="10249272" y="4256299"/>
                </a:lnTo>
                <a:close/>
                <a:moveTo>
                  <a:pt x="1073448" y="4252976"/>
                </a:moveTo>
                <a:lnTo>
                  <a:pt x="1071786" y="4256299"/>
                </a:lnTo>
                <a:lnTo>
                  <a:pt x="1071786" y="4261283"/>
                </a:lnTo>
                <a:lnTo>
                  <a:pt x="1076769" y="4266266"/>
                </a:lnTo>
                <a:lnTo>
                  <a:pt x="1076771" y="4266267"/>
                </a:lnTo>
                <a:lnTo>
                  <a:pt x="1076771" y="4261283"/>
                </a:lnTo>
                <a:lnTo>
                  <a:pt x="1076771" y="4256299"/>
                </a:lnTo>
                <a:close/>
                <a:moveTo>
                  <a:pt x="10019959" y="4251314"/>
                </a:moveTo>
                <a:lnTo>
                  <a:pt x="10019959" y="4251315"/>
                </a:lnTo>
                <a:lnTo>
                  <a:pt x="10024944" y="4256299"/>
                </a:lnTo>
                <a:lnTo>
                  <a:pt x="10024945" y="4256299"/>
                </a:lnTo>
                <a:lnTo>
                  <a:pt x="10019960" y="4251315"/>
                </a:lnTo>
                <a:close/>
                <a:moveTo>
                  <a:pt x="10339004" y="4246331"/>
                </a:moveTo>
                <a:lnTo>
                  <a:pt x="10343988" y="4251315"/>
                </a:lnTo>
                <a:lnTo>
                  <a:pt x="10348971" y="4251315"/>
                </a:lnTo>
                <a:lnTo>
                  <a:pt x="10343987" y="4246331"/>
                </a:lnTo>
                <a:close/>
                <a:moveTo>
                  <a:pt x="10254256" y="4246331"/>
                </a:moveTo>
                <a:lnTo>
                  <a:pt x="10253544" y="4247755"/>
                </a:lnTo>
                <a:lnTo>
                  <a:pt x="10264224" y="4251314"/>
                </a:lnTo>
                <a:close/>
                <a:moveTo>
                  <a:pt x="1535397" y="4246330"/>
                </a:moveTo>
                <a:lnTo>
                  <a:pt x="1535395" y="4246332"/>
                </a:lnTo>
                <a:lnTo>
                  <a:pt x="1535395" y="4256300"/>
                </a:lnTo>
                <a:lnTo>
                  <a:pt x="1535395" y="4261284"/>
                </a:lnTo>
                <a:lnTo>
                  <a:pt x="1535397" y="4261283"/>
                </a:lnTo>
                <a:lnTo>
                  <a:pt x="1535397" y="4256299"/>
                </a:lnTo>
                <a:lnTo>
                  <a:pt x="1535397" y="4246331"/>
                </a:lnTo>
                <a:close/>
                <a:moveTo>
                  <a:pt x="1669995" y="4231382"/>
                </a:moveTo>
                <a:lnTo>
                  <a:pt x="1669995" y="4236363"/>
                </a:lnTo>
                <a:lnTo>
                  <a:pt x="1669995" y="4241347"/>
                </a:lnTo>
                <a:lnTo>
                  <a:pt x="1679960" y="4301133"/>
                </a:lnTo>
                <a:close/>
                <a:moveTo>
                  <a:pt x="1616156" y="4223405"/>
                </a:moveTo>
                <a:lnTo>
                  <a:pt x="1595218" y="4226395"/>
                </a:lnTo>
                <a:lnTo>
                  <a:pt x="1605188" y="4226395"/>
                </a:lnTo>
                <a:lnTo>
                  <a:pt x="1610172" y="4226395"/>
                </a:lnTo>
                <a:close/>
                <a:moveTo>
                  <a:pt x="4307085" y="4221412"/>
                </a:moveTo>
                <a:lnTo>
                  <a:pt x="4292132" y="4226395"/>
                </a:lnTo>
                <a:lnTo>
                  <a:pt x="4297116" y="4226395"/>
                </a:lnTo>
                <a:close/>
                <a:moveTo>
                  <a:pt x="1656700" y="4218088"/>
                </a:moveTo>
                <a:lnTo>
                  <a:pt x="1630113" y="4221411"/>
                </a:lnTo>
                <a:lnTo>
                  <a:pt x="1635099" y="4221411"/>
                </a:lnTo>
                <a:lnTo>
                  <a:pt x="1650054" y="4221411"/>
                </a:lnTo>
                <a:close/>
                <a:moveTo>
                  <a:pt x="1665207" y="4217025"/>
                </a:moveTo>
                <a:lnTo>
                  <a:pt x="1661132" y="4217535"/>
                </a:lnTo>
                <a:lnTo>
                  <a:pt x="1665009" y="4221411"/>
                </a:lnTo>
                <a:lnTo>
                  <a:pt x="1667501" y="4223902"/>
                </a:lnTo>
                <a:close/>
                <a:moveTo>
                  <a:pt x="1116651" y="4216428"/>
                </a:moveTo>
                <a:lnTo>
                  <a:pt x="1116651" y="4221411"/>
                </a:lnTo>
                <a:lnTo>
                  <a:pt x="1116651" y="4236363"/>
                </a:lnTo>
                <a:lnTo>
                  <a:pt x="1116651" y="4246331"/>
                </a:lnTo>
                <a:lnTo>
                  <a:pt x="1116651" y="4246332"/>
                </a:lnTo>
                <a:lnTo>
                  <a:pt x="1121637" y="4241348"/>
                </a:lnTo>
                <a:lnTo>
                  <a:pt x="1121637" y="4226396"/>
                </a:lnTo>
                <a:close/>
                <a:moveTo>
                  <a:pt x="10378884" y="4216427"/>
                </a:moveTo>
                <a:lnTo>
                  <a:pt x="10378883" y="4216428"/>
                </a:lnTo>
                <a:lnTo>
                  <a:pt x="10373898" y="4226395"/>
                </a:lnTo>
                <a:lnTo>
                  <a:pt x="10368913" y="4236363"/>
                </a:lnTo>
                <a:lnTo>
                  <a:pt x="10368913" y="4236364"/>
                </a:lnTo>
                <a:lnTo>
                  <a:pt x="10368914" y="4236363"/>
                </a:lnTo>
                <a:lnTo>
                  <a:pt x="10373899" y="4226395"/>
                </a:lnTo>
                <a:close/>
                <a:moveTo>
                  <a:pt x="10024946" y="4211444"/>
                </a:moveTo>
                <a:lnTo>
                  <a:pt x="10039900" y="4216427"/>
                </a:lnTo>
                <a:lnTo>
                  <a:pt x="10044885" y="4216427"/>
                </a:lnTo>
                <a:lnTo>
                  <a:pt x="10049870" y="4216427"/>
                </a:lnTo>
                <a:lnTo>
                  <a:pt x="10059840" y="4231378"/>
                </a:lnTo>
                <a:lnTo>
                  <a:pt x="10054855" y="4216427"/>
                </a:lnTo>
                <a:close/>
                <a:moveTo>
                  <a:pt x="10164526" y="4206460"/>
                </a:moveTo>
                <a:lnTo>
                  <a:pt x="10164526" y="4216427"/>
                </a:lnTo>
                <a:lnTo>
                  <a:pt x="10164526" y="4226395"/>
                </a:lnTo>
                <a:lnTo>
                  <a:pt x="10164526" y="4236363"/>
                </a:lnTo>
                <a:lnTo>
                  <a:pt x="10164526" y="4236364"/>
                </a:lnTo>
                <a:lnTo>
                  <a:pt x="10169511" y="4231380"/>
                </a:lnTo>
                <a:lnTo>
                  <a:pt x="10169511" y="4226396"/>
                </a:lnTo>
                <a:lnTo>
                  <a:pt x="10169511" y="4216428"/>
                </a:lnTo>
                <a:close/>
                <a:moveTo>
                  <a:pt x="1111667" y="4206460"/>
                </a:moveTo>
                <a:lnTo>
                  <a:pt x="1106682" y="4211443"/>
                </a:lnTo>
                <a:lnTo>
                  <a:pt x="1084249" y="4230133"/>
                </a:lnTo>
                <a:lnTo>
                  <a:pt x="1091726" y="4226395"/>
                </a:lnTo>
                <a:lnTo>
                  <a:pt x="1096712" y="4226395"/>
                </a:lnTo>
                <a:lnTo>
                  <a:pt x="1101698" y="4221411"/>
                </a:lnTo>
                <a:lnTo>
                  <a:pt x="1106682" y="4216427"/>
                </a:lnTo>
                <a:lnTo>
                  <a:pt x="1111667" y="4211443"/>
                </a:lnTo>
                <a:close/>
                <a:moveTo>
                  <a:pt x="10119660" y="4206459"/>
                </a:moveTo>
                <a:lnTo>
                  <a:pt x="10119656" y="4206461"/>
                </a:lnTo>
                <a:lnTo>
                  <a:pt x="10119661" y="4206459"/>
                </a:lnTo>
                <a:lnTo>
                  <a:pt x="10127137" y="4208951"/>
                </a:lnTo>
                <a:lnTo>
                  <a:pt x="10124645" y="4206459"/>
                </a:lnTo>
                <a:lnTo>
                  <a:pt x="10119661" y="4206459"/>
                </a:lnTo>
                <a:close/>
                <a:moveTo>
                  <a:pt x="1041873" y="4206456"/>
                </a:moveTo>
                <a:lnTo>
                  <a:pt x="1041876" y="4206460"/>
                </a:lnTo>
                <a:lnTo>
                  <a:pt x="1051846" y="4216428"/>
                </a:lnTo>
                <a:lnTo>
                  <a:pt x="1061816" y="4226396"/>
                </a:lnTo>
                <a:lnTo>
                  <a:pt x="1066800" y="4231380"/>
                </a:lnTo>
                <a:lnTo>
                  <a:pt x="1076771" y="4236364"/>
                </a:lnTo>
                <a:lnTo>
                  <a:pt x="1076771" y="4241347"/>
                </a:lnTo>
                <a:lnTo>
                  <a:pt x="1081044" y="4232803"/>
                </a:lnTo>
                <a:lnTo>
                  <a:pt x="1076771" y="4236363"/>
                </a:lnTo>
                <a:lnTo>
                  <a:pt x="1046862" y="4211443"/>
                </a:lnTo>
                <a:close/>
                <a:moveTo>
                  <a:pt x="10000019" y="4201475"/>
                </a:moveTo>
                <a:lnTo>
                  <a:pt x="10000019" y="4203967"/>
                </a:lnTo>
                <a:lnTo>
                  <a:pt x="10005004" y="4206459"/>
                </a:lnTo>
                <a:lnTo>
                  <a:pt x="10014974" y="4211443"/>
                </a:lnTo>
                <a:lnTo>
                  <a:pt x="10024944" y="4211443"/>
                </a:lnTo>
                <a:lnTo>
                  <a:pt x="10009989" y="4206459"/>
                </a:lnTo>
                <a:lnTo>
                  <a:pt x="10005004" y="4201475"/>
                </a:lnTo>
                <a:close/>
                <a:moveTo>
                  <a:pt x="10159542" y="4196492"/>
                </a:moveTo>
                <a:lnTo>
                  <a:pt x="10164526" y="4206459"/>
                </a:lnTo>
                <a:lnTo>
                  <a:pt x="10164526" y="4201476"/>
                </a:lnTo>
                <a:close/>
                <a:moveTo>
                  <a:pt x="9885363" y="4196492"/>
                </a:moveTo>
                <a:lnTo>
                  <a:pt x="9890348" y="4211444"/>
                </a:lnTo>
                <a:lnTo>
                  <a:pt x="9895333" y="4226396"/>
                </a:lnTo>
                <a:lnTo>
                  <a:pt x="9910288" y="4236363"/>
                </a:lnTo>
                <a:lnTo>
                  <a:pt x="9895333" y="4226395"/>
                </a:lnTo>
                <a:lnTo>
                  <a:pt x="9890348" y="4211443"/>
                </a:lnTo>
                <a:close/>
                <a:moveTo>
                  <a:pt x="1196412" y="4196492"/>
                </a:moveTo>
                <a:lnTo>
                  <a:pt x="1181458" y="4201476"/>
                </a:lnTo>
                <a:lnTo>
                  <a:pt x="1171489" y="4201476"/>
                </a:lnTo>
                <a:lnTo>
                  <a:pt x="1171489" y="4206460"/>
                </a:lnTo>
                <a:lnTo>
                  <a:pt x="1176472" y="4206460"/>
                </a:lnTo>
                <a:lnTo>
                  <a:pt x="1181458" y="4201476"/>
                </a:lnTo>
                <a:lnTo>
                  <a:pt x="1191428" y="4201476"/>
                </a:lnTo>
                <a:lnTo>
                  <a:pt x="1206384" y="4196492"/>
                </a:lnTo>
                <a:close/>
                <a:moveTo>
                  <a:pt x="1141577" y="4176556"/>
                </a:moveTo>
                <a:lnTo>
                  <a:pt x="1131608" y="4181540"/>
                </a:lnTo>
                <a:lnTo>
                  <a:pt x="1141577" y="4181540"/>
                </a:lnTo>
                <a:lnTo>
                  <a:pt x="1156532" y="4176556"/>
                </a:lnTo>
                <a:lnTo>
                  <a:pt x="1156532" y="4181540"/>
                </a:lnTo>
                <a:lnTo>
                  <a:pt x="1161517" y="4186524"/>
                </a:lnTo>
                <a:lnTo>
                  <a:pt x="1161517" y="4181540"/>
                </a:lnTo>
                <a:lnTo>
                  <a:pt x="1156532" y="4176556"/>
                </a:lnTo>
                <a:close/>
                <a:moveTo>
                  <a:pt x="3564314" y="4166588"/>
                </a:moveTo>
                <a:lnTo>
                  <a:pt x="3569298" y="4171572"/>
                </a:lnTo>
                <a:lnTo>
                  <a:pt x="3574283" y="4171572"/>
                </a:lnTo>
                <a:lnTo>
                  <a:pt x="3584255" y="4176556"/>
                </a:lnTo>
                <a:lnTo>
                  <a:pt x="3594224" y="4176556"/>
                </a:lnTo>
                <a:lnTo>
                  <a:pt x="3609178" y="4171572"/>
                </a:lnTo>
                <a:lnTo>
                  <a:pt x="3614164" y="4171572"/>
                </a:lnTo>
                <a:lnTo>
                  <a:pt x="3624134" y="4166588"/>
                </a:lnTo>
                <a:lnTo>
                  <a:pt x="3634105" y="4171572"/>
                </a:lnTo>
                <a:lnTo>
                  <a:pt x="3644075" y="4176556"/>
                </a:lnTo>
                <a:lnTo>
                  <a:pt x="3654046" y="4186524"/>
                </a:lnTo>
                <a:lnTo>
                  <a:pt x="3659029" y="4201476"/>
                </a:lnTo>
                <a:lnTo>
                  <a:pt x="3664015" y="4206460"/>
                </a:lnTo>
                <a:lnTo>
                  <a:pt x="3669001" y="4211444"/>
                </a:lnTo>
                <a:lnTo>
                  <a:pt x="3669001" y="4216428"/>
                </a:lnTo>
                <a:lnTo>
                  <a:pt x="3728820" y="4271251"/>
                </a:lnTo>
                <a:lnTo>
                  <a:pt x="3733806" y="4266267"/>
                </a:lnTo>
                <a:lnTo>
                  <a:pt x="3743775" y="4271251"/>
                </a:lnTo>
                <a:lnTo>
                  <a:pt x="3768701" y="4291187"/>
                </a:lnTo>
                <a:lnTo>
                  <a:pt x="3793626" y="4316107"/>
                </a:lnTo>
                <a:lnTo>
                  <a:pt x="3823537" y="4336043"/>
                </a:lnTo>
                <a:lnTo>
                  <a:pt x="3838492" y="4350995"/>
                </a:lnTo>
                <a:lnTo>
                  <a:pt x="3833506" y="4350995"/>
                </a:lnTo>
                <a:lnTo>
                  <a:pt x="3828521" y="4350995"/>
                </a:lnTo>
                <a:lnTo>
                  <a:pt x="3823537" y="4355979"/>
                </a:lnTo>
                <a:lnTo>
                  <a:pt x="3818552" y="4355979"/>
                </a:lnTo>
                <a:lnTo>
                  <a:pt x="3823537" y="4360963"/>
                </a:lnTo>
                <a:lnTo>
                  <a:pt x="3828521" y="4370931"/>
                </a:lnTo>
                <a:lnTo>
                  <a:pt x="3848461" y="4385882"/>
                </a:lnTo>
                <a:lnTo>
                  <a:pt x="3848461" y="4415786"/>
                </a:lnTo>
                <a:lnTo>
                  <a:pt x="3878372" y="4415786"/>
                </a:lnTo>
                <a:lnTo>
                  <a:pt x="3883358" y="4420770"/>
                </a:lnTo>
                <a:lnTo>
                  <a:pt x="3888343" y="4425754"/>
                </a:lnTo>
                <a:lnTo>
                  <a:pt x="3893328" y="4435722"/>
                </a:lnTo>
                <a:lnTo>
                  <a:pt x="3898312" y="4445690"/>
                </a:lnTo>
                <a:lnTo>
                  <a:pt x="3903298" y="4455658"/>
                </a:lnTo>
                <a:lnTo>
                  <a:pt x="3898312" y="4455658"/>
                </a:lnTo>
                <a:lnTo>
                  <a:pt x="3898312" y="4460642"/>
                </a:lnTo>
                <a:lnTo>
                  <a:pt x="3898312" y="4465626"/>
                </a:lnTo>
                <a:lnTo>
                  <a:pt x="3898312" y="4475594"/>
                </a:lnTo>
                <a:lnTo>
                  <a:pt x="3903298" y="4485562"/>
                </a:lnTo>
                <a:lnTo>
                  <a:pt x="3903298" y="4490546"/>
                </a:lnTo>
                <a:lnTo>
                  <a:pt x="3903298" y="4495530"/>
                </a:lnTo>
                <a:lnTo>
                  <a:pt x="3903298" y="4505497"/>
                </a:lnTo>
                <a:lnTo>
                  <a:pt x="3903298" y="4515465"/>
                </a:lnTo>
                <a:lnTo>
                  <a:pt x="3898312" y="4525433"/>
                </a:lnTo>
                <a:lnTo>
                  <a:pt x="3893328" y="4530417"/>
                </a:lnTo>
                <a:lnTo>
                  <a:pt x="3883358" y="4535401"/>
                </a:lnTo>
                <a:lnTo>
                  <a:pt x="3878372" y="4535401"/>
                </a:lnTo>
                <a:lnTo>
                  <a:pt x="3868402" y="4535401"/>
                </a:lnTo>
                <a:lnTo>
                  <a:pt x="3818552" y="4520449"/>
                </a:lnTo>
                <a:lnTo>
                  <a:pt x="3813566" y="4510481"/>
                </a:lnTo>
                <a:lnTo>
                  <a:pt x="3793626" y="4485562"/>
                </a:lnTo>
                <a:lnTo>
                  <a:pt x="3768701" y="4455658"/>
                </a:lnTo>
                <a:lnTo>
                  <a:pt x="3743775" y="4420770"/>
                </a:lnTo>
                <a:lnTo>
                  <a:pt x="3718851" y="4385882"/>
                </a:lnTo>
                <a:lnTo>
                  <a:pt x="3703896" y="4360963"/>
                </a:lnTo>
                <a:lnTo>
                  <a:pt x="3693924" y="4336043"/>
                </a:lnTo>
                <a:lnTo>
                  <a:pt x="3673985" y="4321091"/>
                </a:lnTo>
                <a:lnTo>
                  <a:pt x="3673985" y="4316107"/>
                </a:lnTo>
                <a:lnTo>
                  <a:pt x="3669001" y="4311123"/>
                </a:lnTo>
                <a:lnTo>
                  <a:pt x="3664015" y="4301155"/>
                </a:lnTo>
                <a:lnTo>
                  <a:pt x="3659029" y="4291187"/>
                </a:lnTo>
                <a:lnTo>
                  <a:pt x="3649060" y="4281219"/>
                </a:lnTo>
                <a:lnTo>
                  <a:pt x="3644075" y="4271251"/>
                </a:lnTo>
                <a:lnTo>
                  <a:pt x="3599210" y="4211444"/>
                </a:lnTo>
                <a:lnTo>
                  <a:pt x="3594224" y="4206460"/>
                </a:lnTo>
                <a:lnTo>
                  <a:pt x="3584255" y="4201476"/>
                </a:lnTo>
                <a:lnTo>
                  <a:pt x="3579269" y="4196492"/>
                </a:lnTo>
                <a:lnTo>
                  <a:pt x="3569298" y="4186524"/>
                </a:lnTo>
                <a:lnTo>
                  <a:pt x="3564314" y="4181540"/>
                </a:lnTo>
                <a:lnTo>
                  <a:pt x="3564314" y="4171572"/>
                </a:lnTo>
                <a:close/>
                <a:moveTo>
                  <a:pt x="10224346" y="4151636"/>
                </a:moveTo>
                <a:lnTo>
                  <a:pt x="10229331" y="4156620"/>
                </a:lnTo>
                <a:lnTo>
                  <a:pt x="10229332" y="4156620"/>
                </a:lnTo>
                <a:lnTo>
                  <a:pt x="10224347" y="4151636"/>
                </a:lnTo>
                <a:close/>
                <a:moveTo>
                  <a:pt x="1694921" y="4146653"/>
                </a:moveTo>
                <a:lnTo>
                  <a:pt x="1699904" y="4156620"/>
                </a:lnTo>
                <a:lnTo>
                  <a:pt x="1699904" y="4151636"/>
                </a:lnTo>
                <a:close/>
                <a:moveTo>
                  <a:pt x="1026921" y="4141668"/>
                </a:moveTo>
                <a:lnTo>
                  <a:pt x="1021936" y="4146652"/>
                </a:lnTo>
                <a:lnTo>
                  <a:pt x="1021936" y="4151636"/>
                </a:lnTo>
                <a:close/>
                <a:moveTo>
                  <a:pt x="398804" y="4126716"/>
                </a:moveTo>
                <a:lnTo>
                  <a:pt x="403791" y="4136684"/>
                </a:lnTo>
                <a:lnTo>
                  <a:pt x="407777" y="4148645"/>
                </a:lnTo>
                <a:lnTo>
                  <a:pt x="408773" y="4146652"/>
                </a:lnTo>
                <a:lnTo>
                  <a:pt x="403791" y="4131700"/>
                </a:lnTo>
                <a:close/>
                <a:moveTo>
                  <a:pt x="362247" y="4113425"/>
                </a:moveTo>
                <a:lnTo>
                  <a:pt x="363907" y="4116748"/>
                </a:lnTo>
                <a:lnTo>
                  <a:pt x="363909" y="4116748"/>
                </a:lnTo>
                <a:close/>
                <a:moveTo>
                  <a:pt x="4272193" y="4111764"/>
                </a:moveTo>
                <a:lnTo>
                  <a:pt x="4277176" y="4111764"/>
                </a:lnTo>
                <a:lnTo>
                  <a:pt x="4282162" y="4116748"/>
                </a:lnTo>
                <a:lnTo>
                  <a:pt x="4287148" y="4121732"/>
                </a:lnTo>
                <a:lnTo>
                  <a:pt x="4287148" y="4126716"/>
                </a:lnTo>
                <a:lnTo>
                  <a:pt x="4292132" y="4126716"/>
                </a:lnTo>
                <a:lnTo>
                  <a:pt x="4292132" y="4131700"/>
                </a:lnTo>
                <a:lnTo>
                  <a:pt x="4297116" y="4136684"/>
                </a:lnTo>
                <a:lnTo>
                  <a:pt x="4307088" y="4146652"/>
                </a:lnTo>
                <a:lnTo>
                  <a:pt x="4312072" y="4151636"/>
                </a:lnTo>
                <a:lnTo>
                  <a:pt x="4322043" y="4161604"/>
                </a:lnTo>
                <a:lnTo>
                  <a:pt x="4327027" y="4166588"/>
                </a:lnTo>
                <a:lnTo>
                  <a:pt x="4327027" y="4171572"/>
                </a:lnTo>
                <a:lnTo>
                  <a:pt x="4336998" y="4176556"/>
                </a:lnTo>
                <a:lnTo>
                  <a:pt x="4336998" y="4181540"/>
                </a:lnTo>
                <a:lnTo>
                  <a:pt x="4336998" y="4186524"/>
                </a:lnTo>
                <a:lnTo>
                  <a:pt x="4336998" y="4191508"/>
                </a:lnTo>
                <a:lnTo>
                  <a:pt x="4282162" y="4206459"/>
                </a:lnTo>
                <a:lnTo>
                  <a:pt x="4322043" y="4216427"/>
                </a:lnTo>
                <a:lnTo>
                  <a:pt x="4317058" y="4221411"/>
                </a:lnTo>
                <a:lnTo>
                  <a:pt x="4317057" y="4221411"/>
                </a:lnTo>
                <a:lnTo>
                  <a:pt x="4312072" y="4226395"/>
                </a:lnTo>
                <a:lnTo>
                  <a:pt x="4307088" y="4231379"/>
                </a:lnTo>
                <a:lnTo>
                  <a:pt x="4297116" y="4236363"/>
                </a:lnTo>
                <a:lnTo>
                  <a:pt x="4287145" y="4246331"/>
                </a:lnTo>
                <a:lnTo>
                  <a:pt x="4272190" y="4251315"/>
                </a:lnTo>
                <a:lnTo>
                  <a:pt x="4272190" y="4286203"/>
                </a:lnTo>
                <a:lnTo>
                  <a:pt x="4272190" y="4296171"/>
                </a:lnTo>
                <a:lnTo>
                  <a:pt x="4272190" y="4301155"/>
                </a:lnTo>
                <a:lnTo>
                  <a:pt x="4277176" y="4301155"/>
                </a:lnTo>
                <a:lnTo>
                  <a:pt x="4282162" y="4301155"/>
                </a:lnTo>
                <a:lnTo>
                  <a:pt x="4297116" y="4306139"/>
                </a:lnTo>
                <a:lnTo>
                  <a:pt x="4307088" y="4311123"/>
                </a:lnTo>
                <a:lnTo>
                  <a:pt x="4317057" y="4321090"/>
                </a:lnTo>
                <a:lnTo>
                  <a:pt x="4312072" y="4326074"/>
                </a:lnTo>
                <a:lnTo>
                  <a:pt x="4307088" y="4331058"/>
                </a:lnTo>
                <a:lnTo>
                  <a:pt x="4302102" y="4336042"/>
                </a:lnTo>
                <a:lnTo>
                  <a:pt x="4287145" y="4336042"/>
                </a:lnTo>
                <a:lnTo>
                  <a:pt x="4282162" y="4341026"/>
                </a:lnTo>
                <a:lnTo>
                  <a:pt x="4272190" y="4346010"/>
                </a:lnTo>
                <a:lnTo>
                  <a:pt x="4272190" y="4350994"/>
                </a:lnTo>
                <a:lnTo>
                  <a:pt x="4267205" y="4355978"/>
                </a:lnTo>
                <a:lnTo>
                  <a:pt x="4262221" y="4390866"/>
                </a:lnTo>
                <a:lnTo>
                  <a:pt x="4252250" y="4390866"/>
                </a:lnTo>
                <a:lnTo>
                  <a:pt x="4242281" y="4400834"/>
                </a:lnTo>
                <a:lnTo>
                  <a:pt x="4237297" y="4405818"/>
                </a:lnTo>
                <a:lnTo>
                  <a:pt x="4232311" y="4410802"/>
                </a:lnTo>
                <a:lnTo>
                  <a:pt x="4232311" y="4415786"/>
                </a:lnTo>
                <a:lnTo>
                  <a:pt x="4227326" y="4420770"/>
                </a:lnTo>
                <a:lnTo>
                  <a:pt x="4227326" y="4425754"/>
                </a:lnTo>
                <a:lnTo>
                  <a:pt x="4222341" y="4440706"/>
                </a:lnTo>
                <a:lnTo>
                  <a:pt x="4222341" y="4450674"/>
                </a:lnTo>
                <a:lnTo>
                  <a:pt x="4217357" y="4460641"/>
                </a:lnTo>
                <a:lnTo>
                  <a:pt x="4212371" y="4470609"/>
                </a:lnTo>
                <a:lnTo>
                  <a:pt x="4207386" y="4475593"/>
                </a:lnTo>
                <a:lnTo>
                  <a:pt x="4202402" y="4480577"/>
                </a:lnTo>
                <a:lnTo>
                  <a:pt x="4192430" y="4485561"/>
                </a:lnTo>
                <a:lnTo>
                  <a:pt x="4182459" y="4485561"/>
                </a:lnTo>
                <a:lnTo>
                  <a:pt x="4177475" y="4490545"/>
                </a:lnTo>
                <a:lnTo>
                  <a:pt x="4167504" y="4465625"/>
                </a:lnTo>
                <a:lnTo>
                  <a:pt x="4142580" y="4465625"/>
                </a:lnTo>
                <a:lnTo>
                  <a:pt x="4142580" y="4460641"/>
                </a:lnTo>
                <a:lnTo>
                  <a:pt x="4142580" y="4455657"/>
                </a:lnTo>
                <a:lnTo>
                  <a:pt x="4132611" y="4455657"/>
                </a:lnTo>
                <a:lnTo>
                  <a:pt x="4122640" y="4455657"/>
                </a:lnTo>
                <a:lnTo>
                  <a:pt x="4117656" y="4455657"/>
                </a:lnTo>
                <a:lnTo>
                  <a:pt x="4112670" y="4455657"/>
                </a:lnTo>
                <a:lnTo>
                  <a:pt x="4102701" y="4455657"/>
                </a:lnTo>
                <a:lnTo>
                  <a:pt x="4092729" y="4455657"/>
                </a:lnTo>
                <a:lnTo>
                  <a:pt x="4082758" y="4450674"/>
                </a:lnTo>
                <a:lnTo>
                  <a:pt x="4077773" y="4445690"/>
                </a:lnTo>
                <a:lnTo>
                  <a:pt x="4072789" y="4440706"/>
                </a:lnTo>
                <a:lnTo>
                  <a:pt x="4067804" y="4435722"/>
                </a:lnTo>
                <a:lnTo>
                  <a:pt x="4057834" y="4430738"/>
                </a:lnTo>
                <a:lnTo>
                  <a:pt x="4047865" y="4425754"/>
                </a:lnTo>
                <a:lnTo>
                  <a:pt x="4032910" y="4420770"/>
                </a:lnTo>
                <a:lnTo>
                  <a:pt x="4022938" y="4415786"/>
                </a:lnTo>
                <a:lnTo>
                  <a:pt x="4017954" y="4410802"/>
                </a:lnTo>
                <a:lnTo>
                  <a:pt x="4017954" y="4405818"/>
                </a:lnTo>
                <a:lnTo>
                  <a:pt x="4017954" y="4400834"/>
                </a:lnTo>
                <a:lnTo>
                  <a:pt x="4022938" y="4400834"/>
                </a:lnTo>
                <a:lnTo>
                  <a:pt x="4027924" y="4395850"/>
                </a:lnTo>
                <a:lnTo>
                  <a:pt x="4022938" y="4365946"/>
                </a:lnTo>
                <a:lnTo>
                  <a:pt x="4022938" y="4355978"/>
                </a:lnTo>
                <a:lnTo>
                  <a:pt x="4022938" y="4346010"/>
                </a:lnTo>
                <a:lnTo>
                  <a:pt x="4027924" y="4336042"/>
                </a:lnTo>
                <a:lnTo>
                  <a:pt x="4032910" y="4326074"/>
                </a:lnTo>
                <a:lnTo>
                  <a:pt x="4037893" y="4321090"/>
                </a:lnTo>
                <a:lnTo>
                  <a:pt x="4087744" y="4321090"/>
                </a:lnTo>
                <a:lnTo>
                  <a:pt x="4107684" y="4271251"/>
                </a:lnTo>
                <a:lnTo>
                  <a:pt x="4107684" y="4266267"/>
                </a:lnTo>
                <a:lnTo>
                  <a:pt x="4112670" y="4261283"/>
                </a:lnTo>
                <a:lnTo>
                  <a:pt x="4117656" y="4256299"/>
                </a:lnTo>
                <a:lnTo>
                  <a:pt x="4127625" y="4246331"/>
                </a:lnTo>
                <a:lnTo>
                  <a:pt x="4132611" y="4241347"/>
                </a:lnTo>
                <a:lnTo>
                  <a:pt x="4142581" y="4231379"/>
                </a:lnTo>
                <a:lnTo>
                  <a:pt x="4147566" y="4231379"/>
                </a:lnTo>
                <a:lnTo>
                  <a:pt x="4157535" y="4226395"/>
                </a:lnTo>
                <a:lnTo>
                  <a:pt x="4162521" y="4221411"/>
                </a:lnTo>
                <a:lnTo>
                  <a:pt x="4172490" y="4211443"/>
                </a:lnTo>
                <a:lnTo>
                  <a:pt x="4182461" y="4206459"/>
                </a:lnTo>
                <a:lnTo>
                  <a:pt x="4187447" y="4206459"/>
                </a:lnTo>
                <a:lnTo>
                  <a:pt x="4187447" y="4201475"/>
                </a:lnTo>
                <a:lnTo>
                  <a:pt x="4212371" y="4146652"/>
                </a:lnTo>
                <a:lnTo>
                  <a:pt x="4222341" y="4141668"/>
                </a:lnTo>
                <a:lnTo>
                  <a:pt x="4232312" y="4136684"/>
                </a:lnTo>
                <a:lnTo>
                  <a:pt x="4242281" y="4126716"/>
                </a:lnTo>
                <a:lnTo>
                  <a:pt x="4247267" y="4121732"/>
                </a:lnTo>
                <a:lnTo>
                  <a:pt x="4252252" y="4121732"/>
                </a:lnTo>
                <a:lnTo>
                  <a:pt x="4262221" y="4116748"/>
                </a:lnTo>
                <a:close/>
                <a:moveTo>
                  <a:pt x="1036890" y="4111763"/>
                </a:moveTo>
                <a:lnTo>
                  <a:pt x="1036890" y="4116748"/>
                </a:lnTo>
                <a:lnTo>
                  <a:pt x="1031907" y="4126716"/>
                </a:lnTo>
                <a:lnTo>
                  <a:pt x="1031907" y="4131700"/>
                </a:lnTo>
                <a:lnTo>
                  <a:pt x="1036891" y="4121732"/>
                </a:lnTo>
                <a:lnTo>
                  <a:pt x="1036891" y="4116749"/>
                </a:lnTo>
                <a:lnTo>
                  <a:pt x="1036891" y="4116748"/>
                </a:lnTo>
                <a:lnTo>
                  <a:pt x="1036891" y="4111765"/>
                </a:lnTo>
                <a:close/>
                <a:moveTo>
                  <a:pt x="1112909" y="4108028"/>
                </a:moveTo>
                <a:lnTo>
                  <a:pt x="1086743" y="4111765"/>
                </a:lnTo>
                <a:lnTo>
                  <a:pt x="1036901" y="4116748"/>
                </a:lnTo>
                <a:lnTo>
                  <a:pt x="1076771" y="4116748"/>
                </a:lnTo>
                <a:lnTo>
                  <a:pt x="1086743" y="4116748"/>
                </a:lnTo>
                <a:lnTo>
                  <a:pt x="1101698" y="4111764"/>
                </a:lnTo>
                <a:close/>
                <a:moveTo>
                  <a:pt x="9745781" y="4106780"/>
                </a:moveTo>
                <a:lnTo>
                  <a:pt x="9745781" y="4106781"/>
                </a:lnTo>
                <a:lnTo>
                  <a:pt x="9755751" y="4116748"/>
                </a:lnTo>
                <a:close/>
                <a:moveTo>
                  <a:pt x="488537" y="4101797"/>
                </a:moveTo>
                <a:lnTo>
                  <a:pt x="486872" y="4111766"/>
                </a:lnTo>
                <a:lnTo>
                  <a:pt x="488537" y="4106781"/>
                </a:lnTo>
                <a:close/>
                <a:moveTo>
                  <a:pt x="10154556" y="4096812"/>
                </a:moveTo>
                <a:lnTo>
                  <a:pt x="10129630" y="4101796"/>
                </a:lnTo>
                <a:lnTo>
                  <a:pt x="10124645" y="4116748"/>
                </a:lnTo>
                <a:lnTo>
                  <a:pt x="10124645" y="4131700"/>
                </a:lnTo>
                <a:lnTo>
                  <a:pt x="10124645" y="4146652"/>
                </a:lnTo>
                <a:lnTo>
                  <a:pt x="10129630" y="4151636"/>
                </a:lnTo>
                <a:lnTo>
                  <a:pt x="10129630" y="4156620"/>
                </a:lnTo>
                <a:lnTo>
                  <a:pt x="10149571" y="4196491"/>
                </a:lnTo>
                <a:lnTo>
                  <a:pt x="10129631" y="4156620"/>
                </a:lnTo>
                <a:lnTo>
                  <a:pt x="10129631" y="4151636"/>
                </a:lnTo>
                <a:lnTo>
                  <a:pt x="10124646" y="4146652"/>
                </a:lnTo>
                <a:lnTo>
                  <a:pt x="10124646" y="4131701"/>
                </a:lnTo>
                <a:lnTo>
                  <a:pt x="10124646" y="4116749"/>
                </a:lnTo>
                <a:lnTo>
                  <a:pt x="10129631" y="4101797"/>
                </a:lnTo>
                <a:lnTo>
                  <a:pt x="10154556" y="4096813"/>
                </a:lnTo>
                <a:close/>
                <a:moveTo>
                  <a:pt x="1654515" y="4096287"/>
                </a:moveTo>
                <a:lnTo>
                  <a:pt x="1655038" y="4096812"/>
                </a:lnTo>
                <a:lnTo>
                  <a:pt x="1655638" y="4097412"/>
                </a:lnTo>
                <a:lnTo>
                  <a:pt x="1660023" y="4101796"/>
                </a:lnTo>
                <a:lnTo>
                  <a:pt x="1665009" y="4106780"/>
                </a:lnTo>
                <a:lnTo>
                  <a:pt x="1655638" y="4097412"/>
                </a:lnTo>
                <a:close/>
                <a:moveTo>
                  <a:pt x="901376" y="4092747"/>
                </a:moveTo>
                <a:lnTo>
                  <a:pt x="892323" y="4101796"/>
                </a:lnTo>
                <a:lnTo>
                  <a:pt x="887339" y="4111764"/>
                </a:lnTo>
                <a:lnTo>
                  <a:pt x="884818" y="4114286"/>
                </a:lnTo>
                <a:lnTo>
                  <a:pt x="887339" y="4111765"/>
                </a:lnTo>
                <a:lnTo>
                  <a:pt x="892323" y="4101797"/>
                </a:lnTo>
                <a:close/>
                <a:moveTo>
                  <a:pt x="1171489" y="4091829"/>
                </a:moveTo>
                <a:lnTo>
                  <a:pt x="1176472" y="4094321"/>
                </a:lnTo>
                <a:lnTo>
                  <a:pt x="1176472" y="4091829"/>
                </a:lnTo>
                <a:close/>
                <a:moveTo>
                  <a:pt x="1161517" y="4089337"/>
                </a:moveTo>
                <a:lnTo>
                  <a:pt x="1161517" y="4091829"/>
                </a:lnTo>
                <a:lnTo>
                  <a:pt x="1166503" y="4091829"/>
                </a:lnTo>
                <a:close/>
                <a:moveTo>
                  <a:pt x="1211367" y="4086846"/>
                </a:moveTo>
                <a:lnTo>
                  <a:pt x="1201398" y="4091829"/>
                </a:lnTo>
                <a:lnTo>
                  <a:pt x="1191428" y="4096813"/>
                </a:lnTo>
                <a:lnTo>
                  <a:pt x="1196412" y="4096813"/>
                </a:lnTo>
                <a:lnTo>
                  <a:pt x="1201398" y="4096813"/>
                </a:lnTo>
                <a:lnTo>
                  <a:pt x="1206384" y="4091829"/>
                </a:lnTo>
                <a:close/>
                <a:moveTo>
                  <a:pt x="9740796" y="4086845"/>
                </a:moveTo>
                <a:lnTo>
                  <a:pt x="9745781" y="4096813"/>
                </a:lnTo>
                <a:lnTo>
                  <a:pt x="9745781" y="4096812"/>
                </a:lnTo>
                <a:close/>
                <a:moveTo>
                  <a:pt x="1156532" y="4086845"/>
                </a:moveTo>
                <a:lnTo>
                  <a:pt x="1151548" y="4091829"/>
                </a:lnTo>
                <a:lnTo>
                  <a:pt x="1151548" y="4096813"/>
                </a:lnTo>
                <a:lnTo>
                  <a:pt x="1156532" y="4091829"/>
                </a:lnTo>
                <a:lnTo>
                  <a:pt x="1159856" y="4088506"/>
                </a:lnTo>
                <a:close/>
                <a:moveTo>
                  <a:pt x="235293" y="4077874"/>
                </a:moveTo>
                <a:lnTo>
                  <a:pt x="229316" y="4086844"/>
                </a:lnTo>
                <a:lnTo>
                  <a:pt x="225573" y="4094320"/>
                </a:lnTo>
                <a:lnTo>
                  <a:pt x="229316" y="4091828"/>
                </a:lnTo>
                <a:lnTo>
                  <a:pt x="234297" y="4081860"/>
                </a:lnTo>
                <a:close/>
                <a:moveTo>
                  <a:pt x="353938" y="4076877"/>
                </a:moveTo>
                <a:lnTo>
                  <a:pt x="358926" y="4086843"/>
                </a:lnTo>
                <a:lnTo>
                  <a:pt x="358926" y="4081860"/>
                </a:lnTo>
                <a:close/>
                <a:moveTo>
                  <a:pt x="324223" y="4076681"/>
                </a:moveTo>
                <a:lnTo>
                  <a:pt x="324027" y="4076876"/>
                </a:lnTo>
                <a:lnTo>
                  <a:pt x="323687" y="4077219"/>
                </a:lnTo>
                <a:lnTo>
                  <a:pt x="319045" y="4081858"/>
                </a:lnTo>
                <a:lnTo>
                  <a:pt x="319045" y="4081859"/>
                </a:lnTo>
                <a:lnTo>
                  <a:pt x="323687" y="4077219"/>
                </a:lnTo>
                <a:close/>
                <a:moveTo>
                  <a:pt x="966522" y="4074674"/>
                </a:moveTo>
                <a:lnTo>
                  <a:pt x="962116" y="4076876"/>
                </a:lnTo>
                <a:lnTo>
                  <a:pt x="962116" y="4076877"/>
                </a:lnTo>
                <a:close/>
                <a:moveTo>
                  <a:pt x="1012199" y="4072362"/>
                </a:moveTo>
                <a:lnTo>
                  <a:pt x="1016949" y="4081861"/>
                </a:lnTo>
                <a:lnTo>
                  <a:pt x="1016952" y="4081861"/>
                </a:lnTo>
                <a:close/>
                <a:moveTo>
                  <a:pt x="937190" y="4071893"/>
                </a:moveTo>
                <a:lnTo>
                  <a:pt x="922234" y="4076876"/>
                </a:lnTo>
                <a:lnTo>
                  <a:pt x="912655" y="4081666"/>
                </a:lnTo>
                <a:lnTo>
                  <a:pt x="912263" y="4081861"/>
                </a:lnTo>
                <a:lnTo>
                  <a:pt x="912266" y="4081860"/>
                </a:lnTo>
                <a:lnTo>
                  <a:pt x="912655" y="4081666"/>
                </a:lnTo>
                <a:lnTo>
                  <a:pt x="922234" y="4076877"/>
                </a:lnTo>
                <a:lnTo>
                  <a:pt x="937190" y="4076877"/>
                </a:lnTo>
                <a:lnTo>
                  <a:pt x="947161" y="4081861"/>
                </a:lnTo>
                <a:lnTo>
                  <a:pt x="952145" y="4081861"/>
                </a:lnTo>
                <a:lnTo>
                  <a:pt x="957130" y="4081861"/>
                </a:lnTo>
                <a:lnTo>
                  <a:pt x="957130" y="4081860"/>
                </a:lnTo>
                <a:lnTo>
                  <a:pt x="952145" y="4081860"/>
                </a:lnTo>
                <a:lnTo>
                  <a:pt x="947161" y="4081860"/>
                </a:lnTo>
                <a:close/>
                <a:moveTo>
                  <a:pt x="338985" y="4066908"/>
                </a:moveTo>
                <a:lnTo>
                  <a:pt x="329014" y="4071892"/>
                </a:lnTo>
                <a:lnTo>
                  <a:pt x="338985" y="4071892"/>
                </a:lnTo>
                <a:lnTo>
                  <a:pt x="343967" y="4071892"/>
                </a:lnTo>
                <a:lnTo>
                  <a:pt x="353938" y="4076876"/>
                </a:lnTo>
                <a:lnTo>
                  <a:pt x="348955" y="4071892"/>
                </a:lnTo>
                <a:close/>
                <a:moveTo>
                  <a:pt x="9376888" y="4051957"/>
                </a:moveTo>
                <a:lnTo>
                  <a:pt x="9386857" y="4056941"/>
                </a:lnTo>
                <a:lnTo>
                  <a:pt x="9386857" y="4051957"/>
                </a:lnTo>
                <a:close/>
                <a:moveTo>
                  <a:pt x="244267" y="4051957"/>
                </a:moveTo>
                <a:lnTo>
                  <a:pt x="241776" y="4061924"/>
                </a:lnTo>
                <a:lnTo>
                  <a:pt x="244267" y="4061924"/>
                </a:lnTo>
                <a:close/>
                <a:moveTo>
                  <a:pt x="316553" y="4046975"/>
                </a:moveTo>
                <a:lnTo>
                  <a:pt x="319043" y="4056939"/>
                </a:lnTo>
                <a:lnTo>
                  <a:pt x="319043" y="4051956"/>
                </a:lnTo>
                <a:close/>
                <a:moveTo>
                  <a:pt x="9366918" y="4046973"/>
                </a:moveTo>
                <a:lnTo>
                  <a:pt x="9371903" y="4051957"/>
                </a:lnTo>
                <a:lnTo>
                  <a:pt x="9376887" y="4051957"/>
                </a:lnTo>
                <a:lnTo>
                  <a:pt x="9371902" y="4046973"/>
                </a:lnTo>
                <a:close/>
                <a:moveTo>
                  <a:pt x="497886" y="4045104"/>
                </a:moveTo>
                <a:lnTo>
                  <a:pt x="493519" y="4066908"/>
                </a:lnTo>
                <a:lnTo>
                  <a:pt x="493519" y="4066909"/>
                </a:lnTo>
                <a:lnTo>
                  <a:pt x="498508" y="4046973"/>
                </a:lnTo>
                <a:close/>
                <a:moveTo>
                  <a:pt x="1236292" y="4041990"/>
                </a:moveTo>
                <a:lnTo>
                  <a:pt x="1228195" y="4050085"/>
                </a:lnTo>
                <a:lnTo>
                  <a:pt x="1236294" y="4041990"/>
                </a:lnTo>
                <a:close/>
                <a:moveTo>
                  <a:pt x="4536399" y="4041989"/>
                </a:moveTo>
                <a:lnTo>
                  <a:pt x="4541385" y="4046973"/>
                </a:lnTo>
                <a:lnTo>
                  <a:pt x="4551355" y="4051957"/>
                </a:lnTo>
                <a:lnTo>
                  <a:pt x="4561326" y="4061925"/>
                </a:lnTo>
                <a:lnTo>
                  <a:pt x="4566310" y="4071893"/>
                </a:lnTo>
                <a:lnTo>
                  <a:pt x="4571296" y="4081861"/>
                </a:lnTo>
                <a:lnTo>
                  <a:pt x="4571296" y="4091829"/>
                </a:lnTo>
                <a:lnTo>
                  <a:pt x="4571296" y="4101797"/>
                </a:lnTo>
                <a:lnTo>
                  <a:pt x="4566310" y="4116749"/>
                </a:lnTo>
                <a:lnTo>
                  <a:pt x="4561326" y="4126717"/>
                </a:lnTo>
                <a:lnTo>
                  <a:pt x="4556341" y="4131700"/>
                </a:lnTo>
                <a:lnTo>
                  <a:pt x="4551355" y="4126717"/>
                </a:lnTo>
                <a:lnTo>
                  <a:pt x="4546371" y="4121733"/>
                </a:lnTo>
                <a:lnTo>
                  <a:pt x="4541385" y="4116749"/>
                </a:lnTo>
                <a:lnTo>
                  <a:pt x="4536399" y="4111765"/>
                </a:lnTo>
                <a:lnTo>
                  <a:pt x="4531416" y="4111765"/>
                </a:lnTo>
                <a:lnTo>
                  <a:pt x="4526430" y="4116749"/>
                </a:lnTo>
                <a:lnTo>
                  <a:pt x="4526430" y="4121733"/>
                </a:lnTo>
                <a:lnTo>
                  <a:pt x="4531416" y="4126717"/>
                </a:lnTo>
                <a:lnTo>
                  <a:pt x="4531416" y="4136684"/>
                </a:lnTo>
                <a:lnTo>
                  <a:pt x="4531416" y="4146652"/>
                </a:lnTo>
                <a:lnTo>
                  <a:pt x="4526430" y="4156620"/>
                </a:lnTo>
                <a:lnTo>
                  <a:pt x="4521447" y="4156620"/>
                </a:lnTo>
                <a:lnTo>
                  <a:pt x="4511475" y="4156620"/>
                </a:lnTo>
                <a:lnTo>
                  <a:pt x="4501504" y="4156620"/>
                </a:lnTo>
                <a:lnTo>
                  <a:pt x="4496521" y="4151636"/>
                </a:lnTo>
                <a:lnTo>
                  <a:pt x="4486550" y="4151636"/>
                </a:lnTo>
                <a:lnTo>
                  <a:pt x="4481564" y="4146652"/>
                </a:lnTo>
                <a:lnTo>
                  <a:pt x="4476580" y="4141668"/>
                </a:lnTo>
                <a:lnTo>
                  <a:pt x="4471594" y="4136684"/>
                </a:lnTo>
                <a:lnTo>
                  <a:pt x="4471594" y="4126717"/>
                </a:lnTo>
                <a:lnTo>
                  <a:pt x="4471594" y="4121733"/>
                </a:lnTo>
                <a:lnTo>
                  <a:pt x="4461625" y="4121733"/>
                </a:lnTo>
                <a:lnTo>
                  <a:pt x="4451653" y="4126717"/>
                </a:lnTo>
                <a:lnTo>
                  <a:pt x="4441684" y="4126717"/>
                </a:lnTo>
                <a:lnTo>
                  <a:pt x="4426730" y="4131700"/>
                </a:lnTo>
                <a:lnTo>
                  <a:pt x="4421744" y="4126717"/>
                </a:lnTo>
                <a:lnTo>
                  <a:pt x="4421744" y="4121733"/>
                </a:lnTo>
                <a:lnTo>
                  <a:pt x="4421744" y="4116749"/>
                </a:lnTo>
                <a:lnTo>
                  <a:pt x="4426730" y="4106781"/>
                </a:lnTo>
                <a:lnTo>
                  <a:pt x="4426730" y="4096813"/>
                </a:lnTo>
                <a:lnTo>
                  <a:pt x="4431713" y="4091829"/>
                </a:lnTo>
                <a:lnTo>
                  <a:pt x="4436698" y="4086845"/>
                </a:lnTo>
                <a:lnTo>
                  <a:pt x="4436698" y="4081861"/>
                </a:lnTo>
                <a:lnTo>
                  <a:pt x="4471594" y="4066909"/>
                </a:lnTo>
                <a:lnTo>
                  <a:pt x="4496521" y="4061925"/>
                </a:lnTo>
                <a:lnTo>
                  <a:pt x="4526430" y="4046973"/>
                </a:lnTo>
                <a:close/>
                <a:moveTo>
                  <a:pt x="9312081" y="4037005"/>
                </a:moveTo>
                <a:lnTo>
                  <a:pt x="9307096" y="4041989"/>
                </a:lnTo>
                <a:lnTo>
                  <a:pt x="9307097" y="4041989"/>
                </a:lnTo>
                <a:lnTo>
                  <a:pt x="9312082" y="4041989"/>
                </a:lnTo>
                <a:lnTo>
                  <a:pt x="9317067" y="4041989"/>
                </a:lnTo>
                <a:lnTo>
                  <a:pt x="9327036" y="4041989"/>
                </a:lnTo>
                <a:lnTo>
                  <a:pt x="9317066" y="4037005"/>
                </a:lnTo>
                <a:close/>
                <a:moveTo>
                  <a:pt x="1051846" y="4037005"/>
                </a:moveTo>
                <a:lnTo>
                  <a:pt x="1041876" y="4041989"/>
                </a:lnTo>
                <a:lnTo>
                  <a:pt x="1036890" y="4046973"/>
                </a:lnTo>
                <a:lnTo>
                  <a:pt x="1026921" y="4046973"/>
                </a:lnTo>
                <a:lnTo>
                  <a:pt x="1021936" y="4046973"/>
                </a:lnTo>
                <a:lnTo>
                  <a:pt x="1016949" y="4046973"/>
                </a:lnTo>
                <a:lnTo>
                  <a:pt x="1011966" y="4046973"/>
                </a:lnTo>
                <a:lnTo>
                  <a:pt x="1011966" y="4046974"/>
                </a:lnTo>
                <a:lnTo>
                  <a:pt x="1016952" y="4046974"/>
                </a:lnTo>
                <a:lnTo>
                  <a:pt x="1021936" y="4051958"/>
                </a:lnTo>
                <a:lnTo>
                  <a:pt x="1026921" y="4046974"/>
                </a:lnTo>
                <a:lnTo>
                  <a:pt x="1036891" y="4046974"/>
                </a:lnTo>
                <a:lnTo>
                  <a:pt x="1041876" y="4041990"/>
                </a:lnTo>
                <a:lnTo>
                  <a:pt x="1051846" y="4037006"/>
                </a:lnTo>
                <a:close/>
                <a:moveTo>
                  <a:pt x="1929215" y="4032021"/>
                </a:moveTo>
                <a:lnTo>
                  <a:pt x="1954141" y="4046973"/>
                </a:lnTo>
                <a:lnTo>
                  <a:pt x="2033901" y="4091829"/>
                </a:lnTo>
                <a:lnTo>
                  <a:pt x="2033932" y="4091833"/>
                </a:lnTo>
                <a:lnTo>
                  <a:pt x="2033901" y="4091828"/>
                </a:lnTo>
                <a:lnTo>
                  <a:pt x="1954141" y="4046973"/>
                </a:lnTo>
                <a:lnTo>
                  <a:pt x="1929218" y="4032021"/>
                </a:lnTo>
                <a:close/>
                <a:moveTo>
                  <a:pt x="159521" y="4022054"/>
                </a:moveTo>
                <a:lnTo>
                  <a:pt x="154539" y="4027038"/>
                </a:lnTo>
                <a:lnTo>
                  <a:pt x="154539" y="4032021"/>
                </a:lnTo>
                <a:close/>
                <a:moveTo>
                  <a:pt x="997009" y="4017071"/>
                </a:moveTo>
                <a:lnTo>
                  <a:pt x="987044" y="4041981"/>
                </a:lnTo>
                <a:lnTo>
                  <a:pt x="997009" y="4022053"/>
                </a:lnTo>
                <a:close/>
                <a:moveTo>
                  <a:pt x="235960" y="4015409"/>
                </a:moveTo>
                <a:lnTo>
                  <a:pt x="239287" y="4022053"/>
                </a:lnTo>
                <a:lnTo>
                  <a:pt x="244267" y="4032020"/>
                </a:lnTo>
                <a:lnTo>
                  <a:pt x="244267" y="4027038"/>
                </a:lnTo>
                <a:lnTo>
                  <a:pt x="239287" y="4017070"/>
                </a:lnTo>
                <a:close/>
                <a:moveTo>
                  <a:pt x="658027" y="4009596"/>
                </a:moveTo>
                <a:lnTo>
                  <a:pt x="653042" y="4027036"/>
                </a:lnTo>
                <a:lnTo>
                  <a:pt x="658027" y="4022053"/>
                </a:lnTo>
                <a:lnTo>
                  <a:pt x="658027" y="4017069"/>
                </a:lnTo>
                <a:close/>
                <a:moveTo>
                  <a:pt x="550351" y="3998129"/>
                </a:moveTo>
                <a:lnTo>
                  <a:pt x="553343" y="4012086"/>
                </a:lnTo>
                <a:lnTo>
                  <a:pt x="553343" y="4007102"/>
                </a:lnTo>
                <a:close/>
                <a:moveTo>
                  <a:pt x="488537" y="3992151"/>
                </a:moveTo>
                <a:lnTo>
                  <a:pt x="493519" y="4012085"/>
                </a:lnTo>
                <a:lnTo>
                  <a:pt x="493519" y="4002118"/>
                </a:lnTo>
                <a:close/>
                <a:moveTo>
                  <a:pt x="294121" y="3987170"/>
                </a:moveTo>
                <a:lnTo>
                  <a:pt x="299102" y="4002115"/>
                </a:lnTo>
                <a:lnTo>
                  <a:pt x="299102" y="3997133"/>
                </a:lnTo>
                <a:close/>
                <a:moveTo>
                  <a:pt x="588236" y="3982184"/>
                </a:moveTo>
                <a:lnTo>
                  <a:pt x="588236" y="3992150"/>
                </a:lnTo>
                <a:lnTo>
                  <a:pt x="593221" y="4012082"/>
                </a:lnTo>
                <a:lnTo>
                  <a:pt x="593221" y="3997134"/>
                </a:lnTo>
                <a:close/>
                <a:moveTo>
                  <a:pt x="4336998" y="3982181"/>
                </a:moveTo>
                <a:lnTo>
                  <a:pt x="4341984" y="3982181"/>
                </a:lnTo>
                <a:lnTo>
                  <a:pt x="4346967" y="3982181"/>
                </a:lnTo>
                <a:lnTo>
                  <a:pt x="4351953" y="3987165"/>
                </a:lnTo>
                <a:lnTo>
                  <a:pt x="4351953" y="3992149"/>
                </a:lnTo>
                <a:lnTo>
                  <a:pt x="4351953" y="3997133"/>
                </a:lnTo>
                <a:lnTo>
                  <a:pt x="4346967" y="4007101"/>
                </a:lnTo>
                <a:lnTo>
                  <a:pt x="4341984" y="4012085"/>
                </a:lnTo>
                <a:lnTo>
                  <a:pt x="4336998" y="4022053"/>
                </a:lnTo>
                <a:lnTo>
                  <a:pt x="4332013" y="4032021"/>
                </a:lnTo>
                <a:lnTo>
                  <a:pt x="4327027" y="4037005"/>
                </a:lnTo>
                <a:lnTo>
                  <a:pt x="4322041" y="4041989"/>
                </a:lnTo>
                <a:lnTo>
                  <a:pt x="4312072" y="4046972"/>
                </a:lnTo>
                <a:lnTo>
                  <a:pt x="4302102" y="4056940"/>
                </a:lnTo>
                <a:lnTo>
                  <a:pt x="4297116" y="4061924"/>
                </a:lnTo>
                <a:lnTo>
                  <a:pt x="4287148" y="4061924"/>
                </a:lnTo>
                <a:lnTo>
                  <a:pt x="4282162" y="4066908"/>
                </a:lnTo>
                <a:lnTo>
                  <a:pt x="4277176" y="4061924"/>
                </a:lnTo>
                <a:lnTo>
                  <a:pt x="4272193" y="4056940"/>
                </a:lnTo>
                <a:lnTo>
                  <a:pt x="4277176" y="4051956"/>
                </a:lnTo>
                <a:lnTo>
                  <a:pt x="4277176" y="4046972"/>
                </a:lnTo>
                <a:lnTo>
                  <a:pt x="4282162" y="4041989"/>
                </a:lnTo>
                <a:lnTo>
                  <a:pt x="4292132" y="4032021"/>
                </a:lnTo>
                <a:lnTo>
                  <a:pt x="4302102" y="4017069"/>
                </a:lnTo>
                <a:lnTo>
                  <a:pt x="4312072" y="4007101"/>
                </a:lnTo>
                <a:lnTo>
                  <a:pt x="4322041" y="3997133"/>
                </a:lnTo>
                <a:lnTo>
                  <a:pt x="4327027" y="3987165"/>
                </a:lnTo>
                <a:close/>
                <a:moveTo>
                  <a:pt x="483549" y="3982181"/>
                </a:moveTo>
                <a:lnTo>
                  <a:pt x="483549" y="3982182"/>
                </a:lnTo>
                <a:lnTo>
                  <a:pt x="484084" y="3983246"/>
                </a:lnTo>
                <a:close/>
                <a:moveTo>
                  <a:pt x="373878" y="3972213"/>
                </a:moveTo>
                <a:lnTo>
                  <a:pt x="378863" y="3977197"/>
                </a:lnTo>
                <a:lnTo>
                  <a:pt x="378867" y="3977197"/>
                </a:lnTo>
                <a:lnTo>
                  <a:pt x="373879" y="3972213"/>
                </a:lnTo>
                <a:close/>
                <a:moveTo>
                  <a:pt x="84746" y="3972213"/>
                </a:moveTo>
                <a:lnTo>
                  <a:pt x="82253" y="3974706"/>
                </a:lnTo>
                <a:lnTo>
                  <a:pt x="89733" y="3972213"/>
                </a:lnTo>
                <a:close/>
                <a:moveTo>
                  <a:pt x="284153" y="3967233"/>
                </a:moveTo>
                <a:lnTo>
                  <a:pt x="294121" y="3977197"/>
                </a:lnTo>
                <a:lnTo>
                  <a:pt x="299102" y="3977197"/>
                </a:lnTo>
                <a:lnTo>
                  <a:pt x="309072" y="3982181"/>
                </a:lnTo>
                <a:lnTo>
                  <a:pt x="309073" y="3982181"/>
                </a:lnTo>
                <a:lnTo>
                  <a:pt x="299103" y="3977197"/>
                </a:lnTo>
                <a:close/>
                <a:moveTo>
                  <a:pt x="348955" y="3967229"/>
                </a:moveTo>
                <a:lnTo>
                  <a:pt x="343969" y="3972213"/>
                </a:lnTo>
                <a:lnTo>
                  <a:pt x="348955" y="3972213"/>
                </a:lnTo>
                <a:close/>
                <a:moveTo>
                  <a:pt x="451147" y="3964737"/>
                </a:moveTo>
                <a:lnTo>
                  <a:pt x="443673" y="3967229"/>
                </a:lnTo>
                <a:lnTo>
                  <a:pt x="448655" y="3967229"/>
                </a:lnTo>
                <a:close/>
                <a:moveTo>
                  <a:pt x="9302111" y="3962245"/>
                </a:moveTo>
                <a:lnTo>
                  <a:pt x="9297126" y="3967229"/>
                </a:lnTo>
                <a:lnTo>
                  <a:pt x="9292141" y="3972213"/>
                </a:lnTo>
                <a:lnTo>
                  <a:pt x="9287156" y="3972213"/>
                </a:lnTo>
                <a:lnTo>
                  <a:pt x="9287156" y="3972214"/>
                </a:lnTo>
                <a:lnTo>
                  <a:pt x="9292141" y="3972214"/>
                </a:lnTo>
                <a:lnTo>
                  <a:pt x="9297126" y="3967230"/>
                </a:lnTo>
                <a:lnTo>
                  <a:pt x="9302111" y="3962246"/>
                </a:lnTo>
                <a:close/>
                <a:moveTo>
                  <a:pt x="114657" y="3962245"/>
                </a:moveTo>
                <a:lnTo>
                  <a:pt x="104686" y="3967229"/>
                </a:lnTo>
                <a:lnTo>
                  <a:pt x="104686" y="3967231"/>
                </a:lnTo>
                <a:lnTo>
                  <a:pt x="119645" y="3962246"/>
                </a:lnTo>
                <a:lnTo>
                  <a:pt x="119645" y="3962245"/>
                </a:lnTo>
                <a:close/>
                <a:moveTo>
                  <a:pt x="478568" y="3957262"/>
                </a:moveTo>
                <a:lnTo>
                  <a:pt x="478568" y="3962245"/>
                </a:lnTo>
                <a:lnTo>
                  <a:pt x="473579" y="3962245"/>
                </a:lnTo>
                <a:lnTo>
                  <a:pt x="478568" y="3967229"/>
                </a:lnTo>
                <a:lnTo>
                  <a:pt x="483549" y="3972213"/>
                </a:lnTo>
                <a:lnTo>
                  <a:pt x="483549" y="3967230"/>
                </a:lnTo>
                <a:close/>
                <a:moveTo>
                  <a:pt x="278455" y="3955845"/>
                </a:moveTo>
                <a:lnTo>
                  <a:pt x="279163" y="3957262"/>
                </a:lnTo>
                <a:lnTo>
                  <a:pt x="279709" y="3958351"/>
                </a:lnTo>
                <a:lnTo>
                  <a:pt x="279163" y="3957261"/>
                </a:lnTo>
                <a:close/>
                <a:moveTo>
                  <a:pt x="393819" y="3947297"/>
                </a:moveTo>
                <a:lnTo>
                  <a:pt x="388833" y="3957261"/>
                </a:lnTo>
                <a:lnTo>
                  <a:pt x="388833" y="3967227"/>
                </a:lnTo>
                <a:close/>
                <a:moveTo>
                  <a:pt x="539456" y="3947294"/>
                </a:moveTo>
                <a:lnTo>
                  <a:pt x="547592" y="3985250"/>
                </a:lnTo>
                <a:lnTo>
                  <a:pt x="543372" y="3947294"/>
                </a:lnTo>
                <a:close/>
                <a:moveTo>
                  <a:pt x="129610" y="3947294"/>
                </a:moveTo>
                <a:lnTo>
                  <a:pt x="129610" y="3952279"/>
                </a:lnTo>
                <a:lnTo>
                  <a:pt x="129611" y="3952278"/>
                </a:lnTo>
                <a:lnTo>
                  <a:pt x="132107" y="3947294"/>
                </a:lnTo>
                <a:close/>
                <a:moveTo>
                  <a:pt x="1669995" y="3942310"/>
                </a:moveTo>
                <a:lnTo>
                  <a:pt x="1660023" y="3962245"/>
                </a:lnTo>
                <a:lnTo>
                  <a:pt x="1653637" y="3971824"/>
                </a:lnTo>
                <a:lnTo>
                  <a:pt x="1660023" y="3962246"/>
                </a:lnTo>
                <a:close/>
                <a:moveTo>
                  <a:pt x="488537" y="3942310"/>
                </a:moveTo>
                <a:lnTo>
                  <a:pt x="483549" y="3947293"/>
                </a:lnTo>
                <a:lnTo>
                  <a:pt x="478568" y="3952277"/>
                </a:lnTo>
                <a:lnTo>
                  <a:pt x="478568" y="3952278"/>
                </a:lnTo>
                <a:lnTo>
                  <a:pt x="483549" y="3952278"/>
                </a:lnTo>
                <a:lnTo>
                  <a:pt x="488537" y="3947294"/>
                </a:lnTo>
                <a:close/>
                <a:moveTo>
                  <a:pt x="3942182" y="3939321"/>
                </a:moveTo>
                <a:lnTo>
                  <a:pt x="3938194" y="3947294"/>
                </a:lnTo>
                <a:lnTo>
                  <a:pt x="3938194" y="3952278"/>
                </a:lnTo>
                <a:lnTo>
                  <a:pt x="3938194" y="3957260"/>
                </a:lnTo>
                <a:close/>
                <a:moveTo>
                  <a:pt x="9237305" y="3937326"/>
                </a:moveTo>
                <a:lnTo>
                  <a:pt x="9232320" y="3942310"/>
                </a:lnTo>
                <a:lnTo>
                  <a:pt x="9237306" y="3942310"/>
                </a:lnTo>
                <a:lnTo>
                  <a:pt x="9242291" y="3937326"/>
                </a:lnTo>
                <a:lnTo>
                  <a:pt x="9242290" y="3937326"/>
                </a:lnTo>
                <a:close/>
                <a:moveTo>
                  <a:pt x="633101" y="3937326"/>
                </a:moveTo>
                <a:lnTo>
                  <a:pt x="640676" y="3944896"/>
                </a:lnTo>
                <a:lnTo>
                  <a:pt x="638090" y="3942310"/>
                </a:lnTo>
                <a:close/>
                <a:moveTo>
                  <a:pt x="9800617" y="3932342"/>
                </a:moveTo>
                <a:lnTo>
                  <a:pt x="9795632" y="3937326"/>
                </a:lnTo>
                <a:lnTo>
                  <a:pt x="9785662" y="3947294"/>
                </a:lnTo>
                <a:lnTo>
                  <a:pt x="9790647" y="3947294"/>
                </a:lnTo>
                <a:lnTo>
                  <a:pt x="9795632" y="3942310"/>
                </a:lnTo>
                <a:close/>
                <a:moveTo>
                  <a:pt x="782653" y="3932342"/>
                </a:moveTo>
                <a:lnTo>
                  <a:pt x="787638" y="3937326"/>
                </a:lnTo>
                <a:lnTo>
                  <a:pt x="797608" y="3942310"/>
                </a:lnTo>
                <a:lnTo>
                  <a:pt x="792624" y="3937326"/>
                </a:lnTo>
                <a:close/>
                <a:moveTo>
                  <a:pt x="184460" y="3927362"/>
                </a:moveTo>
                <a:lnTo>
                  <a:pt x="189432" y="3932342"/>
                </a:lnTo>
                <a:lnTo>
                  <a:pt x="204387" y="3937326"/>
                </a:lnTo>
                <a:lnTo>
                  <a:pt x="194417" y="3932342"/>
                </a:lnTo>
                <a:close/>
                <a:moveTo>
                  <a:pt x="1984052" y="3927358"/>
                </a:moveTo>
                <a:lnTo>
                  <a:pt x="1984052" y="3932341"/>
                </a:lnTo>
                <a:lnTo>
                  <a:pt x="1989037" y="3932341"/>
                </a:lnTo>
                <a:lnTo>
                  <a:pt x="1994020" y="3932341"/>
                </a:lnTo>
                <a:lnTo>
                  <a:pt x="1989037" y="3927358"/>
                </a:lnTo>
                <a:close/>
                <a:moveTo>
                  <a:pt x="234297" y="3927358"/>
                </a:moveTo>
                <a:lnTo>
                  <a:pt x="234297" y="3932342"/>
                </a:lnTo>
                <a:lnTo>
                  <a:pt x="239287" y="3927358"/>
                </a:lnTo>
                <a:close/>
                <a:moveTo>
                  <a:pt x="1036890" y="3927357"/>
                </a:moveTo>
                <a:lnTo>
                  <a:pt x="1036890" y="3932342"/>
                </a:lnTo>
                <a:lnTo>
                  <a:pt x="1036890" y="3942310"/>
                </a:lnTo>
                <a:lnTo>
                  <a:pt x="1036890" y="3952278"/>
                </a:lnTo>
                <a:lnTo>
                  <a:pt x="1036890" y="3962246"/>
                </a:lnTo>
                <a:lnTo>
                  <a:pt x="1036890" y="3977198"/>
                </a:lnTo>
                <a:lnTo>
                  <a:pt x="1036890" y="3987166"/>
                </a:lnTo>
                <a:lnTo>
                  <a:pt x="1041876" y="4002117"/>
                </a:lnTo>
                <a:lnTo>
                  <a:pt x="1046860" y="4007101"/>
                </a:lnTo>
                <a:lnTo>
                  <a:pt x="1051734" y="4016844"/>
                </a:lnTo>
                <a:lnTo>
                  <a:pt x="1046862" y="4007102"/>
                </a:lnTo>
                <a:lnTo>
                  <a:pt x="1041876" y="3992150"/>
                </a:lnTo>
                <a:lnTo>
                  <a:pt x="1036891" y="3977198"/>
                </a:lnTo>
                <a:lnTo>
                  <a:pt x="1036891" y="3967230"/>
                </a:lnTo>
                <a:lnTo>
                  <a:pt x="1036891" y="3962246"/>
                </a:lnTo>
                <a:lnTo>
                  <a:pt x="1036891" y="3952278"/>
                </a:lnTo>
                <a:lnTo>
                  <a:pt x="1041876" y="3947295"/>
                </a:lnTo>
                <a:lnTo>
                  <a:pt x="1036891" y="3937327"/>
                </a:lnTo>
                <a:lnTo>
                  <a:pt x="1036891" y="3927359"/>
                </a:lnTo>
                <a:close/>
                <a:moveTo>
                  <a:pt x="568296" y="3927357"/>
                </a:moveTo>
                <a:lnTo>
                  <a:pt x="568295" y="3927358"/>
                </a:lnTo>
                <a:lnTo>
                  <a:pt x="568296" y="3927358"/>
                </a:lnTo>
                <a:close/>
                <a:moveTo>
                  <a:pt x="1266203" y="3922375"/>
                </a:moveTo>
                <a:lnTo>
                  <a:pt x="1261218" y="3932343"/>
                </a:lnTo>
                <a:lnTo>
                  <a:pt x="1261218" y="3947295"/>
                </a:lnTo>
                <a:lnTo>
                  <a:pt x="1261218" y="3962246"/>
                </a:lnTo>
                <a:lnTo>
                  <a:pt x="1261218" y="3972214"/>
                </a:lnTo>
                <a:lnTo>
                  <a:pt x="1266203" y="3982182"/>
                </a:lnTo>
                <a:lnTo>
                  <a:pt x="1266203" y="3992150"/>
                </a:lnTo>
                <a:lnTo>
                  <a:pt x="1271189" y="4007102"/>
                </a:lnTo>
                <a:lnTo>
                  <a:pt x="1276175" y="4017070"/>
                </a:lnTo>
                <a:lnTo>
                  <a:pt x="1276175" y="4022054"/>
                </a:lnTo>
                <a:lnTo>
                  <a:pt x="1276175" y="4027037"/>
                </a:lnTo>
                <a:lnTo>
                  <a:pt x="1281159" y="4032021"/>
                </a:lnTo>
                <a:lnTo>
                  <a:pt x="1291130" y="4046973"/>
                </a:lnTo>
                <a:lnTo>
                  <a:pt x="1296114" y="4056941"/>
                </a:lnTo>
                <a:lnTo>
                  <a:pt x="1306083" y="4066909"/>
                </a:lnTo>
                <a:lnTo>
                  <a:pt x="1311069" y="4076877"/>
                </a:lnTo>
                <a:lnTo>
                  <a:pt x="1316054" y="4081861"/>
                </a:lnTo>
                <a:lnTo>
                  <a:pt x="1321040" y="4081861"/>
                </a:lnTo>
                <a:lnTo>
                  <a:pt x="1340980" y="4111764"/>
                </a:lnTo>
                <a:lnTo>
                  <a:pt x="1360921" y="4136684"/>
                </a:lnTo>
                <a:lnTo>
                  <a:pt x="1375876" y="4156620"/>
                </a:lnTo>
                <a:lnTo>
                  <a:pt x="1380860" y="4166588"/>
                </a:lnTo>
                <a:lnTo>
                  <a:pt x="1306083" y="4181540"/>
                </a:lnTo>
                <a:lnTo>
                  <a:pt x="1236294" y="4196492"/>
                </a:lnTo>
                <a:lnTo>
                  <a:pt x="1246263" y="4196492"/>
                </a:lnTo>
                <a:lnTo>
                  <a:pt x="1256235" y="4196492"/>
                </a:lnTo>
                <a:lnTo>
                  <a:pt x="1266203" y="4191508"/>
                </a:lnTo>
                <a:lnTo>
                  <a:pt x="1380860" y="4166588"/>
                </a:lnTo>
                <a:lnTo>
                  <a:pt x="1380860" y="4171572"/>
                </a:lnTo>
                <a:lnTo>
                  <a:pt x="1385845" y="4176556"/>
                </a:lnTo>
                <a:lnTo>
                  <a:pt x="1390829" y="4181540"/>
                </a:lnTo>
                <a:lnTo>
                  <a:pt x="1400800" y="4191508"/>
                </a:lnTo>
                <a:lnTo>
                  <a:pt x="1415757" y="4196492"/>
                </a:lnTo>
                <a:lnTo>
                  <a:pt x="1430709" y="4201476"/>
                </a:lnTo>
                <a:lnTo>
                  <a:pt x="1435695" y="4201476"/>
                </a:lnTo>
                <a:lnTo>
                  <a:pt x="1440681" y="4206460"/>
                </a:lnTo>
                <a:lnTo>
                  <a:pt x="1450650" y="4206460"/>
                </a:lnTo>
                <a:lnTo>
                  <a:pt x="1460620" y="4211444"/>
                </a:lnTo>
                <a:lnTo>
                  <a:pt x="1470591" y="4226396"/>
                </a:lnTo>
                <a:lnTo>
                  <a:pt x="1475576" y="4226396"/>
                </a:lnTo>
                <a:lnTo>
                  <a:pt x="1485546" y="4226396"/>
                </a:lnTo>
                <a:lnTo>
                  <a:pt x="1500503" y="4226396"/>
                </a:lnTo>
                <a:lnTo>
                  <a:pt x="1520442" y="4231380"/>
                </a:lnTo>
                <a:lnTo>
                  <a:pt x="1540382" y="4231380"/>
                </a:lnTo>
                <a:lnTo>
                  <a:pt x="1540382" y="4231379"/>
                </a:lnTo>
                <a:lnTo>
                  <a:pt x="1555337" y="4226395"/>
                </a:lnTo>
                <a:lnTo>
                  <a:pt x="1535397" y="4226395"/>
                </a:lnTo>
                <a:lnTo>
                  <a:pt x="1505486" y="4226395"/>
                </a:lnTo>
                <a:lnTo>
                  <a:pt x="1480562" y="4226395"/>
                </a:lnTo>
                <a:lnTo>
                  <a:pt x="1470591" y="4226395"/>
                </a:lnTo>
                <a:lnTo>
                  <a:pt x="1460622" y="4211443"/>
                </a:lnTo>
                <a:lnTo>
                  <a:pt x="1450651" y="4206459"/>
                </a:lnTo>
                <a:lnTo>
                  <a:pt x="1445667" y="4201475"/>
                </a:lnTo>
                <a:lnTo>
                  <a:pt x="1440681" y="4201475"/>
                </a:lnTo>
                <a:lnTo>
                  <a:pt x="1430712" y="4201475"/>
                </a:lnTo>
                <a:lnTo>
                  <a:pt x="1415757" y="4196491"/>
                </a:lnTo>
                <a:lnTo>
                  <a:pt x="1405786" y="4191507"/>
                </a:lnTo>
                <a:lnTo>
                  <a:pt x="1400800" y="4186524"/>
                </a:lnTo>
                <a:lnTo>
                  <a:pt x="1390829" y="4176556"/>
                </a:lnTo>
                <a:lnTo>
                  <a:pt x="1385846" y="4176556"/>
                </a:lnTo>
                <a:lnTo>
                  <a:pt x="1385846" y="4171572"/>
                </a:lnTo>
                <a:lnTo>
                  <a:pt x="1375876" y="4156620"/>
                </a:lnTo>
                <a:lnTo>
                  <a:pt x="1360921" y="4136684"/>
                </a:lnTo>
                <a:lnTo>
                  <a:pt x="1345966" y="4111764"/>
                </a:lnTo>
                <a:lnTo>
                  <a:pt x="1331009" y="4091828"/>
                </a:lnTo>
                <a:lnTo>
                  <a:pt x="1326026" y="4086844"/>
                </a:lnTo>
                <a:lnTo>
                  <a:pt x="1316054" y="4076876"/>
                </a:lnTo>
                <a:lnTo>
                  <a:pt x="1311071" y="4066909"/>
                </a:lnTo>
                <a:lnTo>
                  <a:pt x="1301100" y="4056941"/>
                </a:lnTo>
                <a:lnTo>
                  <a:pt x="1291130" y="4046973"/>
                </a:lnTo>
                <a:lnTo>
                  <a:pt x="1286144" y="4037005"/>
                </a:lnTo>
                <a:lnTo>
                  <a:pt x="1281161" y="4027037"/>
                </a:lnTo>
                <a:lnTo>
                  <a:pt x="1266203" y="3982181"/>
                </a:lnTo>
                <a:lnTo>
                  <a:pt x="1261219" y="3967229"/>
                </a:lnTo>
                <a:lnTo>
                  <a:pt x="1261219" y="3952277"/>
                </a:lnTo>
                <a:lnTo>
                  <a:pt x="1266203" y="3942310"/>
                </a:lnTo>
                <a:lnTo>
                  <a:pt x="1266203" y="3932342"/>
                </a:lnTo>
                <a:close/>
                <a:moveTo>
                  <a:pt x="9202410" y="3922374"/>
                </a:moveTo>
                <a:lnTo>
                  <a:pt x="9212380" y="3927358"/>
                </a:lnTo>
                <a:lnTo>
                  <a:pt x="9207395" y="3922374"/>
                </a:lnTo>
                <a:close/>
                <a:moveTo>
                  <a:pt x="513460" y="3922374"/>
                </a:moveTo>
                <a:lnTo>
                  <a:pt x="528415" y="3927358"/>
                </a:lnTo>
                <a:lnTo>
                  <a:pt x="538385" y="3942310"/>
                </a:lnTo>
                <a:lnTo>
                  <a:pt x="533401" y="3932342"/>
                </a:lnTo>
                <a:lnTo>
                  <a:pt x="533401" y="3927358"/>
                </a:lnTo>
                <a:lnTo>
                  <a:pt x="528415" y="3927358"/>
                </a:lnTo>
                <a:lnTo>
                  <a:pt x="538385" y="3922374"/>
                </a:lnTo>
                <a:lnTo>
                  <a:pt x="548355" y="3927358"/>
                </a:lnTo>
                <a:lnTo>
                  <a:pt x="543372" y="3922374"/>
                </a:lnTo>
                <a:lnTo>
                  <a:pt x="538385" y="3922374"/>
                </a:lnTo>
                <a:close/>
                <a:moveTo>
                  <a:pt x="169492" y="3922374"/>
                </a:moveTo>
                <a:lnTo>
                  <a:pt x="169492" y="3927358"/>
                </a:lnTo>
                <a:lnTo>
                  <a:pt x="174480" y="3927358"/>
                </a:lnTo>
                <a:close/>
                <a:moveTo>
                  <a:pt x="39879" y="3922374"/>
                </a:moveTo>
                <a:lnTo>
                  <a:pt x="34898" y="3927357"/>
                </a:lnTo>
                <a:lnTo>
                  <a:pt x="44864" y="3922374"/>
                </a:lnTo>
                <a:close/>
                <a:moveTo>
                  <a:pt x="3946169" y="3921378"/>
                </a:moveTo>
                <a:lnTo>
                  <a:pt x="3943179" y="3927358"/>
                </a:lnTo>
                <a:lnTo>
                  <a:pt x="3943179" y="3934832"/>
                </a:lnTo>
                <a:close/>
                <a:moveTo>
                  <a:pt x="742774" y="3917391"/>
                </a:moveTo>
                <a:lnTo>
                  <a:pt x="747757" y="3922374"/>
                </a:lnTo>
                <a:lnTo>
                  <a:pt x="747757" y="3917391"/>
                </a:lnTo>
                <a:close/>
                <a:moveTo>
                  <a:pt x="1994021" y="3917390"/>
                </a:moveTo>
                <a:lnTo>
                  <a:pt x="1999006" y="3927358"/>
                </a:lnTo>
                <a:lnTo>
                  <a:pt x="1999009" y="3927357"/>
                </a:lnTo>
                <a:close/>
                <a:moveTo>
                  <a:pt x="159521" y="3912406"/>
                </a:moveTo>
                <a:lnTo>
                  <a:pt x="164509" y="3917387"/>
                </a:lnTo>
                <a:lnTo>
                  <a:pt x="164509" y="3912406"/>
                </a:lnTo>
                <a:close/>
                <a:moveTo>
                  <a:pt x="129610" y="3912406"/>
                </a:moveTo>
                <a:lnTo>
                  <a:pt x="129610" y="3927358"/>
                </a:lnTo>
                <a:lnTo>
                  <a:pt x="133767" y="3943971"/>
                </a:lnTo>
                <a:lnTo>
                  <a:pt x="134597" y="3942310"/>
                </a:lnTo>
                <a:lnTo>
                  <a:pt x="134597" y="3932342"/>
                </a:lnTo>
                <a:lnTo>
                  <a:pt x="129611" y="3922374"/>
                </a:lnTo>
                <a:lnTo>
                  <a:pt x="129611" y="3912406"/>
                </a:lnTo>
                <a:close/>
                <a:moveTo>
                  <a:pt x="64806" y="3912406"/>
                </a:moveTo>
                <a:lnTo>
                  <a:pt x="54839" y="3917390"/>
                </a:lnTo>
                <a:lnTo>
                  <a:pt x="69792" y="3912406"/>
                </a:lnTo>
                <a:close/>
                <a:moveTo>
                  <a:pt x="598207" y="3907423"/>
                </a:moveTo>
                <a:lnTo>
                  <a:pt x="594843" y="3920880"/>
                </a:lnTo>
                <a:lnTo>
                  <a:pt x="598207" y="3907427"/>
                </a:lnTo>
                <a:close/>
                <a:moveTo>
                  <a:pt x="84744" y="3907423"/>
                </a:moveTo>
                <a:lnTo>
                  <a:pt x="74775" y="3912406"/>
                </a:lnTo>
                <a:lnTo>
                  <a:pt x="79763" y="3912406"/>
                </a:lnTo>
                <a:close/>
                <a:moveTo>
                  <a:pt x="9840497" y="3907422"/>
                </a:moveTo>
                <a:lnTo>
                  <a:pt x="9845482" y="3907422"/>
                </a:lnTo>
                <a:lnTo>
                  <a:pt x="9845482" y="3912406"/>
                </a:lnTo>
                <a:lnTo>
                  <a:pt x="9845482" y="3917390"/>
                </a:lnTo>
                <a:lnTo>
                  <a:pt x="9840497" y="3912406"/>
                </a:lnTo>
                <a:close/>
                <a:moveTo>
                  <a:pt x="1016952" y="3902439"/>
                </a:moveTo>
                <a:lnTo>
                  <a:pt x="1012964" y="3904432"/>
                </a:lnTo>
                <a:lnTo>
                  <a:pt x="1021936" y="3907422"/>
                </a:lnTo>
                <a:close/>
                <a:moveTo>
                  <a:pt x="2008978" y="3897454"/>
                </a:moveTo>
                <a:lnTo>
                  <a:pt x="2008978" y="3902438"/>
                </a:lnTo>
                <a:lnTo>
                  <a:pt x="2008978" y="3902438"/>
                </a:lnTo>
                <a:lnTo>
                  <a:pt x="2008978" y="3897454"/>
                </a:lnTo>
                <a:close/>
                <a:moveTo>
                  <a:pt x="543376" y="3892475"/>
                </a:moveTo>
                <a:lnTo>
                  <a:pt x="548355" y="3902438"/>
                </a:lnTo>
                <a:lnTo>
                  <a:pt x="548355" y="3897455"/>
                </a:lnTo>
                <a:close/>
                <a:moveTo>
                  <a:pt x="9346977" y="3892470"/>
                </a:moveTo>
                <a:lnTo>
                  <a:pt x="9341991" y="3907422"/>
                </a:lnTo>
                <a:lnTo>
                  <a:pt x="9337006" y="3917390"/>
                </a:lnTo>
                <a:lnTo>
                  <a:pt x="9332021" y="3922374"/>
                </a:lnTo>
                <a:lnTo>
                  <a:pt x="9327036" y="3932342"/>
                </a:lnTo>
                <a:lnTo>
                  <a:pt x="9332022" y="3922374"/>
                </a:lnTo>
                <a:lnTo>
                  <a:pt x="9337007" y="3917390"/>
                </a:lnTo>
                <a:lnTo>
                  <a:pt x="9341992" y="3907422"/>
                </a:lnTo>
                <a:close/>
                <a:moveTo>
                  <a:pt x="3928224" y="3892470"/>
                </a:moveTo>
                <a:lnTo>
                  <a:pt x="3938193" y="3897453"/>
                </a:lnTo>
                <a:lnTo>
                  <a:pt x="3933207" y="3892470"/>
                </a:lnTo>
                <a:close/>
                <a:moveTo>
                  <a:pt x="3888342" y="3892470"/>
                </a:moveTo>
                <a:lnTo>
                  <a:pt x="3883358" y="3897454"/>
                </a:lnTo>
                <a:lnTo>
                  <a:pt x="3888343" y="3892470"/>
                </a:lnTo>
                <a:close/>
                <a:moveTo>
                  <a:pt x="428715" y="3892470"/>
                </a:moveTo>
                <a:lnTo>
                  <a:pt x="423732" y="3897454"/>
                </a:lnTo>
                <a:lnTo>
                  <a:pt x="413761" y="3902438"/>
                </a:lnTo>
                <a:lnTo>
                  <a:pt x="413761" y="3907421"/>
                </a:lnTo>
                <a:lnTo>
                  <a:pt x="418744" y="3902438"/>
                </a:lnTo>
                <a:lnTo>
                  <a:pt x="428713" y="3897454"/>
                </a:lnTo>
                <a:lnTo>
                  <a:pt x="438684" y="3892470"/>
                </a:lnTo>
                <a:close/>
                <a:moveTo>
                  <a:pt x="159521" y="3892470"/>
                </a:moveTo>
                <a:lnTo>
                  <a:pt x="164509" y="3907412"/>
                </a:lnTo>
                <a:lnTo>
                  <a:pt x="164509" y="3902438"/>
                </a:lnTo>
                <a:close/>
                <a:moveTo>
                  <a:pt x="2023932" y="3887486"/>
                </a:moveTo>
                <a:lnTo>
                  <a:pt x="2023932" y="3892470"/>
                </a:lnTo>
                <a:lnTo>
                  <a:pt x="2023932" y="3897454"/>
                </a:lnTo>
                <a:lnTo>
                  <a:pt x="2028918" y="3892470"/>
                </a:lnTo>
                <a:close/>
                <a:moveTo>
                  <a:pt x="496018" y="3884993"/>
                </a:moveTo>
                <a:lnTo>
                  <a:pt x="483550" y="3887486"/>
                </a:lnTo>
                <a:lnTo>
                  <a:pt x="458626" y="3892470"/>
                </a:lnTo>
                <a:lnTo>
                  <a:pt x="478568" y="3892470"/>
                </a:lnTo>
                <a:lnTo>
                  <a:pt x="488537" y="3887486"/>
                </a:lnTo>
                <a:close/>
                <a:moveTo>
                  <a:pt x="538385" y="3882502"/>
                </a:moveTo>
                <a:lnTo>
                  <a:pt x="538385" y="3882503"/>
                </a:lnTo>
                <a:lnTo>
                  <a:pt x="538919" y="3883562"/>
                </a:lnTo>
                <a:close/>
                <a:moveTo>
                  <a:pt x="3803595" y="3877519"/>
                </a:moveTo>
                <a:lnTo>
                  <a:pt x="3803595" y="3882503"/>
                </a:lnTo>
                <a:lnTo>
                  <a:pt x="3803595" y="3882504"/>
                </a:lnTo>
                <a:lnTo>
                  <a:pt x="3803597" y="3882502"/>
                </a:lnTo>
                <a:lnTo>
                  <a:pt x="3803597" y="3877519"/>
                </a:lnTo>
                <a:close/>
                <a:moveTo>
                  <a:pt x="1251249" y="3872535"/>
                </a:moveTo>
                <a:lnTo>
                  <a:pt x="1246263" y="3877519"/>
                </a:lnTo>
                <a:lnTo>
                  <a:pt x="1251249" y="3887487"/>
                </a:lnTo>
                <a:lnTo>
                  <a:pt x="1251249" y="3892471"/>
                </a:lnTo>
                <a:lnTo>
                  <a:pt x="1251249" y="3897455"/>
                </a:lnTo>
                <a:lnTo>
                  <a:pt x="1256235" y="3902439"/>
                </a:lnTo>
                <a:lnTo>
                  <a:pt x="1261218" y="3907423"/>
                </a:lnTo>
                <a:lnTo>
                  <a:pt x="1266203" y="3917391"/>
                </a:lnTo>
                <a:lnTo>
                  <a:pt x="1266203" y="3912406"/>
                </a:lnTo>
                <a:lnTo>
                  <a:pt x="1261219" y="3907422"/>
                </a:lnTo>
                <a:lnTo>
                  <a:pt x="1256235" y="3897454"/>
                </a:lnTo>
                <a:lnTo>
                  <a:pt x="1251249" y="3887486"/>
                </a:lnTo>
                <a:lnTo>
                  <a:pt x="1251249" y="3877518"/>
                </a:lnTo>
                <a:close/>
                <a:moveTo>
                  <a:pt x="528414" y="3872535"/>
                </a:moveTo>
                <a:lnTo>
                  <a:pt x="518450" y="3877518"/>
                </a:lnTo>
                <a:lnTo>
                  <a:pt x="523432" y="3877518"/>
                </a:lnTo>
                <a:close/>
                <a:moveTo>
                  <a:pt x="1256235" y="3862567"/>
                </a:moveTo>
                <a:lnTo>
                  <a:pt x="1251249" y="3872534"/>
                </a:lnTo>
                <a:lnTo>
                  <a:pt x="1256235" y="3867550"/>
                </a:lnTo>
                <a:lnTo>
                  <a:pt x="1261218" y="3862567"/>
                </a:lnTo>
                <a:close/>
                <a:moveTo>
                  <a:pt x="2018948" y="3862566"/>
                </a:moveTo>
                <a:lnTo>
                  <a:pt x="2018947" y="3862567"/>
                </a:lnTo>
                <a:lnTo>
                  <a:pt x="2018947" y="3867551"/>
                </a:lnTo>
                <a:lnTo>
                  <a:pt x="2018947" y="3877519"/>
                </a:lnTo>
                <a:lnTo>
                  <a:pt x="2023932" y="3877519"/>
                </a:lnTo>
                <a:lnTo>
                  <a:pt x="2023932" y="3877518"/>
                </a:lnTo>
                <a:lnTo>
                  <a:pt x="2018948" y="3872534"/>
                </a:lnTo>
                <a:lnTo>
                  <a:pt x="2018948" y="3867550"/>
                </a:lnTo>
                <a:close/>
                <a:moveTo>
                  <a:pt x="538335" y="3857659"/>
                </a:moveTo>
                <a:lnTo>
                  <a:pt x="528415" y="3872534"/>
                </a:lnTo>
                <a:lnTo>
                  <a:pt x="528421" y="3872534"/>
                </a:lnTo>
                <a:close/>
                <a:moveTo>
                  <a:pt x="139579" y="3857582"/>
                </a:moveTo>
                <a:lnTo>
                  <a:pt x="139581" y="3857583"/>
                </a:lnTo>
                <a:lnTo>
                  <a:pt x="149551" y="3862567"/>
                </a:lnTo>
                <a:lnTo>
                  <a:pt x="154539" y="3867551"/>
                </a:lnTo>
                <a:lnTo>
                  <a:pt x="159521" y="3867551"/>
                </a:lnTo>
                <a:lnTo>
                  <a:pt x="159521" y="3867550"/>
                </a:lnTo>
                <a:lnTo>
                  <a:pt x="154539" y="3867550"/>
                </a:lnTo>
                <a:lnTo>
                  <a:pt x="154539" y="3862566"/>
                </a:lnTo>
                <a:lnTo>
                  <a:pt x="149551" y="3857582"/>
                </a:lnTo>
                <a:lnTo>
                  <a:pt x="139581" y="3857582"/>
                </a:lnTo>
                <a:close/>
                <a:moveTo>
                  <a:pt x="1016952" y="3847615"/>
                </a:moveTo>
                <a:lnTo>
                  <a:pt x="1016946" y="3847642"/>
                </a:lnTo>
                <a:lnTo>
                  <a:pt x="1011966" y="3882502"/>
                </a:lnTo>
                <a:lnTo>
                  <a:pt x="1011233" y="3879055"/>
                </a:lnTo>
                <a:lnTo>
                  <a:pt x="1008407" y="3894604"/>
                </a:lnTo>
                <a:lnTo>
                  <a:pt x="1011966" y="3887487"/>
                </a:lnTo>
                <a:lnTo>
                  <a:pt x="1016952" y="3872535"/>
                </a:lnTo>
                <a:lnTo>
                  <a:pt x="1021936" y="3847615"/>
                </a:lnTo>
                <a:close/>
                <a:moveTo>
                  <a:pt x="9132620" y="3847614"/>
                </a:moveTo>
                <a:lnTo>
                  <a:pt x="9132620" y="3847615"/>
                </a:lnTo>
                <a:lnTo>
                  <a:pt x="9137605" y="3852599"/>
                </a:lnTo>
                <a:lnTo>
                  <a:pt x="9137605" y="3852598"/>
                </a:lnTo>
                <a:close/>
                <a:moveTo>
                  <a:pt x="179461" y="3847614"/>
                </a:moveTo>
                <a:lnTo>
                  <a:pt x="174480" y="3852598"/>
                </a:lnTo>
                <a:lnTo>
                  <a:pt x="169492" y="3857582"/>
                </a:lnTo>
                <a:lnTo>
                  <a:pt x="164509" y="3867550"/>
                </a:lnTo>
                <a:lnTo>
                  <a:pt x="169492" y="3867550"/>
                </a:lnTo>
                <a:lnTo>
                  <a:pt x="174480" y="3857582"/>
                </a:lnTo>
                <a:lnTo>
                  <a:pt x="179461" y="3852598"/>
                </a:lnTo>
                <a:close/>
                <a:moveTo>
                  <a:pt x="119640" y="3847613"/>
                </a:moveTo>
                <a:lnTo>
                  <a:pt x="119933" y="3847906"/>
                </a:lnTo>
                <a:lnTo>
                  <a:pt x="124628" y="3852599"/>
                </a:lnTo>
                <a:lnTo>
                  <a:pt x="124630" y="3852600"/>
                </a:lnTo>
                <a:lnTo>
                  <a:pt x="124628" y="3852598"/>
                </a:lnTo>
                <a:lnTo>
                  <a:pt x="119933" y="3847906"/>
                </a:lnTo>
                <a:lnTo>
                  <a:pt x="119645" y="3847615"/>
                </a:lnTo>
                <a:close/>
                <a:moveTo>
                  <a:pt x="3924900" y="3837647"/>
                </a:moveTo>
                <a:lnTo>
                  <a:pt x="3928224" y="3857582"/>
                </a:lnTo>
                <a:lnTo>
                  <a:pt x="3928224" y="3847615"/>
                </a:lnTo>
                <a:close/>
                <a:moveTo>
                  <a:pt x="1729814" y="3837647"/>
                </a:moveTo>
                <a:lnTo>
                  <a:pt x="1724829" y="3842630"/>
                </a:lnTo>
                <a:lnTo>
                  <a:pt x="1719843" y="3847614"/>
                </a:lnTo>
                <a:lnTo>
                  <a:pt x="1724829" y="3842631"/>
                </a:lnTo>
                <a:close/>
                <a:moveTo>
                  <a:pt x="189432" y="3837647"/>
                </a:moveTo>
                <a:lnTo>
                  <a:pt x="184451" y="3842630"/>
                </a:lnTo>
                <a:lnTo>
                  <a:pt x="189432" y="3842630"/>
                </a:lnTo>
                <a:close/>
                <a:moveTo>
                  <a:pt x="630610" y="3832662"/>
                </a:moveTo>
                <a:lnTo>
                  <a:pt x="623131" y="3837646"/>
                </a:lnTo>
                <a:lnTo>
                  <a:pt x="613161" y="3847614"/>
                </a:lnTo>
                <a:lnTo>
                  <a:pt x="608178" y="3852598"/>
                </a:lnTo>
                <a:lnTo>
                  <a:pt x="598207" y="3852598"/>
                </a:lnTo>
                <a:lnTo>
                  <a:pt x="578266" y="3857582"/>
                </a:lnTo>
                <a:lnTo>
                  <a:pt x="563314" y="3857582"/>
                </a:lnTo>
                <a:lnTo>
                  <a:pt x="553343" y="3857582"/>
                </a:lnTo>
                <a:lnTo>
                  <a:pt x="543372" y="3857582"/>
                </a:lnTo>
                <a:lnTo>
                  <a:pt x="538385" y="3857582"/>
                </a:lnTo>
                <a:lnTo>
                  <a:pt x="538385" y="3857583"/>
                </a:lnTo>
                <a:lnTo>
                  <a:pt x="543372" y="3857583"/>
                </a:lnTo>
                <a:lnTo>
                  <a:pt x="553343" y="3857583"/>
                </a:lnTo>
                <a:lnTo>
                  <a:pt x="563314" y="3857583"/>
                </a:lnTo>
                <a:lnTo>
                  <a:pt x="573285" y="3857583"/>
                </a:lnTo>
                <a:lnTo>
                  <a:pt x="578265" y="3857583"/>
                </a:lnTo>
                <a:lnTo>
                  <a:pt x="588236" y="3857583"/>
                </a:lnTo>
                <a:lnTo>
                  <a:pt x="598207" y="3852599"/>
                </a:lnTo>
                <a:lnTo>
                  <a:pt x="608178" y="3852599"/>
                </a:lnTo>
                <a:lnTo>
                  <a:pt x="618149" y="3847615"/>
                </a:lnTo>
                <a:lnTo>
                  <a:pt x="623131" y="3842631"/>
                </a:lnTo>
                <a:close/>
                <a:moveTo>
                  <a:pt x="2048859" y="3827678"/>
                </a:moveTo>
                <a:lnTo>
                  <a:pt x="2043873" y="3832662"/>
                </a:lnTo>
                <a:lnTo>
                  <a:pt x="2038887" y="3842630"/>
                </a:lnTo>
                <a:lnTo>
                  <a:pt x="2043873" y="3837646"/>
                </a:lnTo>
                <a:close/>
                <a:moveTo>
                  <a:pt x="1026921" y="3817712"/>
                </a:moveTo>
                <a:lnTo>
                  <a:pt x="1021936" y="3822695"/>
                </a:lnTo>
                <a:lnTo>
                  <a:pt x="1021936" y="3827678"/>
                </a:lnTo>
                <a:close/>
                <a:moveTo>
                  <a:pt x="1276175" y="3817711"/>
                </a:moveTo>
                <a:lnTo>
                  <a:pt x="1271189" y="3827679"/>
                </a:lnTo>
                <a:lnTo>
                  <a:pt x="1271189" y="3832663"/>
                </a:lnTo>
                <a:lnTo>
                  <a:pt x="1271189" y="3837647"/>
                </a:lnTo>
                <a:lnTo>
                  <a:pt x="1271189" y="3847615"/>
                </a:lnTo>
                <a:lnTo>
                  <a:pt x="1271189" y="3847614"/>
                </a:lnTo>
                <a:lnTo>
                  <a:pt x="1271189" y="3837646"/>
                </a:lnTo>
                <a:lnTo>
                  <a:pt x="1276175" y="3827678"/>
                </a:lnTo>
                <a:close/>
                <a:moveTo>
                  <a:pt x="96377" y="3816049"/>
                </a:moveTo>
                <a:lnTo>
                  <a:pt x="99704" y="3822695"/>
                </a:lnTo>
                <a:lnTo>
                  <a:pt x="104686" y="3827678"/>
                </a:lnTo>
                <a:lnTo>
                  <a:pt x="104686" y="3827679"/>
                </a:lnTo>
                <a:lnTo>
                  <a:pt x="109675" y="3827679"/>
                </a:lnTo>
                <a:lnTo>
                  <a:pt x="109675" y="3827678"/>
                </a:lnTo>
                <a:lnTo>
                  <a:pt x="104686" y="3827678"/>
                </a:lnTo>
                <a:lnTo>
                  <a:pt x="99704" y="3817711"/>
                </a:lnTo>
                <a:close/>
                <a:moveTo>
                  <a:pt x="1281158" y="3812727"/>
                </a:moveTo>
                <a:lnTo>
                  <a:pt x="1276175" y="3817710"/>
                </a:lnTo>
                <a:lnTo>
                  <a:pt x="1286144" y="3812727"/>
                </a:lnTo>
                <a:close/>
                <a:moveTo>
                  <a:pt x="194416" y="3812727"/>
                </a:moveTo>
                <a:lnTo>
                  <a:pt x="192641" y="3814502"/>
                </a:lnTo>
                <a:lnTo>
                  <a:pt x="194417" y="3812727"/>
                </a:lnTo>
                <a:close/>
                <a:moveTo>
                  <a:pt x="1759724" y="3802759"/>
                </a:moveTo>
                <a:lnTo>
                  <a:pt x="1749754" y="3807742"/>
                </a:lnTo>
                <a:lnTo>
                  <a:pt x="1744769" y="3817710"/>
                </a:lnTo>
                <a:lnTo>
                  <a:pt x="1739446" y="3823034"/>
                </a:lnTo>
                <a:lnTo>
                  <a:pt x="1744769" y="3817711"/>
                </a:lnTo>
                <a:lnTo>
                  <a:pt x="1749754" y="3807743"/>
                </a:lnTo>
                <a:close/>
                <a:moveTo>
                  <a:pt x="653043" y="3802757"/>
                </a:moveTo>
                <a:lnTo>
                  <a:pt x="653042" y="3802759"/>
                </a:lnTo>
                <a:lnTo>
                  <a:pt x="653042" y="3802761"/>
                </a:lnTo>
                <a:close/>
                <a:moveTo>
                  <a:pt x="1046391" y="3798245"/>
                </a:moveTo>
                <a:lnTo>
                  <a:pt x="1041876" y="3802759"/>
                </a:lnTo>
                <a:lnTo>
                  <a:pt x="1040876" y="3803759"/>
                </a:lnTo>
                <a:lnTo>
                  <a:pt x="1036891" y="3807743"/>
                </a:lnTo>
                <a:lnTo>
                  <a:pt x="1030594" y="3814038"/>
                </a:lnTo>
                <a:lnTo>
                  <a:pt x="1031907" y="3812727"/>
                </a:lnTo>
                <a:lnTo>
                  <a:pt x="1040876" y="3803759"/>
                </a:lnTo>
                <a:close/>
                <a:moveTo>
                  <a:pt x="2072121" y="3797775"/>
                </a:moveTo>
                <a:lnTo>
                  <a:pt x="2068798" y="3802759"/>
                </a:lnTo>
                <a:lnTo>
                  <a:pt x="2058828" y="3812727"/>
                </a:lnTo>
                <a:lnTo>
                  <a:pt x="2053843" y="3822694"/>
                </a:lnTo>
                <a:lnTo>
                  <a:pt x="2058828" y="3817710"/>
                </a:lnTo>
                <a:lnTo>
                  <a:pt x="2068798" y="3807742"/>
                </a:lnTo>
                <a:close/>
                <a:moveTo>
                  <a:pt x="1974082" y="3782823"/>
                </a:moveTo>
                <a:lnTo>
                  <a:pt x="2028916" y="3852598"/>
                </a:lnTo>
                <a:lnTo>
                  <a:pt x="2028918" y="3852598"/>
                </a:lnTo>
                <a:close/>
                <a:moveTo>
                  <a:pt x="2096216" y="3775347"/>
                </a:moveTo>
                <a:lnTo>
                  <a:pt x="2088738" y="3777839"/>
                </a:lnTo>
                <a:lnTo>
                  <a:pt x="2083753" y="3782823"/>
                </a:lnTo>
                <a:lnTo>
                  <a:pt x="2093723" y="3777839"/>
                </a:lnTo>
                <a:close/>
                <a:moveTo>
                  <a:pt x="3884205" y="3773702"/>
                </a:moveTo>
                <a:lnTo>
                  <a:pt x="3893328" y="3782823"/>
                </a:lnTo>
                <a:lnTo>
                  <a:pt x="3899282" y="3788777"/>
                </a:lnTo>
                <a:lnTo>
                  <a:pt x="3893328" y="3782823"/>
                </a:lnTo>
                <a:close/>
                <a:moveTo>
                  <a:pt x="9800617" y="3762887"/>
                </a:moveTo>
                <a:lnTo>
                  <a:pt x="9795632" y="3767871"/>
                </a:lnTo>
                <a:lnTo>
                  <a:pt x="9790647" y="3772855"/>
                </a:lnTo>
                <a:lnTo>
                  <a:pt x="9785662" y="3772855"/>
                </a:lnTo>
                <a:lnTo>
                  <a:pt x="9785662" y="3777839"/>
                </a:lnTo>
                <a:lnTo>
                  <a:pt x="9790647" y="3777839"/>
                </a:lnTo>
                <a:lnTo>
                  <a:pt x="9795632" y="3772855"/>
                </a:lnTo>
                <a:lnTo>
                  <a:pt x="9800617" y="3767871"/>
                </a:lnTo>
                <a:close/>
                <a:moveTo>
                  <a:pt x="3871078" y="3760580"/>
                </a:moveTo>
                <a:lnTo>
                  <a:pt x="3873388" y="3762887"/>
                </a:lnTo>
                <a:lnTo>
                  <a:pt x="3881986" y="3771482"/>
                </a:lnTo>
                <a:lnTo>
                  <a:pt x="3873388" y="3762887"/>
                </a:lnTo>
                <a:close/>
                <a:moveTo>
                  <a:pt x="3788642" y="3752919"/>
                </a:moveTo>
                <a:lnTo>
                  <a:pt x="3778671" y="3757903"/>
                </a:lnTo>
                <a:lnTo>
                  <a:pt x="3788642" y="3752920"/>
                </a:lnTo>
                <a:close/>
                <a:moveTo>
                  <a:pt x="3793626" y="3747935"/>
                </a:moveTo>
                <a:lnTo>
                  <a:pt x="3789635" y="3751927"/>
                </a:lnTo>
                <a:lnTo>
                  <a:pt x="3793626" y="3747936"/>
                </a:lnTo>
                <a:lnTo>
                  <a:pt x="3798611" y="3747936"/>
                </a:lnTo>
                <a:lnTo>
                  <a:pt x="3808581" y="3747936"/>
                </a:lnTo>
                <a:lnTo>
                  <a:pt x="3813566" y="3752920"/>
                </a:lnTo>
                <a:lnTo>
                  <a:pt x="3818551" y="3752920"/>
                </a:lnTo>
                <a:lnTo>
                  <a:pt x="3823535" y="3757903"/>
                </a:lnTo>
                <a:lnTo>
                  <a:pt x="3838490" y="3772855"/>
                </a:lnTo>
                <a:lnTo>
                  <a:pt x="3848461" y="3787807"/>
                </a:lnTo>
                <a:lnTo>
                  <a:pt x="3838492" y="3772855"/>
                </a:lnTo>
                <a:lnTo>
                  <a:pt x="3823537" y="3757903"/>
                </a:lnTo>
                <a:lnTo>
                  <a:pt x="3818552" y="3752919"/>
                </a:lnTo>
                <a:lnTo>
                  <a:pt x="3813566" y="3752919"/>
                </a:lnTo>
                <a:lnTo>
                  <a:pt x="3808581" y="3747935"/>
                </a:lnTo>
                <a:lnTo>
                  <a:pt x="3798612" y="3747935"/>
                </a:lnTo>
                <a:close/>
                <a:moveTo>
                  <a:pt x="4381863" y="3732983"/>
                </a:moveTo>
                <a:lnTo>
                  <a:pt x="4391834" y="3732983"/>
                </a:lnTo>
                <a:lnTo>
                  <a:pt x="4401803" y="3732983"/>
                </a:lnTo>
                <a:lnTo>
                  <a:pt x="4411773" y="3737967"/>
                </a:lnTo>
                <a:lnTo>
                  <a:pt x="4421744" y="3737967"/>
                </a:lnTo>
                <a:lnTo>
                  <a:pt x="4431713" y="3732983"/>
                </a:lnTo>
                <a:lnTo>
                  <a:pt x="4436698" y="3732983"/>
                </a:lnTo>
                <a:lnTo>
                  <a:pt x="4441684" y="3732983"/>
                </a:lnTo>
                <a:lnTo>
                  <a:pt x="4436698" y="3737967"/>
                </a:lnTo>
                <a:lnTo>
                  <a:pt x="4436698" y="3747935"/>
                </a:lnTo>
                <a:lnTo>
                  <a:pt x="4436698" y="3757903"/>
                </a:lnTo>
                <a:lnTo>
                  <a:pt x="4436698" y="3772855"/>
                </a:lnTo>
                <a:lnTo>
                  <a:pt x="4436698" y="3782823"/>
                </a:lnTo>
                <a:lnTo>
                  <a:pt x="4436698" y="3787807"/>
                </a:lnTo>
                <a:lnTo>
                  <a:pt x="4431713" y="3792791"/>
                </a:lnTo>
                <a:lnTo>
                  <a:pt x="4426730" y="3802759"/>
                </a:lnTo>
                <a:lnTo>
                  <a:pt x="4426730" y="3812726"/>
                </a:lnTo>
                <a:lnTo>
                  <a:pt x="4426730" y="3822694"/>
                </a:lnTo>
                <a:lnTo>
                  <a:pt x="4426730" y="3832662"/>
                </a:lnTo>
                <a:lnTo>
                  <a:pt x="4426730" y="3837646"/>
                </a:lnTo>
                <a:lnTo>
                  <a:pt x="4411773" y="3872534"/>
                </a:lnTo>
                <a:lnTo>
                  <a:pt x="4411773" y="3882502"/>
                </a:lnTo>
                <a:lnTo>
                  <a:pt x="4411773" y="3897454"/>
                </a:lnTo>
                <a:lnTo>
                  <a:pt x="4411773" y="3912406"/>
                </a:lnTo>
                <a:lnTo>
                  <a:pt x="4411773" y="3927358"/>
                </a:lnTo>
                <a:lnTo>
                  <a:pt x="4411773" y="3942309"/>
                </a:lnTo>
                <a:lnTo>
                  <a:pt x="4411773" y="3952277"/>
                </a:lnTo>
                <a:lnTo>
                  <a:pt x="4406787" y="3957261"/>
                </a:lnTo>
                <a:lnTo>
                  <a:pt x="4396818" y="3967229"/>
                </a:lnTo>
                <a:lnTo>
                  <a:pt x="4391834" y="3972213"/>
                </a:lnTo>
                <a:lnTo>
                  <a:pt x="4386848" y="3967229"/>
                </a:lnTo>
                <a:lnTo>
                  <a:pt x="4381863" y="3962245"/>
                </a:lnTo>
                <a:lnTo>
                  <a:pt x="4376879" y="3952277"/>
                </a:lnTo>
                <a:lnTo>
                  <a:pt x="4366907" y="3937326"/>
                </a:lnTo>
                <a:lnTo>
                  <a:pt x="4361923" y="3922374"/>
                </a:lnTo>
                <a:lnTo>
                  <a:pt x="4356939" y="3907422"/>
                </a:lnTo>
                <a:lnTo>
                  <a:pt x="4351953" y="3897454"/>
                </a:lnTo>
                <a:lnTo>
                  <a:pt x="4351953" y="3892470"/>
                </a:lnTo>
                <a:lnTo>
                  <a:pt x="4356939" y="3882502"/>
                </a:lnTo>
                <a:lnTo>
                  <a:pt x="4356939" y="3877518"/>
                </a:lnTo>
                <a:lnTo>
                  <a:pt x="4361923" y="3872534"/>
                </a:lnTo>
                <a:lnTo>
                  <a:pt x="4361923" y="3867550"/>
                </a:lnTo>
                <a:lnTo>
                  <a:pt x="4356939" y="3862566"/>
                </a:lnTo>
                <a:lnTo>
                  <a:pt x="4356939" y="3852598"/>
                </a:lnTo>
                <a:lnTo>
                  <a:pt x="4351953" y="3832662"/>
                </a:lnTo>
                <a:lnTo>
                  <a:pt x="4351953" y="3797775"/>
                </a:lnTo>
                <a:lnTo>
                  <a:pt x="4356939" y="3762887"/>
                </a:lnTo>
                <a:lnTo>
                  <a:pt x="4356939" y="3752919"/>
                </a:lnTo>
                <a:lnTo>
                  <a:pt x="4361923" y="3742951"/>
                </a:lnTo>
                <a:lnTo>
                  <a:pt x="4371893" y="3737967"/>
                </a:lnTo>
                <a:close/>
                <a:moveTo>
                  <a:pt x="3843478" y="3732983"/>
                </a:moveTo>
                <a:lnTo>
                  <a:pt x="3843478" y="3732984"/>
                </a:lnTo>
                <a:lnTo>
                  <a:pt x="3848461" y="3742951"/>
                </a:lnTo>
                <a:close/>
                <a:moveTo>
                  <a:pt x="2208380" y="3732983"/>
                </a:moveTo>
                <a:lnTo>
                  <a:pt x="2173484" y="3742951"/>
                </a:lnTo>
                <a:lnTo>
                  <a:pt x="2133605" y="3757903"/>
                </a:lnTo>
                <a:lnTo>
                  <a:pt x="2123634" y="3762887"/>
                </a:lnTo>
                <a:lnTo>
                  <a:pt x="2138588" y="3757903"/>
                </a:lnTo>
                <a:lnTo>
                  <a:pt x="2173484" y="3747935"/>
                </a:lnTo>
                <a:close/>
                <a:moveTo>
                  <a:pt x="9740796" y="3727999"/>
                </a:moveTo>
                <a:lnTo>
                  <a:pt x="9760737" y="3732983"/>
                </a:lnTo>
                <a:lnTo>
                  <a:pt x="9795632" y="3737967"/>
                </a:lnTo>
                <a:lnTo>
                  <a:pt x="9798402" y="3743505"/>
                </a:lnTo>
                <a:lnTo>
                  <a:pt x="9820557" y="3747935"/>
                </a:lnTo>
                <a:lnTo>
                  <a:pt x="9835513" y="3757903"/>
                </a:lnTo>
                <a:lnTo>
                  <a:pt x="9860438" y="3757903"/>
                </a:lnTo>
                <a:lnTo>
                  <a:pt x="9845483" y="3762887"/>
                </a:lnTo>
                <a:lnTo>
                  <a:pt x="9865423" y="3767871"/>
                </a:lnTo>
                <a:lnTo>
                  <a:pt x="9880378" y="3772855"/>
                </a:lnTo>
                <a:lnTo>
                  <a:pt x="9880378" y="3792790"/>
                </a:lnTo>
                <a:lnTo>
                  <a:pt x="9865423" y="3797774"/>
                </a:lnTo>
                <a:lnTo>
                  <a:pt x="9840498" y="3802758"/>
                </a:lnTo>
                <a:lnTo>
                  <a:pt x="9835513" y="3797774"/>
                </a:lnTo>
                <a:lnTo>
                  <a:pt x="9830527" y="3797774"/>
                </a:lnTo>
                <a:lnTo>
                  <a:pt x="9825542" y="3802758"/>
                </a:lnTo>
                <a:lnTo>
                  <a:pt x="9820557" y="3802758"/>
                </a:lnTo>
                <a:lnTo>
                  <a:pt x="9815572" y="3807742"/>
                </a:lnTo>
                <a:lnTo>
                  <a:pt x="9805602" y="3812726"/>
                </a:lnTo>
                <a:lnTo>
                  <a:pt x="9800617" y="3812726"/>
                </a:lnTo>
                <a:lnTo>
                  <a:pt x="9795632" y="3812726"/>
                </a:lnTo>
                <a:lnTo>
                  <a:pt x="9795632" y="3817710"/>
                </a:lnTo>
                <a:lnTo>
                  <a:pt x="9790647" y="3817710"/>
                </a:lnTo>
                <a:lnTo>
                  <a:pt x="9780677" y="3817710"/>
                </a:lnTo>
                <a:lnTo>
                  <a:pt x="9775692" y="3817710"/>
                </a:lnTo>
                <a:lnTo>
                  <a:pt x="9765722" y="3817710"/>
                </a:lnTo>
                <a:lnTo>
                  <a:pt x="9755752" y="3812726"/>
                </a:lnTo>
                <a:lnTo>
                  <a:pt x="9745782" y="3807742"/>
                </a:lnTo>
                <a:lnTo>
                  <a:pt x="9740796" y="3802758"/>
                </a:lnTo>
                <a:lnTo>
                  <a:pt x="9740796" y="3797774"/>
                </a:lnTo>
                <a:lnTo>
                  <a:pt x="9730826" y="3792790"/>
                </a:lnTo>
                <a:lnTo>
                  <a:pt x="9725841" y="3792790"/>
                </a:lnTo>
                <a:lnTo>
                  <a:pt x="9715871" y="3792790"/>
                </a:lnTo>
                <a:lnTo>
                  <a:pt x="9705901" y="3792790"/>
                </a:lnTo>
                <a:lnTo>
                  <a:pt x="9690946" y="3782823"/>
                </a:lnTo>
                <a:lnTo>
                  <a:pt x="9700916" y="3772855"/>
                </a:lnTo>
                <a:lnTo>
                  <a:pt x="9715871" y="3772855"/>
                </a:lnTo>
                <a:lnTo>
                  <a:pt x="9740796" y="3782823"/>
                </a:lnTo>
                <a:lnTo>
                  <a:pt x="9750767" y="3782823"/>
                </a:lnTo>
                <a:lnTo>
                  <a:pt x="9755752" y="3777839"/>
                </a:lnTo>
                <a:lnTo>
                  <a:pt x="9755752" y="3772855"/>
                </a:lnTo>
                <a:lnTo>
                  <a:pt x="9755752" y="3767871"/>
                </a:lnTo>
                <a:lnTo>
                  <a:pt x="9755752" y="3762887"/>
                </a:lnTo>
                <a:lnTo>
                  <a:pt x="9750767" y="3752919"/>
                </a:lnTo>
                <a:lnTo>
                  <a:pt x="9745782" y="3752919"/>
                </a:lnTo>
                <a:lnTo>
                  <a:pt x="9735811" y="3747935"/>
                </a:lnTo>
                <a:lnTo>
                  <a:pt x="9730826" y="3747935"/>
                </a:lnTo>
                <a:lnTo>
                  <a:pt x="9725841" y="3747935"/>
                </a:lnTo>
                <a:lnTo>
                  <a:pt x="9720856" y="3747935"/>
                </a:lnTo>
                <a:lnTo>
                  <a:pt x="9710886" y="3742951"/>
                </a:lnTo>
                <a:lnTo>
                  <a:pt x="9720856" y="3732983"/>
                </a:lnTo>
                <a:close/>
                <a:moveTo>
                  <a:pt x="3768701" y="3727999"/>
                </a:moveTo>
                <a:lnTo>
                  <a:pt x="3763715" y="3742951"/>
                </a:lnTo>
                <a:lnTo>
                  <a:pt x="3763715" y="3742952"/>
                </a:lnTo>
                <a:lnTo>
                  <a:pt x="3768701" y="3728000"/>
                </a:lnTo>
                <a:close/>
                <a:moveTo>
                  <a:pt x="2238291" y="3727999"/>
                </a:moveTo>
                <a:lnTo>
                  <a:pt x="2238291" y="3732983"/>
                </a:lnTo>
                <a:lnTo>
                  <a:pt x="2238291" y="3732984"/>
                </a:lnTo>
                <a:lnTo>
                  <a:pt x="2243275" y="3728000"/>
                </a:lnTo>
                <a:lnTo>
                  <a:pt x="2243275" y="3727999"/>
                </a:lnTo>
                <a:close/>
                <a:moveTo>
                  <a:pt x="3843478" y="3698096"/>
                </a:moveTo>
                <a:lnTo>
                  <a:pt x="3838492" y="3703079"/>
                </a:lnTo>
                <a:lnTo>
                  <a:pt x="3833506" y="3708063"/>
                </a:lnTo>
                <a:lnTo>
                  <a:pt x="3828521" y="3718031"/>
                </a:lnTo>
                <a:lnTo>
                  <a:pt x="3828523" y="3718032"/>
                </a:lnTo>
                <a:lnTo>
                  <a:pt x="3828521" y="3718032"/>
                </a:lnTo>
                <a:lnTo>
                  <a:pt x="3833506" y="3728000"/>
                </a:lnTo>
                <a:lnTo>
                  <a:pt x="3833506" y="3727999"/>
                </a:lnTo>
                <a:lnTo>
                  <a:pt x="3828523" y="3718032"/>
                </a:lnTo>
                <a:lnTo>
                  <a:pt x="3833506" y="3708064"/>
                </a:lnTo>
                <a:lnTo>
                  <a:pt x="3838492" y="3703080"/>
                </a:lnTo>
                <a:close/>
                <a:moveTo>
                  <a:pt x="3763715" y="3698096"/>
                </a:moveTo>
                <a:lnTo>
                  <a:pt x="3768701" y="3708064"/>
                </a:lnTo>
                <a:lnTo>
                  <a:pt x="3768701" y="3708063"/>
                </a:lnTo>
                <a:close/>
                <a:moveTo>
                  <a:pt x="3723835" y="3673176"/>
                </a:moveTo>
                <a:lnTo>
                  <a:pt x="3733804" y="3678160"/>
                </a:lnTo>
                <a:lnTo>
                  <a:pt x="3733804" y="3683144"/>
                </a:lnTo>
                <a:lnTo>
                  <a:pt x="3738790" y="3688128"/>
                </a:lnTo>
                <a:lnTo>
                  <a:pt x="3738790" y="3698096"/>
                </a:lnTo>
                <a:lnTo>
                  <a:pt x="3738792" y="3698096"/>
                </a:lnTo>
                <a:lnTo>
                  <a:pt x="3738792" y="3688128"/>
                </a:lnTo>
                <a:lnTo>
                  <a:pt x="3733806" y="3683144"/>
                </a:lnTo>
                <a:lnTo>
                  <a:pt x="3733806" y="3678160"/>
                </a:lnTo>
                <a:close/>
                <a:moveTo>
                  <a:pt x="682954" y="3663209"/>
                </a:moveTo>
                <a:lnTo>
                  <a:pt x="679628" y="3696445"/>
                </a:lnTo>
                <a:lnTo>
                  <a:pt x="682954" y="3673176"/>
                </a:lnTo>
                <a:close/>
                <a:moveTo>
                  <a:pt x="2354193" y="3648877"/>
                </a:moveTo>
                <a:lnTo>
                  <a:pt x="2337990" y="3673176"/>
                </a:lnTo>
                <a:lnTo>
                  <a:pt x="2308079" y="3698095"/>
                </a:lnTo>
                <a:lnTo>
                  <a:pt x="2296112" y="3706072"/>
                </a:lnTo>
                <a:lnTo>
                  <a:pt x="2303096" y="3703080"/>
                </a:lnTo>
                <a:lnTo>
                  <a:pt x="2333006" y="3683144"/>
                </a:lnTo>
                <a:lnTo>
                  <a:pt x="2352947" y="3653240"/>
                </a:lnTo>
                <a:close/>
                <a:moveTo>
                  <a:pt x="762713" y="3643272"/>
                </a:moveTo>
                <a:lnTo>
                  <a:pt x="722841" y="3653239"/>
                </a:lnTo>
                <a:lnTo>
                  <a:pt x="722833" y="3653240"/>
                </a:lnTo>
                <a:lnTo>
                  <a:pt x="722831" y="3653241"/>
                </a:lnTo>
                <a:lnTo>
                  <a:pt x="722841" y="3653239"/>
                </a:lnTo>
                <a:lnTo>
                  <a:pt x="752744" y="3648256"/>
                </a:lnTo>
                <a:close/>
                <a:moveTo>
                  <a:pt x="3483307" y="3630812"/>
                </a:moveTo>
                <a:lnTo>
                  <a:pt x="3484552" y="3638288"/>
                </a:lnTo>
                <a:lnTo>
                  <a:pt x="3484552" y="3633304"/>
                </a:lnTo>
                <a:close/>
                <a:moveTo>
                  <a:pt x="1704887" y="3628321"/>
                </a:moveTo>
                <a:lnTo>
                  <a:pt x="1689935" y="3638288"/>
                </a:lnTo>
                <a:lnTo>
                  <a:pt x="1674978" y="3648256"/>
                </a:lnTo>
                <a:lnTo>
                  <a:pt x="1650057" y="3658223"/>
                </a:lnTo>
                <a:lnTo>
                  <a:pt x="1669995" y="3653240"/>
                </a:lnTo>
                <a:lnTo>
                  <a:pt x="1684949" y="3643272"/>
                </a:lnTo>
                <a:lnTo>
                  <a:pt x="1699904" y="3633304"/>
                </a:lnTo>
                <a:close/>
                <a:moveTo>
                  <a:pt x="3673984" y="3628319"/>
                </a:moveTo>
                <a:lnTo>
                  <a:pt x="3673985" y="3628320"/>
                </a:lnTo>
                <a:lnTo>
                  <a:pt x="3673987" y="3628320"/>
                </a:lnTo>
                <a:close/>
                <a:moveTo>
                  <a:pt x="3698910" y="3623336"/>
                </a:moveTo>
                <a:lnTo>
                  <a:pt x="3683955" y="3628320"/>
                </a:lnTo>
                <a:lnTo>
                  <a:pt x="3698910" y="3623336"/>
                </a:lnTo>
                <a:lnTo>
                  <a:pt x="3698913" y="3623339"/>
                </a:lnTo>
                <a:lnTo>
                  <a:pt x="3698911" y="3623336"/>
                </a:lnTo>
                <a:lnTo>
                  <a:pt x="3698910" y="3623336"/>
                </a:lnTo>
                <a:close/>
                <a:moveTo>
                  <a:pt x="1714859" y="3613370"/>
                </a:moveTo>
                <a:lnTo>
                  <a:pt x="1704890" y="3628319"/>
                </a:lnTo>
                <a:lnTo>
                  <a:pt x="1709874" y="3623336"/>
                </a:lnTo>
                <a:close/>
                <a:moveTo>
                  <a:pt x="3803597" y="3613369"/>
                </a:moveTo>
                <a:lnTo>
                  <a:pt x="3803597" y="3618352"/>
                </a:lnTo>
                <a:lnTo>
                  <a:pt x="3808581" y="3618352"/>
                </a:lnTo>
                <a:close/>
                <a:moveTo>
                  <a:pt x="9431723" y="3613368"/>
                </a:moveTo>
                <a:lnTo>
                  <a:pt x="9496529" y="3633304"/>
                </a:lnTo>
                <a:lnTo>
                  <a:pt x="9516469" y="3648256"/>
                </a:lnTo>
                <a:lnTo>
                  <a:pt x="9526439" y="3653240"/>
                </a:lnTo>
                <a:lnTo>
                  <a:pt x="9536409" y="3663208"/>
                </a:lnTo>
                <a:lnTo>
                  <a:pt x="9541394" y="3663208"/>
                </a:lnTo>
                <a:lnTo>
                  <a:pt x="9566319" y="3668192"/>
                </a:lnTo>
                <a:lnTo>
                  <a:pt x="9641095" y="3688128"/>
                </a:lnTo>
                <a:lnTo>
                  <a:pt x="9651065" y="3698095"/>
                </a:lnTo>
                <a:lnTo>
                  <a:pt x="9695931" y="3718031"/>
                </a:lnTo>
                <a:lnTo>
                  <a:pt x="9700916" y="3727999"/>
                </a:lnTo>
                <a:lnTo>
                  <a:pt x="9700916" y="3732983"/>
                </a:lnTo>
                <a:lnTo>
                  <a:pt x="9695931" y="3737967"/>
                </a:lnTo>
                <a:lnTo>
                  <a:pt x="9695931" y="3742951"/>
                </a:lnTo>
                <a:lnTo>
                  <a:pt x="9656050" y="3747935"/>
                </a:lnTo>
                <a:lnTo>
                  <a:pt x="9651065" y="3747935"/>
                </a:lnTo>
                <a:lnTo>
                  <a:pt x="9636110" y="3747935"/>
                </a:lnTo>
                <a:lnTo>
                  <a:pt x="9621155" y="3747935"/>
                </a:lnTo>
                <a:lnTo>
                  <a:pt x="9606200" y="3747935"/>
                </a:lnTo>
                <a:lnTo>
                  <a:pt x="9591245" y="3747935"/>
                </a:lnTo>
                <a:lnTo>
                  <a:pt x="9586260" y="3747935"/>
                </a:lnTo>
                <a:lnTo>
                  <a:pt x="9581275" y="3747935"/>
                </a:lnTo>
                <a:lnTo>
                  <a:pt x="9576290" y="3737967"/>
                </a:lnTo>
                <a:lnTo>
                  <a:pt x="9596230" y="3727999"/>
                </a:lnTo>
                <a:lnTo>
                  <a:pt x="9596230" y="3718031"/>
                </a:lnTo>
                <a:lnTo>
                  <a:pt x="9571305" y="3713047"/>
                </a:lnTo>
                <a:lnTo>
                  <a:pt x="9551364" y="3713047"/>
                </a:lnTo>
                <a:lnTo>
                  <a:pt x="9536409" y="3703079"/>
                </a:lnTo>
                <a:lnTo>
                  <a:pt x="9526439" y="3698095"/>
                </a:lnTo>
                <a:lnTo>
                  <a:pt x="9521454" y="3693112"/>
                </a:lnTo>
                <a:lnTo>
                  <a:pt x="9481573" y="3673176"/>
                </a:lnTo>
                <a:lnTo>
                  <a:pt x="9476588" y="3673176"/>
                </a:lnTo>
                <a:lnTo>
                  <a:pt x="9471603" y="3668192"/>
                </a:lnTo>
                <a:lnTo>
                  <a:pt x="9461633" y="3668192"/>
                </a:lnTo>
                <a:lnTo>
                  <a:pt x="9451663" y="3663208"/>
                </a:lnTo>
                <a:lnTo>
                  <a:pt x="9441693" y="3658224"/>
                </a:lnTo>
                <a:lnTo>
                  <a:pt x="9436708" y="3658224"/>
                </a:lnTo>
                <a:lnTo>
                  <a:pt x="9431723" y="3653240"/>
                </a:lnTo>
                <a:lnTo>
                  <a:pt x="9421753" y="3653240"/>
                </a:lnTo>
                <a:lnTo>
                  <a:pt x="9411783" y="3653240"/>
                </a:lnTo>
                <a:lnTo>
                  <a:pt x="9401813" y="3658224"/>
                </a:lnTo>
                <a:lnTo>
                  <a:pt x="9391842" y="3663208"/>
                </a:lnTo>
                <a:lnTo>
                  <a:pt x="9381872" y="3668192"/>
                </a:lnTo>
                <a:lnTo>
                  <a:pt x="9371902" y="3668192"/>
                </a:lnTo>
                <a:lnTo>
                  <a:pt x="9361932" y="3668192"/>
                </a:lnTo>
                <a:lnTo>
                  <a:pt x="9356947" y="3663208"/>
                </a:lnTo>
                <a:lnTo>
                  <a:pt x="9351962" y="3658224"/>
                </a:lnTo>
                <a:lnTo>
                  <a:pt x="9351962" y="3648256"/>
                </a:lnTo>
                <a:lnTo>
                  <a:pt x="9356947" y="3638288"/>
                </a:lnTo>
                <a:lnTo>
                  <a:pt x="9366917" y="3633304"/>
                </a:lnTo>
                <a:lnTo>
                  <a:pt x="9376887" y="3628320"/>
                </a:lnTo>
                <a:lnTo>
                  <a:pt x="9386857" y="3623336"/>
                </a:lnTo>
                <a:lnTo>
                  <a:pt x="9391842" y="3618352"/>
                </a:lnTo>
                <a:lnTo>
                  <a:pt x="9396828" y="3618352"/>
                </a:lnTo>
                <a:close/>
                <a:moveTo>
                  <a:pt x="3943176" y="3608383"/>
                </a:moveTo>
                <a:lnTo>
                  <a:pt x="3943787" y="3608994"/>
                </a:lnTo>
                <a:lnTo>
                  <a:pt x="3948163" y="3613369"/>
                </a:lnTo>
                <a:lnTo>
                  <a:pt x="3958133" y="3623337"/>
                </a:lnTo>
                <a:lnTo>
                  <a:pt x="3958133" y="3628321"/>
                </a:lnTo>
                <a:lnTo>
                  <a:pt x="3959795" y="3631646"/>
                </a:lnTo>
                <a:lnTo>
                  <a:pt x="3958134" y="3623336"/>
                </a:lnTo>
                <a:lnTo>
                  <a:pt x="3943787" y="3608994"/>
                </a:lnTo>
                <a:lnTo>
                  <a:pt x="3943179" y="3608385"/>
                </a:lnTo>
                <a:close/>
                <a:moveTo>
                  <a:pt x="2362417" y="3607387"/>
                </a:moveTo>
                <a:lnTo>
                  <a:pt x="2359592" y="3629985"/>
                </a:lnTo>
                <a:lnTo>
                  <a:pt x="2362916" y="3618353"/>
                </a:lnTo>
                <a:lnTo>
                  <a:pt x="2362916" y="3613369"/>
                </a:lnTo>
                <a:lnTo>
                  <a:pt x="2362916" y="3608385"/>
                </a:lnTo>
                <a:close/>
                <a:moveTo>
                  <a:pt x="3479568" y="3603400"/>
                </a:moveTo>
                <a:lnTo>
                  <a:pt x="3479568" y="3603401"/>
                </a:lnTo>
                <a:lnTo>
                  <a:pt x="3484552" y="3608385"/>
                </a:lnTo>
                <a:lnTo>
                  <a:pt x="3489537" y="3608385"/>
                </a:lnTo>
                <a:lnTo>
                  <a:pt x="3494523" y="3613369"/>
                </a:lnTo>
                <a:lnTo>
                  <a:pt x="3499509" y="3608385"/>
                </a:lnTo>
                <a:lnTo>
                  <a:pt x="3499509" y="3608384"/>
                </a:lnTo>
                <a:lnTo>
                  <a:pt x="3494523" y="3608384"/>
                </a:lnTo>
                <a:lnTo>
                  <a:pt x="3489537" y="3608384"/>
                </a:lnTo>
                <a:lnTo>
                  <a:pt x="3489537" y="3603400"/>
                </a:lnTo>
                <a:lnTo>
                  <a:pt x="3484552" y="3603400"/>
                </a:lnTo>
                <a:close/>
                <a:moveTo>
                  <a:pt x="3654047" y="3603392"/>
                </a:moveTo>
                <a:lnTo>
                  <a:pt x="3654046" y="3603400"/>
                </a:lnTo>
                <a:lnTo>
                  <a:pt x="3654046" y="3603401"/>
                </a:lnTo>
                <a:close/>
                <a:moveTo>
                  <a:pt x="3793626" y="3593432"/>
                </a:moveTo>
                <a:lnTo>
                  <a:pt x="3788642" y="3598416"/>
                </a:lnTo>
                <a:lnTo>
                  <a:pt x="3788642" y="3598417"/>
                </a:lnTo>
                <a:lnTo>
                  <a:pt x="3793626" y="3593433"/>
                </a:lnTo>
                <a:lnTo>
                  <a:pt x="3798612" y="3593433"/>
                </a:lnTo>
                <a:lnTo>
                  <a:pt x="3798614" y="3593432"/>
                </a:lnTo>
                <a:close/>
                <a:moveTo>
                  <a:pt x="1051848" y="3588449"/>
                </a:moveTo>
                <a:lnTo>
                  <a:pt x="1321038" y="3703080"/>
                </a:lnTo>
                <a:lnTo>
                  <a:pt x="1316280" y="3807742"/>
                </a:lnTo>
                <a:lnTo>
                  <a:pt x="1321040" y="3807742"/>
                </a:lnTo>
                <a:lnTo>
                  <a:pt x="1321040" y="3703080"/>
                </a:lnTo>
                <a:close/>
                <a:moveTo>
                  <a:pt x="3913269" y="3588448"/>
                </a:moveTo>
                <a:lnTo>
                  <a:pt x="3903298" y="3593432"/>
                </a:lnTo>
                <a:lnTo>
                  <a:pt x="3888343" y="3593432"/>
                </a:lnTo>
                <a:lnTo>
                  <a:pt x="3873388" y="3593432"/>
                </a:lnTo>
                <a:lnTo>
                  <a:pt x="3873386" y="3593432"/>
                </a:lnTo>
                <a:lnTo>
                  <a:pt x="3873388" y="3593433"/>
                </a:lnTo>
                <a:lnTo>
                  <a:pt x="3888343" y="3593433"/>
                </a:lnTo>
                <a:lnTo>
                  <a:pt x="3903298" y="3593433"/>
                </a:lnTo>
                <a:lnTo>
                  <a:pt x="3908283" y="3593433"/>
                </a:lnTo>
                <a:lnTo>
                  <a:pt x="3913269" y="3588449"/>
                </a:lnTo>
                <a:lnTo>
                  <a:pt x="3928224" y="3593433"/>
                </a:lnTo>
                <a:lnTo>
                  <a:pt x="3928225" y="3593434"/>
                </a:lnTo>
                <a:lnTo>
                  <a:pt x="3928224" y="3593432"/>
                </a:lnTo>
                <a:close/>
                <a:moveTo>
                  <a:pt x="3843478" y="3588448"/>
                </a:moveTo>
                <a:lnTo>
                  <a:pt x="3843478" y="3588449"/>
                </a:lnTo>
                <a:lnTo>
                  <a:pt x="3848464" y="3588449"/>
                </a:lnTo>
                <a:lnTo>
                  <a:pt x="3848464" y="3588448"/>
                </a:lnTo>
                <a:close/>
                <a:moveTo>
                  <a:pt x="3813566" y="3588448"/>
                </a:moveTo>
                <a:lnTo>
                  <a:pt x="3813566" y="3588449"/>
                </a:lnTo>
                <a:lnTo>
                  <a:pt x="3823537" y="3588449"/>
                </a:lnTo>
                <a:lnTo>
                  <a:pt x="3828521" y="3588449"/>
                </a:lnTo>
                <a:lnTo>
                  <a:pt x="3828523" y="3588448"/>
                </a:lnTo>
                <a:lnTo>
                  <a:pt x="3828521" y="3588448"/>
                </a:lnTo>
                <a:close/>
                <a:moveTo>
                  <a:pt x="2357930" y="3583464"/>
                </a:moveTo>
                <a:lnTo>
                  <a:pt x="2357930" y="3588448"/>
                </a:lnTo>
                <a:lnTo>
                  <a:pt x="2357930" y="3598416"/>
                </a:lnTo>
                <a:lnTo>
                  <a:pt x="2357930" y="3603400"/>
                </a:lnTo>
                <a:lnTo>
                  <a:pt x="2360424" y="3603400"/>
                </a:lnTo>
                <a:lnTo>
                  <a:pt x="2357933" y="3598417"/>
                </a:lnTo>
                <a:lnTo>
                  <a:pt x="2357933" y="3593433"/>
                </a:lnTo>
                <a:lnTo>
                  <a:pt x="2357933" y="3588449"/>
                </a:lnTo>
                <a:lnTo>
                  <a:pt x="2357933" y="3583465"/>
                </a:lnTo>
                <a:lnTo>
                  <a:pt x="2357933" y="3583464"/>
                </a:lnTo>
                <a:close/>
                <a:moveTo>
                  <a:pt x="3494523" y="3568517"/>
                </a:moveTo>
                <a:lnTo>
                  <a:pt x="3494523" y="3573496"/>
                </a:lnTo>
                <a:lnTo>
                  <a:pt x="3494523" y="3583464"/>
                </a:lnTo>
                <a:lnTo>
                  <a:pt x="3497514" y="3589444"/>
                </a:lnTo>
                <a:close/>
                <a:moveTo>
                  <a:pt x="3529419" y="3568513"/>
                </a:moveTo>
                <a:lnTo>
                  <a:pt x="3524434" y="3573496"/>
                </a:lnTo>
                <a:lnTo>
                  <a:pt x="3521941" y="3575989"/>
                </a:lnTo>
                <a:lnTo>
                  <a:pt x="3529419" y="3573497"/>
                </a:lnTo>
                <a:close/>
                <a:moveTo>
                  <a:pt x="3494523" y="3568513"/>
                </a:moveTo>
                <a:lnTo>
                  <a:pt x="3499509" y="3573497"/>
                </a:lnTo>
                <a:lnTo>
                  <a:pt x="3509479" y="3578481"/>
                </a:lnTo>
                <a:lnTo>
                  <a:pt x="3514464" y="3578481"/>
                </a:lnTo>
                <a:lnTo>
                  <a:pt x="3514465" y="3578480"/>
                </a:lnTo>
                <a:lnTo>
                  <a:pt x="3514464" y="3578480"/>
                </a:lnTo>
                <a:lnTo>
                  <a:pt x="3509479" y="3573496"/>
                </a:lnTo>
                <a:lnTo>
                  <a:pt x="3499509" y="3568513"/>
                </a:lnTo>
                <a:close/>
                <a:moveTo>
                  <a:pt x="3469597" y="3568513"/>
                </a:moveTo>
                <a:lnTo>
                  <a:pt x="3478572" y="3604397"/>
                </a:lnTo>
                <a:lnTo>
                  <a:pt x="3474583" y="3588448"/>
                </a:lnTo>
                <a:close/>
                <a:moveTo>
                  <a:pt x="3539389" y="3558545"/>
                </a:moveTo>
                <a:lnTo>
                  <a:pt x="3534403" y="3563529"/>
                </a:lnTo>
                <a:lnTo>
                  <a:pt x="3539389" y="3563529"/>
                </a:lnTo>
                <a:lnTo>
                  <a:pt x="3541882" y="3558545"/>
                </a:lnTo>
                <a:close/>
                <a:moveTo>
                  <a:pt x="3424733" y="3558545"/>
                </a:moveTo>
                <a:lnTo>
                  <a:pt x="3434702" y="3593433"/>
                </a:lnTo>
                <a:lnTo>
                  <a:pt x="3434704" y="3593432"/>
                </a:lnTo>
                <a:close/>
                <a:moveTo>
                  <a:pt x="942176" y="3553561"/>
                </a:moveTo>
                <a:lnTo>
                  <a:pt x="952145" y="3558545"/>
                </a:lnTo>
                <a:lnTo>
                  <a:pt x="962116" y="3563529"/>
                </a:lnTo>
                <a:lnTo>
                  <a:pt x="952145" y="3553561"/>
                </a:lnTo>
                <a:close/>
                <a:moveTo>
                  <a:pt x="3414763" y="3523657"/>
                </a:moveTo>
                <a:lnTo>
                  <a:pt x="3419746" y="3528641"/>
                </a:lnTo>
                <a:lnTo>
                  <a:pt x="3424733" y="3538609"/>
                </a:lnTo>
                <a:lnTo>
                  <a:pt x="3419749" y="3528641"/>
                </a:lnTo>
                <a:close/>
                <a:moveTo>
                  <a:pt x="3679196" y="3518449"/>
                </a:moveTo>
                <a:lnTo>
                  <a:pt x="3678517" y="3519127"/>
                </a:lnTo>
                <a:lnTo>
                  <a:pt x="3669001" y="3528641"/>
                </a:lnTo>
                <a:lnTo>
                  <a:pt x="3666864" y="3541457"/>
                </a:lnTo>
                <a:lnTo>
                  <a:pt x="3673987" y="3523657"/>
                </a:lnTo>
                <a:lnTo>
                  <a:pt x="3678517" y="3519127"/>
                </a:lnTo>
                <a:lnTo>
                  <a:pt x="3678969" y="3518675"/>
                </a:lnTo>
                <a:close/>
                <a:moveTo>
                  <a:pt x="897311" y="3503723"/>
                </a:moveTo>
                <a:lnTo>
                  <a:pt x="902294" y="3513691"/>
                </a:lnTo>
                <a:lnTo>
                  <a:pt x="907280" y="3518675"/>
                </a:lnTo>
                <a:lnTo>
                  <a:pt x="932206" y="3553561"/>
                </a:lnTo>
                <a:close/>
                <a:moveTo>
                  <a:pt x="3564314" y="3503722"/>
                </a:moveTo>
                <a:lnTo>
                  <a:pt x="3559329" y="3513691"/>
                </a:lnTo>
                <a:lnTo>
                  <a:pt x="3554343" y="3528641"/>
                </a:lnTo>
                <a:lnTo>
                  <a:pt x="3549359" y="3538609"/>
                </a:lnTo>
                <a:lnTo>
                  <a:pt x="3549359" y="3543593"/>
                </a:lnTo>
                <a:lnTo>
                  <a:pt x="3554343" y="3528641"/>
                </a:lnTo>
                <a:lnTo>
                  <a:pt x="3559329" y="3518675"/>
                </a:lnTo>
                <a:lnTo>
                  <a:pt x="3564314" y="3513691"/>
                </a:lnTo>
                <a:lnTo>
                  <a:pt x="3564314" y="3508707"/>
                </a:lnTo>
                <a:lnTo>
                  <a:pt x="3564314" y="3503723"/>
                </a:lnTo>
                <a:close/>
                <a:moveTo>
                  <a:pt x="3460625" y="3491762"/>
                </a:moveTo>
                <a:lnTo>
                  <a:pt x="3464612" y="3493755"/>
                </a:lnTo>
                <a:lnTo>
                  <a:pt x="3474583" y="3493755"/>
                </a:lnTo>
                <a:lnTo>
                  <a:pt x="3479568" y="3493755"/>
                </a:lnTo>
                <a:lnTo>
                  <a:pt x="3479952" y="3493372"/>
                </a:lnTo>
                <a:close/>
                <a:moveTo>
                  <a:pt x="338985" y="3488796"/>
                </a:moveTo>
                <a:lnTo>
                  <a:pt x="338985" y="3493755"/>
                </a:lnTo>
                <a:lnTo>
                  <a:pt x="353938" y="3767871"/>
                </a:lnTo>
                <a:close/>
                <a:moveTo>
                  <a:pt x="3414763" y="3488771"/>
                </a:moveTo>
                <a:lnTo>
                  <a:pt x="3424733" y="3493755"/>
                </a:lnTo>
                <a:lnTo>
                  <a:pt x="3433279" y="3489483"/>
                </a:lnTo>
                <a:lnTo>
                  <a:pt x="3424733" y="3488771"/>
                </a:lnTo>
                <a:lnTo>
                  <a:pt x="3414763" y="3488771"/>
                </a:lnTo>
                <a:close/>
                <a:moveTo>
                  <a:pt x="3384852" y="3488771"/>
                </a:moveTo>
                <a:lnTo>
                  <a:pt x="3379868" y="3490017"/>
                </a:lnTo>
                <a:lnTo>
                  <a:pt x="3389837" y="3488771"/>
                </a:lnTo>
                <a:close/>
                <a:moveTo>
                  <a:pt x="3341648" y="3472157"/>
                </a:moveTo>
                <a:lnTo>
                  <a:pt x="3339986" y="3473819"/>
                </a:lnTo>
                <a:lnTo>
                  <a:pt x="3339986" y="3478804"/>
                </a:lnTo>
                <a:close/>
                <a:moveTo>
                  <a:pt x="887686" y="3469183"/>
                </a:moveTo>
                <a:lnTo>
                  <a:pt x="892323" y="3473819"/>
                </a:lnTo>
                <a:lnTo>
                  <a:pt x="897311" y="3478804"/>
                </a:lnTo>
                <a:lnTo>
                  <a:pt x="892325" y="3473819"/>
                </a:lnTo>
                <a:close/>
                <a:moveTo>
                  <a:pt x="3496517" y="3467841"/>
                </a:moveTo>
                <a:lnTo>
                  <a:pt x="3488826" y="3484498"/>
                </a:lnTo>
                <a:lnTo>
                  <a:pt x="3489537" y="3483787"/>
                </a:lnTo>
                <a:lnTo>
                  <a:pt x="3494523" y="3473819"/>
                </a:lnTo>
                <a:close/>
                <a:moveTo>
                  <a:pt x="2522438" y="3463854"/>
                </a:moveTo>
                <a:lnTo>
                  <a:pt x="2517453" y="3468837"/>
                </a:lnTo>
                <a:lnTo>
                  <a:pt x="2512467" y="3478804"/>
                </a:lnTo>
                <a:lnTo>
                  <a:pt x="2512467" y="3488771"/>
                </a:lnTo>
                <a:lnTo>
                  <a:pt x="2517453" y="3473818"/>
                </a:lnTo>
                <a:close/>
                <a:moveTo>
                  <a:pt x="892325" y="3458867"/>
                </a:moveTo>
                <a:lnTo>
                  <a:pt x="887339" y="3468836"/>
                </a:lnTo>
                <a:lnTo>
                  <a:pt x="887339" y="3468837"/>
                </a:lnTo>
                <a:lnTo>
                  <a:pt x="892325" y="3463853"/>
                </a:lnTo>
                <a:close/>
                <a:moveTo>
                  <a:pt x="2537391" y="3453885"/>
                </a:moveTo>
                <a:lnTo>
                  <a:pt x="2527422" y="3458869"/>
                </a:lnTo>
                <a:lnTo>
                  <a:pt x="2522441" y="3463852"/>
                </a:lnTo>
                <a:lnTo>
                  <a:pt x="2532407" y="3458868"/>
                </a:lnTo>
                <a:close/>
                <a:moveTo>
                  <a:pt x="3347464" y="3448899"/>
                </a:moveTo>
                <a:lnTo>
                  <a:pt x="3344972" y="3453884"/>
                </a:lnTo>
                <a:lnTo>
                  <a:pt x="3344972" y="3458868"/>
                </a:lnTo>
                <a:close/>
                <a:moveTo>
                  <a:pt x="2786645" y="3443916"/>
                </a:moveTo>
                <a:lnTo>
                  <a:pt x="2786645" y="3448898"/>
                </a:lnTo>
                <a:lnTo>
                  <a:pt x="2786645" y="3453884"/>
                </a:lnTo>
                <a:lnTo>
                  <a:pt x="2806585" y="3463853"/>
                </a:lnTo>
                <a:lnTo>
                  <a:pt x="2801602" y="3513690"/>
                </a:lnTo>
                <a:lnTo>
                  <a:pt x="2786645" y="3513690"/>
                </a:lnTo>
                <a:lnTo>
                  <a:pt x="2751750" y="3513690"/>
                </a:lnTo>
                <a:lnTo>
                  <a:pt x="2741780" y="3513690"/>
                </a:lnTo>
                <a:lnTo>
                  <a:pt x="2736794" y="3518674"/>
                </a:lnTo>
                <a:lnTo>
                  <a:pt x="2741780" y="3513691"/>
                </a:lnTo>
                <a:lnTo>
                  <a:pt x="2746766" y="3513691"/>
                </a:lnTo>
                <a:lnTo>
                  <a:pt x="2751750" y="3513691"/>
                </a:lnTo>
                <a:lnTo>
                  <a:pt x="2786645" y="3513691"/>
                </a:lnTo>
                <a:lnTo>
                  <a:pt x="2801602" y="3513691"/>
                </a:lnTo>
                <a:lnTo>
                  <a:pt x="2811571" y="3463853"/>
                </a:lnTo>
                <a:lnTo>
                  <a:pt x="2791630" y="3453884"/>
                </a:lnTo>
                <a:close/>
                <a:moveTo>
                  <a:pt x="229316" y="3443916"/>
                </a:moveTo>
                <a:lnTo>
                  <a:pt x="234297" y="3448899"/>
                </a:lnTo>
                <a:lnTo>
                  <a:pt x="294121" y="3448899"/>
                </a:lnTo>
                <a:lnTo>
                  <a:pt x="294121" y="3448898"/>
                </a:lnTo>
                <a:lnTo>
                  <a:pt x="234297" y="3448898"/>
                </a:lnTo>
                <a:close/>
                <a:moveTo>
                  <a:pt x="224326" y="3443916"/>
                </a:moveTo>
                <a:lnTo>
                  <a:pt x="219345" y="3448898"/>
                </a:lnTo>
                <a:lnTo>
                  <a:pt x="219345" y="3448899"/>
                </a:lnTo>
                <a:close/>
                <a:moveTo>
                  <a:pt x="3644074" y="3433948"/>
                </a:moveTo>
                <a:lnTo>
                  <a:pt x="3644075" y="3433951"/>
                </a:lnTo>
                <a:lnTo>
                  <a:pt x="3659029" y="3448899"/>
                </a:lnTo>
                <a:lnTo>
                  <a:pt x="3673985" y="3478804"/>
                </a:lnTo>
                <a:lnTo>
                  <a:pt x="3683955" y="3513691"/>
                </a:lnTo>
                <a:lnTo>
                  <a:pt x="3673987" y="3478804"/>
                </a:lnTo>
                <a:lnTo>
                  <a:pt x="3659029" y="3448898"/>
                </a:lnTo>
                <a:lnTo>
                  <a:pt x="3644075" y="3433950"/>
                </a:lnTo>
                <a:close/>
                <a:moveTo>
                  <a:pt x="3329475" y="3433831"/>
                </a:moveTo>
                <a:lnTo>
                  <a:pt x="3327524" y="3451393"/>
                </a:lnTo>
                <a:lnTo>
                  <a:pt x="3330018" y="3448898"/>
                </a:lnTo>
                <a:lnTo>
                  <a:pt x="3330018" y="3438932"/>
                </a:lnTo>
                <a:lnTo>
                  <a:pt x="3330018" y="3433950"/>
                </a:lnTo>
                <a:close/>
                <a:moveTo>
                  <a:pt x="3556480" y="3432524"/>
                </a:moveTo>
                <a:lnTo>
                  <a:pt x="3547108" y="3433626"/>
                </a:lnTo>
                <a:lnTo>
                  <a:pt x="3549359" y="3433950"/>
                </a:lnTo>
                <a:close/>
                <a:moveTo>
                  <a:pt x="3361589" y="3430626"/>
                </a:moveTo>
                <a:lnTo>
                  <a:pt x="3354942" y="3433950"/>
                </a:lnTo>
                <a:lnTo>
                  <a:pt x="3349958" y="3438932"/>
                </a:lnTo>
                <a:lnTo>
                  <a:pt x="3359927" y="3433951"/>
                </a:lnTo>
                <a:close/>
                <a:moveTo>
                  <a:pt x="3634105" y="3428965"/>
                </a:moveTo>
                <a:lnTo>
                  <a:pt x="3634105" y="3433950"/>
                </a:lnTo>
                <a:lnTo>
                  <a:pt x="3629120" y="3438932"/>
                </a:lnTo>
                <a:lnTo>
                  <a:pt x="3624136" y="3448898"/>
                </a:lnTo>
                <a:lnTo>
                  <a:pt x="3624136" y="3458868"/>
                </a:lnTo>
                <a:lnTo>
                  <a:pt x="3619150" y="3463853"/>
                </a:lnTo>
                <a:lnTo>
                  <a:pt x="3614165" y="3468836"/>
                </a:lnTo>
                <a:lnTo>
                  <a:pt x="3614165" y="3473819"/>
                </a:lnTo>
                <a:lnTo>
                  <a:pt x="3609180" y="3483787"/>
                </a:lnTo>
                <a:lnTo>
                  <a:pt x="3589792" y="3491541"/>
                </a:lnTo>
                <a:lnTo>
                  <a:pt x="3609178" y="3488772"/>
                </a:lnTo>
                <a:lnTo>
                  <a:pt x="3624136" y="3458868"/>
                </a:lnTo>
                <a:lnTo>
                  <a:pt x="3638092" y="3430957"/>
                </a:lnTo>
                <a:close/>
                <a:moveTo>
                  <a:pt x="892323" y="3418995"/>
                </a:moveTo>
                <a:lnTo>
                  <a:pt x="892323" y="3418996"/>
                </a:lnTo>
                <a:lnTo>
                  <a:pt x="892323" y="3428965"/>
                </a:lnTo>
                <a:lnTo>
                  <a:pt x="892323" y="3438932"/>
                </a:lnTo>
                <a:lnTo>
                  <a:pt x="892325" y="3438935"/>
                </a:lnTo>
                <a:lnTo>
                  <a:pt x="892325" y="3438932"/>
                </a:lnTo>
                <a:lnTo>
                  <a:pt x="892325" y="3428965"/>
                </a:lnTo>
                <a:lnTo>
                  <a:pt x="892325" y="3418996"/>
                </a:lnTo>
                <a:close/>
                <a:moveTo>
                  <a:pt x="877370" y="3399062"/>
                </a:moveTo>
                <a:lnTo>
                  <a:pt x="877370" y="3404046"/>
                </a:lnTo>
                <a:lnTo>
                  <a:pt x="882354" y="3409032"/>
                </a:lnTo>
                <a:lnTo>
                  <a:pt x="889002" y="3412355"/>
                </a:lnTo>
                <a:lnTo>
                  <a:pt x="887339" y="3409032"/>
                </a:lnTo>
                <a:lnTo>
                  <a:pt x="882354" y="3404048"/>
                </a:lnTo>
                <a:close/>
                <a:moveTo>
                  <a:pt x="3424733" y="3399061"/>
                </a:moveTo>
                <a:lnTo>
                  <a:pt x="3423199" y="3399444"/>
                </a:lnTo>
                <a:lnTo>
                  <a:pt x="3427227" y="3399893"/>
                </a:lnTo>
                <a:close/>
                <a:moveTo>
                  <a:pt x="284150" y="3374143"/>
                </a:moveTo>
                <a:lnTo>
                  <a:pt x="294121" y="3414012"/>
                </a:lnTo>
                <a:lnTo>
                  <a:pt x="294121" y="3414011"/>
                </a:lnTo>
                <a:close/>
                <a:moveTo>
                  <a:pt x="1754740" y="3369157"/>
                </a:moveTo>
                <a:lnTo>
                  <a:pt x="1754740" y="3374141"/>
                </a:lnTo>
                <a:lnTo>
                  <a:pt x="1759724" y="3369157"/>
                </a:lnTo>
                <a:close/>
                <a:moveTo>
                  <a:pt x="3095849" y="3354078"/>
                </a:moveTo>
                <a:lnTo>
                  <a:pt x="3095719" y="3354206"/>
                </a:lnTo>
                <a:lnTo>
                  <a:pt x="3095637" y="3354287"/>
                </a:lnTo>
                <a:lnTo>
                  <a:pt x="3095719" y="3354208"/>
                </a:lnTo>
                <a:close/>
                <a:moveTo>
                  <a:pt x="867399" y="3339254"/>
                </a:moveTo>
                <a:lnTo>
                  <a:pt x="867399" y="3344238"/>
                </a:lnTo>
                <a:lnTo>
                  <a:pt x="867399" y="3354206"/>
                </a:lnTo>
                <a:lnTo>
                  <a:pt x="872384" y="3369157"/>
                </a:lnTo>
                <a:lnTo>
                  <a:pt x="872384" y="3379126"/>
                </a:lnTo>
                <a:lnTo>
                  <a:pt x="877370" y="3389093"/>
                </a:lnTo>
                <a:lnTo>
                  <a:pt x="872385" y="3379126"/>
                </a:lnTo>
                <a:lnTo>
                  <a:pt x="872385" y="3364174"/>
                </a:lnTo>
                <a:lnTo>
                  <a:pt x="872385" y="3349222"/>
                </a:lnTo>
                <a:close/>
                <a:moveTo>
                  <a:pt x="2881362" y="3334267"/>
                </a:moveTo>
                <a:lnTo>
                  <a:pt x="2831512" y="3359190"/>
                </a:lnTo>
                <a:lnTo>
                  <a:pt x="2801602" y="3384110"/>
                </a:lnTo>
                <a:lnTo>
                  <a:pt x="2791630" y="3409030"/>
                </a:lnTo>
                <a:lnTo>
                  <a:pt x="2806585" y="3384110"/>
                </a:lnTo>
                <a:lnTo>
                  <a:pt x="2836496" y="3359190"/>
                </a:lnTo>
                <a:lnTo>
                  <a:pt x="2881362" y="3334270"/>
                </a:lnTo>
                <a:close/>
                <a:moveTo>
                  <a:pt x="2642237" y="3334110"/>
                </a:moveTo>
                <a:lnTo>
                  <a:pt x="2642080" y="3334267"/>
                </a:lnTo>
                <a:lnTo>
                  <a:pt x="2642002" y="3334346"/>
                </a:lnTo>
                <a:lnTo>
                  <a:pt x="2642077" y="3334270"/>
                </a:lnTo>
                <a:close/>
                <a:moveTo>
                  <a:pt x="863661" y="3324302"/>
                </a:moveTo>
                <a:lnTo>
                  <a:pt x="867399" y="3329288"/>
                </a:lnTo>
                <a:lnTo>
                  <a:pt x="867399" y="3324302"/>
                </a:lnTo>
                <a:close/>
                <a:moveTo>
                  <a:pt x="879032" y="3311011"/>
                </a:moveTo>
                <a:lnTo>
                  <a:pt x="872384" y="3314334"/>
                </a:lnTo>
                <a:lnTo>
                  <a:pt x="870722" y="3317657"/>
                </a:lnTo>
                <a:lnTo>
                  <a:pt x="877370" y="3314334"/>
                </a:lnTo>
                <a:close/>
                <a:moveTo>
                  <a:pt x="8688950" y="3309347"/>
                </a:moveTo>
                <a:lnTo>
                  <a:pt x="8693935" y="3314334"/>
                </a:lnTo>
                <a:lnTo>
                  <a:pt x="8703905" y="3354206"/>
                </a:lnTo>
                <a:lnTo>
                  <a:pt x="8723845" y="3384110"/>
                </a:lnTo>
                <a:lnTo>
                  <a:pt x="8743786" y="3399059"/>
                </a:lnTo>
                <a:lnTo>
                  <a:pt x="8753756" y="3404045"/>
                </a:lnTo>
                <a:lnTo>
                  <a:pt x="8768711" y="3414011"/>
                </a:lnTo>
                <a:lnTo>
                  <a:pt x="8783666" y="3414011"/>
                </a:lnTo>
                <a:lnTo>
                  <a:pt x="8793636" y="3414011"/>
                </a:lnTo>
                <a:lnTo>
                  <a:pt x="8798621" y="3409029"/>
                </a:lnTo>
                <a:lnTo>
                  <a:pt x="8803606" y="3409029"/>
                </a:lnTo>
                <a:lnTo>
                  <a:pt x="8808591" y="3404045"/>
                </a:lnTo>
                <a:lnTo>
                  <a:pt x="8818562" y="3404045"/>
                </a:lnTo>
                <a:lnTo>
                  <a:pt x="8828532" y="3409029"/>
                </a:lnTo>
                <a:lnTo>
                  <a:pt x="8838502" y="3418996"/>
                </a:lnTo>
                <a:lnTo>
                  <a:pt x="8848471" y="3423978"/>
                </a:lnTo>
                <a:lnTo>
                  <a:pt x="8848471" y="3423977"/>
                </a:lnTo>
                <a:lnTo>
                  <a:pt x="8838501" y="3418994"/>
                </a:lnTo>
                <a:lnTo>
                  <a:pt x="8828531" y="3409026"/>
                </a:lnTo>
                <a:lnTo>
                  <a:pt x="8818561" y="3404042"/>
                </a:lnTo>
                <a:lnTo>
                  <a:pt x="8808591" y="3404042"/>
                </a:lnTo>
                <a:lnTo>
                  <a:pt x="8803606" y="3409026"/>
                </a:lnTo>
                <a:lnTo>
                  <a:pt x="8798621" y="3409026"/>
                </a:lnTo>
                <a:lnTo>
                  <a:pt x="8793636" y="3414010"/>
                </a:lnTo>
                <a:lnTo>
                  <a:pt x="8783666" y="3414010"/>
                </a:lnTo>
                <a:lnTo>
                  <a:pt x="8768710" y="3414010"/>
                </a:lnTo>
                <a:lnTo>
                  <a:pt x="8753755" y="3404042"/>
                </a:lnTo>
                <a:lnTo>
                  <a:pt x="8743785" y="3399058"/>
                </a:lnTo>
                <a:lnTo>
                  <a:pt x="8723845" y="3384106"/>
                </a:lnTo>
                <a:lnTo>
                  <a:pt x="8703905" y="3354202"/>
                </a:lnTo>
                <a:lnTo>
                  <a:pt x="8693935" y="3314331"/>
                </a:lnTo>
                <a:close/>
                <a:moveTo>
                  <a:pt x="3090735" y="3309347"/>
                </a:moveTo>
                <a:lnTo>
                  <a:pt x="3095719" y="3329288"/>
                </a:lnTo>
                <a:lnTo>
                  <a:pt x="3105688" y="3344238"/>
                </a:lnTo>
                <a:close/>
                <a:moveTo>
                  <a:pt x="2901303" y="3309347"/>
                </a:moveTo>
                <a:lnTo>
                  <a:pt x="2891331" y="3319318"/>
                </a:lnTo>
                <a:lnTo>
                  <a:pt x="2889670" y="3322641"/>
                </a:lnTo>
                <a:lnTo>
                  <a:pt x="2896317" y="3319318"/>
                </a:lnTo>
                <a:close/>
                <a:moveTo>
                  <a:pt x="1774681" y="3294401"/>
                </a:moveTo>
                <a:lnTo>
                  <a:pt x="1779665" y="3304366"/>
                </a:lnTo>
                <a:lnTo>
                  <a:pt x="1784650" y="3314334"/>
                </a:lnTo>
                <a:lnTo>
                  <a:pt x="1789636" y="3324302"/>
                </a:lnTo>
                <a:lnTo>
                  <a:pt x="1794620" y="3329286"/>
                </a:lnTo>
                <a:close/>
                <a:moveTo>
                  <a:pt x="1645071" y="3294401"/>
                </a:moveTo>
                <a:lnTo>
                  <a:pt x="1655037" y="3314331"/>
                </a:lnTo>
                <a:lnTo>
                  <a:pt x="1650052" y="3299382"/>
                </a:lnTo>
                <a:close/>
                <a:moveTo>
                  <a:pt x="897311" y="3289414"/>
                </a:moveTo>
                <a:lnTo>
                  <a:pt x="892323" y="3299382"/>
                </a:lnTo>
                <a:lnTo>
                  <a:pt x="892323" y="3299385"/>
                </a:lnTo>
                <a:lnTo>
                  <a:pt x="892325" y="3299382"/>
                </a:lnTo>
                <a:close/>
                <a:moveTo>
                  <a:pt x="2082376" y="3288039"/>
                </a:moveTo>
                <a:lnTo>
                  <a:pt x="2083753" y="3289414"/>
                </a:lnTo>
                <a:lnTo>
                  <a:pt x="2083753" y="3294398"/>
                </a:lnTo>
                <a:lnTo>
                  <a:pt x="2083753" y="3299382"/>
                </a:lnTo>
                <a:lnTo>
                  <a:pt x="2088393" y="3308659"/>
                </a:lnTo>
                <a:lnTo>
                  <a:pt x="2088738" y="3309349"/>
                </a:lnTo>
                <a:lnTo>
                  <a:pt x="2088738" y="3309347"/>
                </a:lnTo>
                <a:lnTo>
                  <a:pt x="2088393" y="3308659"/>
                </a:lnTo>
                <a:lnTo>
                  <a:pt x="2083755" y="3299382"/>
                </a:lnTo>
                <a:lnTo>
                  <a:pt x="2083755" y="3294401"/>
                </a:lnTo>
                <a:lnTo>
                  <a:pt x="2083755" y="3289414"/>
                </a:lnTo>
                <a:close/>
                <a:moveTo>
                  <a:pt x="8410018" y="3284659"/>
                </a:moveTo>
                <a:lnTo>
                  <a:pt x="8414772" y="3289414"/>
                </a:lnTo>
                <a:lnTo>
                  <a:pt x="8439697" y="3304366"/>
                </a:lnTo>
                <a:lnTo>
                  <a:pt x="8469608" y="3314334"/>
                </a:lnTo>
                <a:lnTo>
                  <a:pt x="8504503" y="3324302"/>
                </a:lnTo>
                <a:lnTo>
                  <a:pt x="8529428" y="3329286"/>
                </a:lnTo>
                <a:lnTo>
                  <a:pt x="8539398" y="3329286"/>
                </a:lnTo>
                <a:lnTo>
                  <a:pt x="8584264" y="3329286"/>
                </a:lnTo>
                <a:lnTo>
                  <a:pt x="8614174" y="3319318"/>
                </a:lnTo>
                <a:lnTo>
                  <a:pt x="8624144" y="3314334"/>
                </a:lnTo>
                <a:lnTo>
                  <a:pt x="8634114" y="3304366"/>
                </a:lnTo>
                <a:lnTo>
                  <a:pt x="8649070" y="3304366"/>
                </a:lnTo>
                <a:lnTo>
                  <a:pt x="8659040" y="3304366"/>
                </a:lnTo>
                <a:lnTo>
                  <a:pt x="8673995" y="3304366"/>
                </a:lnTo>
                <a:lnTo>
                  <a:pt x="8682217" y="3308474"/>
                </a:lnTo>
                <a:lnTo>
                  <a:pt x="8683964" y="3309347"/>
                </a:lnTo>
                <a:lnTo>
                  <a:pt x="8683965" y="3309347"/>
                </a:lnTo>
                <a:lnTo>
                  <a:pt x="8682217" y="3308474"/>
                </a:lnTo>
                <a:lnTo>
                  <a:pt x="8673994" y="3304363"/>
                </a:lnTo>
                <a:lnTo>
                  <a:pt x="8659039" y="3304363"/>
                </a:lnTo>
                <a:lnTo>
                  <a:pt x="8649069" y="3304363"/>
                </a:lnTo>
                <a:lnTo>
                  <a:pt x="8634114" y="3304363"/>
                </a:lnTo>
                <a:lnTo>
                  <a:pt x="8624144" y="3314331"/>
                </a:lnTo>
                <a:lnTo>
                  <a:pt x="8614174" y="3319315"/>
                </a:lnTo>
                <a:lnTo>
                  <a:pt x="8584263" y="3329283"/>
                </a:lnTo>
                <a:lnTo>
                  <a:pt x="8539398" y="3329283"/>
                </a:lnTo>
                <a:lnTo>
                  <a:pt x="8529428" y="3329283"/>
                </a:lnTo>
                <a:lnTo>
                  <a:pt x="8504502" y="3324299"/>
                </a:lnTo>
                <a:lnTo>
                  <a:pt x="8469607" y="3314331"/>
                </a:lnTo>
                <a:lnTo>
                  <a:pt x="8439697" y="3304363"/>
                </a:lnTo>
                <a:lnTo>
                  <a:pt x="8414772" y="3289411"/>
                </a:lnTo>
                <a:close/>
                <a:moveTo>
                  <a:pt x="1809575" y="3284428"/>
                </a:moveTo>
                <a:lnTo>
                  <a:pt x="1789636" y="3289414"/>
                </a:lnTo>
                <a:lnTo>
                  <a:pt x="1774682" y="3294398"/>
                </a:lnTo>
                <a:lnTo>
                  <a:pt x="1824529" y="3284428"/>
                </a:lnTo>
                <a:close/>
                <a:moveTo>
                  <a:pt x="2911272" y="3284427"/>
                </a:moveTo>
                <a:lnTo>
                  <a:pt x="2911272" y="3294398"/>
                </a:lnTo>
                <a:lnTo>
                  <a:pt x="2906287" y="3304366"/>
                </a:lnTo>
                <a:lnTo>
                  <a:pt x="2911272" y="3299382"/>
                </a:lnTo>
                <a:lnTo>
                  <a:pt x="2916258" y="3294398"/>
                </a:lnTo>
                <a:lnTo>
                  <a:pt x="2916258" y="3284428"/>
                </a:lnTo>
                <a:lnTo>
                  <a:pt x="2931212" y="3284428"/>
                </a:lnTo>
                <a:lnTo>
                  <a:pt x="2931212" y="3284427"/>
                </a:lnTo>
                <a:close/>
                <a:moveTo>
                  <a:pt x="498934" y="3281880"/>
                </a:moveTo>
                <a:lnTo>
                  <a:pt x="498508" y="3284428"/>
                </a:lnTo>
                <a:lnTo>
                  <a:pt x="498508" y="3284430"/>
                </a:lnTo>
                <a:close/>
                <a:moveTo>
                  <a:pt x="2931212" y="3259511"/>
                </a:moveTo>
                <a:lnTo>
                  <a:pt x="2926227" y="3269479"/>
                </a:lnTo>
                <a:lnTo>
                  <a:pt x="2926227" y="3274462"/>
                </a:lnTo>
                <a:lnTo>
                  <a:pt x="2931212" y="3279446"/>
                </a:lnTo>
                <a:lnTo>
                  <a:pt x="2931212" y="3274462"/>
                </a:lnTo>
                <a:lnTo>
                  <a:pt x="2931212" y="3269479"/>
                </a:lnTo>
                <a:close/>
                <a:moveTo>
                  <a:pt x="907280" y="3252036"/>
                </a:moveTo>
                <a:lnTo>
                  <a:pt x="902294" y="3254524"/>
                </a:lnTo>
                <a:lnTo>
                  <a:pt x="902294" y="3259511"/>
                </a:lnTo>
                <a:lnTo>
                  <a:pt x="902294" y="3264495"/>
                </a:lnTo>
                <a:lnTo>
                  <a:pt x="902294" y="3269479"/>
                </a:lnTo>
                <a:lnTo>
                  <a:pt x="907280" y="3274462"/>
                </a:lnTo>
                <a:lnTo>
                  <a:pt x="902297" y="3264495"/>
                </a:lnTo>
                <a:lnTo>
                  <a:pt x="902297" y="3254524"/>
                </a:lnTo>
                <a:lnTo>
                  <a:pt x="907280" y="3254524"/>
                </a:lnTo>
                <a:close/>
                <a:moveTo>
                  <a:pt x="3119150" y="3251036"/>
                </a:moveTo>
                <a:lnTo>
                  <a:pt x="3115659" y="3254524"/>
                </a:lnTo>
                <a:lnTo>
                  <a:pt x="3105688" y="3259511"/>
                </a:lnTo>
                <a:lnTo>
                  <a:pt x="3100704" y="3269479"/>
                </a:lnTo>
                <a:lnTo>
                  <a:pt x="3098212" y="3274462"/>
                </a:lnTo>
                <a:lnTo>
                  <a:pt x="3105688" y="3264495"/>
                </a:lnTo>
                <a:lnTo>
                  <a:pt x="3115659" y="3254524"/>
                </a:lnTo>
                <a:lnTo>
                  <a:pt x="3120643" y="3254524"/>
                </a:lnTo>
                <a:close/>
                <a:moveTo>
                  <a:pt x="1832009" y="3249543"/>
                </a:moveTo>
                <a:lnTo>
                  <a:pt x="1834500" y="3254524"/>
                </a:lnTo>
                <a:lnTo>
                  <a:pt x="1839486" y="3264495"/>
                </a:lnTo>
                <a:lnTo>
                  <a:pt x="1844469" y="3269479"/>
                </a:lnTo>
                <a:lnTo>
                  <a:pt x="1839486" y="3259511"/>
                </a:lnTo>
                <a:close/>
                <a:moveTo>
                  <a:pt x="2941182" y="3244559"/>
                </a:moveTo>
                <a:lnTo>
                  <a:pt x="2939522" y="3247883"/>
                </a:lnTo>
                <a:lnTo>
                  <a:pt x="2946167" y="3244559"/>
                </a:lnTo>
                <a:close/>
                <a:moveTo>
                  <a:pt x="2472588" y="3239584"/>
                </a:moveTo>
                <a:lnTo>
                  <a:pt x="2472588" y="3314334"/>
                </a:lnTo>
                <a:lnTo>
                  <a:pt x="2493152" y="3348598"/>
                </a:lnTo>
                <a:lnTo>
                  <a:pt x="2477572" y="3314334"/>
                </a:lnTo>
                <a:close/>
                <a:moveTo>
                  <a:pt x="2961122" y="3239575"/>
                </a:moveTo>
                <a:lnTo>
                  <a:pt x="2951151" y="3244559"/>
                </a:lnTo>
                <a:lnTo>
                  <a:pt x="2956139" y="3244559"/>
                </a:lnTo>
                <a:close/>
                <a:moveTo>
                  <a:pt x="518445" y="3234591"/>
                </a:moveTo>
                <a:lnTo>
                  <a:pt x="513460" y="3239578"/>
                </a:lnTo>
                <a:lnTo>
                  <a:pt x="518450" y="3234591"/>
                </a:lnTo>
                <a:close/>
                <a:moveTo>
                  <a:pt x="832504" y="3214658"/>
                </a:moveTo>
                <a:lnTo>
                  <a:pt x="837489" y="3239578"/>
                </a:lnTo>
                <a:lnTo>
                  <a:pt x="842475" y="3274462"/>
                </a:lnTo>
                <a:lnTo>
                  <a:pt x="852443" y="3309350"/>
                </a:lnTo>
                <a:lnTo>
                  <a:pt x="860989" y="3320740"/>
                </a:lnTo>
                <a:lnTo>
                  <a:pt x="852443" y="3299382"/>
                </a:lnTo>
                <a:lnTo>
                  <a:pt x="842475" y="3264495"/>
                </a:lnTo>
                <a:lnTo>
                  <a:pt x="837489" y="3234591"/>
                </a:lnTo>
                <a:close/>
                <a:moveTo>
                  <a:pt x="2781659" y="3209671"/>
                </a:moveTo>
                <a:lnTo>
                  <a:pt x="2776675" y="3219639"/>
                </a:lnTo>
                <a:lnTo>
                  <a:pt x="2776675" y="3229604"/>
                </a:lnTo>
                <a:lnTo>
                  <a:pt x="2776675" y="3244559"/>
                </a:lnTo>
                <a:lnTo>
                  <a:pt x="2776676" y="3244559"/>
                </a:lnTo>
                <a:lnTo>
                  <a:pt x="2776676" y="3229604"/>
                </a:lnTo>
                <a:lnTo>
                  <a:pt x="2776676" y="3219639"/>
                </a:lnTo>
                <a:lnTo>
                  <a:pt x="2781662" y="3209671"/>
                </a:lnTo>
                <a:close/>
                <a:moveTo>
                  <a:pt x="3123969" y="3206348"/>
                </a:moveTo>
                <a:lnTo>
                  <a:pt x="3115659" y="3214658"/>
                </a:lnTo>
                <a:lnTo>
                  <a:pt x="3125628" y="3209671"/>
                </a:lnTo>
                <a:close/>
                <a:moveTo>
                  <a:pt x="2031541" y="3194981"/>
                </a:moveTo>
                <a:lnTo>
                  <a:pt x="2033901" y="3199703"/>
                </a:lnTo>
                <a:lnTo>
                  <a:pt x="2038887" y="3209671"/>
                </a:lnTo>
                <a:lnTo>
                  <a:pt x="2033904" y="3199703"/>
                </a:lnTo>
                <a:close/>
                <a:moveTo>
                  <a:pt x="2966108" y="3194719"/>
                </a:moveTo>
                <a:lnTo>
                  <a:pt x="2956137" y="3204684"/>
                </a:lnTo>
                <a:lnTo>
                  <a:pt x="2956137" y="3209671"/>
                </a:lnTo>
                <a:lnTo>
                  <a:pt x="2941182" y="3199703"/>
                </a:lnTo>
                <a:lnTo>
                  <a:pt x="2946167" y="3204684"/>
                </a:lnTo>
                <a:lnTo>
                  <a:pt x="2951151" y="3209671"/>
                </a:lnTo>
                <a:lnTo>
                  <a:pt x="2956137" y="3209671"/>
                </a:lnTo>
                <a:lnTo>
                  <a:pt x="2956137" y="3214658"/>
                </a:lnTo>
                <a:lnTo>
                  <a:pt x="2961122" y="3219639"/>
                </a:lnTo>
                <a:lnTo>
                  <a:pt x="2966106" y="3219639"/>
                </a:lnTo>
                <a:lnTo>
                  <a:pt x="2976077" y="3224623"/>
                </a:lnTo>
                <a:lnTo>
                  <a:pt x="2981063" y="3224623"/>
                </a:lnTo>
                <a:lnTo>
                  <a:pt x="2991033" y="3229604"/>
                </a:lnTo>
                <a:lnTo>
                  <a:pt x="2996017" y="3234591"/>
                </a:lnTo>
                <a:lnTo>
                  <a:pt x="3001003" y="3239575"/>
                </a:lnTo>
                <a:lnTo>
                  <a:pt x="3001003" y="3234591"/>
                </a:lnTo>
                <a:lnTo>
                  <a:pt x="3001003" y="3229604"/>
                </a:lnTo>
                <a:lnTo>
                  <a:pt x="2991033" y="3224623"/>
                </a:lnTo>
                <a:lnTo>
                  <a:pt x="2986049" y="3219639"/>
                </a:lnTo>
                <a:lnTo>
                  <a:pt x="2981063" y="3219639"/>
                </a:lnTo>
                <a:lnTo>
                  <a:pt x="2976077" y="3219639"/>
                </a:lnTo>
                <a:lnTo>
                  <a:pt x="2971094" y="3219639"/>
                </a:lnTo>
                <a:lnTo>
                  <a:pt x="2961122" y="3214658"/>
                </a:lnTo>
                <a:lnTo>
                  <a:pt x="2956139" y="3214658"/>
                </a:lnTo>
                <a:lnTo>
                  <a:pt x="2956139" y="3209671"/>
                </a:lnTo>
                <a:lnTo>
                  <a:pt x="2956139" y="3204687"/>
                </a:lnTo>
                <a:lnTo>
                  <a:pt x="2961122" y="3199703"/>
                </a:lnTo>
                <a:close/>
                <a:moveTo>
                  <a:pt x="4675981" y="3189737"/>
                </a:moveTo>
                <a:lnTo>
                  <a:pt x="4680965" y="3194722"/>
                </a:lnTo>
                <a:lnTo>
                  <a:pt x="4685951" y="3194722"/>
                </a:lnTo>
                <a:lnTo>
                  <a:pt x="4690936" y="3199703"/>
                </a:lnTo>
                <a:lnTo>
                  <a:pt x="4705891" y="3199703"/>
                </a:lnTo>
                <a:lnTo>
                  <a:pt x="4710876" y="3199703"/>
                </a:lnTo>
                <a:lnTo>
                  <a:pt x="4720845" y="3204687"/>
                </a:lnTo>
                <a:lnTo>
                  <a:pt x="4730817" y="3214658"/>
                </a:lnTo>
                <a:lnTo>
                  <a:pt x="4740787" y="3219639"/>
                </a:lnTo>
                <a:lnTo>
                  <a:pt x="4745772" y="3224623"/>
                </a:lnTo>
                <a:lnTo>
                  <a:pt x="4750756" y="3224623"/>
                </a:lnTo>
                <a:lnTo>
                  <a:pt x="4745772" y="3229607"/>
                </a:lnTo>
                <a:lnTo>
                  <a:pt x="4745772" y="3234591"/>
                </a:lnTo>
                <a:lnTo>
                  <a:pt x="4745772" y="3244559"/>
                </a:lnTo>
                <a:lnTo>
                  <a:pt x="4745772" y="3254524"/>
                </a:lnTo>
                <a:lnTo>
                  <a:pt x="4745772" y="3264495"/>
                </a:lnTo>
                <a:lnTo>
                  <a:pt x="4745772" y="3274462"/>
                </a:lnTo>
                <a:lnTo>
                  <a:pt x="4745772" y="3284430"/>
                </a:lnTo>
                <a:lnTo>
                  <a:pt x="4735803" y="3294401"/>
                </a:lnTo>
                <a:lnTo>
                  <a:pt x="4725831" y="3299382"/>
                </a:lnTo>
                <a:lnTo>
                  <a:pt x="4715862" y="3299382"/>
                </a:lnTo>
                <a:lnTo>
                  <a:pt x="4705891" y="3294401"/>
                </a:lnTo>
                <a:lnTo>
                  <a:pt x="4705891" y="3289414"/>
                </a:lnTo>
                <a:lnTo>
                  <a:pt x="4700905" y="3284430"/>
                </a:lnTo>
                <a:lnTo>
                  <a:pt x="4700905" y="3279446"/>
                </a:lnTo>
                <a:lnTo>
                  <a:pt x="4700905" y="3274462"/>
                </a:lnTo>
                <a:lnTo>
                  <a:pt x="4700905" y="3269479"/>
                </a:lnTo>
                <a:lnTo>
                  <a:pt x="4695922" y="3259511"/>
                </a:lnTo>
                <a:lnTo>
                  <a:pt x="4685951" y="3249543"/>
                </a:lnTo>
                <a:lnTo>
                  <a:pt x="4680965" y="3239578"/>
                </a:lnTo>
                <a:lnTo>
                  <a:pt x="4670996" y="3229607"/>
                </a:lnTo>
                <a:lnTo>
                  <a:pt x="4666010" y="3219639"/>
                </a:lnTo>
                <a:lnTo>
                  <a:pt x="4661026" y="3214658"/>
                </a:lnTo>
                <a:lnTo>
                  <a:pt x="4661026" y="3204687"/>
                </a:lnTo>
                <a:lnTo>
                  <a:pt x="4666010" y="3199703"/>
                </a:lnTo>
                <a:lnTo>
                  <a:pt x="4675981" y="3194722"/>
                </a:lnTo>
                <a:close/>
                <a:moveTo>
                  <a:pt x="2891331" y="3179767"/>
                </a:moveTo>
                <a:lnTo>
                  <a:pt x="2891331" y="3184751"/>
                </a:lnTo>
                <a:lnTo>
                  <a:pt x="2896317" y="3194719"/>
                </a:lnTo>
                <a:lnTo>
                  <a:pt x="2896317" y="3184751"/>
                </a:lnTo>
                <a:close/>
                <a:moveTo>
                  <a:pt x="4760727" y="3174782"/>
                </a:moveTo>
                <a:lnTo>
                  <a:pt x="4800608" y="3179767"/>
                </a:lnTo>
                <a:lnTo>
                  <a:pt x="4785653" y="3194722"/>
                </a:lnTo>
                <a:lnTo>
                  <a:pt x="4760727" y="3214658"/>
                </a:lnTo>
                <a:lnTo>
                  <a:pt x="4740787" y="3199703"/>
                </a:lnTo>
                <a:close/>
                <a:moveTo>
                  <a:pt x="3045868" y="3159831"/>
                </a:moveTo>
                <a:lnTo>
                  <a:pt x="3040883" y="3164816"/>
                </a:lnTo>
                <a:lnTo>
                  <a:pt x="3035897" y="3174782"/>
                </a:lnTo>
                <a:lnTo>
                  <a:pt x="3035897" y="3179767"/>
                </a:lnTo>
                <a:lnTo>
                  <a:pt x="3040883" y="3169801"/>
                </a:lnTo>
                <a:lnTo>
                  <a:pt x="3040883" y="3164816"/>
                </a:lnTo>
                <a:lnTo>
                  <a:pt x="3045871" y="3159831"/>
                </a:lnTo>
                <a:close/>
                <a:moveTo>
                  <a:pt x="2501666" y="3144880"/>
                </a:moveTo>
                <a:lnTo>
                  <a:pt x="2497512" y="3194722"/>
                </a:lnTo>
                <a:lnTo>
                  <a:pt x="2472588" y="3234591"/>
                </a:lnTo>
                <a:lnTo>
                  <a:pt x="2472588" y="3239575"/>
                </a:lnTo>
                <a:lnTo>
                  <a:pt x="2497512" y="3199703"/>
                </a:lnTo>
                <a:lnTo>
                  <a:pt x="2502498" y="3144880"/>
                </a:lnTo>
                <a:close/>
                <a:moveTo>
                  <a:pt x="1864410" y="3144880"/>
                </a:moveTo>
                <a:lnTo>
                  <a:pt x="1754740" y="3234591"/>
                </a:lnTo>
                <a:lnTo>
                  <a:pt x="1739784" y="3239575"/>
                </a:lnTo>
                <a:lnTo>
                  <a:pt x="1729814" y="3239575"/>
                </a:lnTo>
                <a:lnTo>
                  <a:pt x="1719843" y="3239575"/>
                </a:lnTo>
                <a:lnTo>
                  <a:pt x="1719843" y="3239578"/>
                </a:lnTo>
                <a:lnTo>
                  <a:pt x="1729814" y="3239578"/>
                </a:lnTo>
                <a:lnTo>
                  <a:pt x="1739784" y="3239578"/>
                </a:lnTo>
                <a:lnTo>
                  <a:pt x="1754740" y="3234591"/>
                </a:lnTo>
                <a:lnTo>
                  <a:pt x="1799606" y="3199703"/>
                </a:lnTo>
                <a:lnTo>
                  <a:pt x="1799605" y="3199703"/>
                </a:lnTo>
                <a:close/>
                <a:moveTo>
                  <a:pt x="2038887" y="3134915"/>
                </a:moveTo>
                <a:lnTo>
                  <a:pt x="2033901" y="3144880"/>
                </a:lnTo>
                <a:lnTo>
                  <a:pt x="2028918" y="3159835"/>
                </a:lnTo>
                <a:lnTo>
                  <a:pt x="2033904" y="3144880"/>
                </a:lnTo>
                <a:close/>
                <a:moveTo>
                  <a:pt x="817548" y="3129928"/>
                </a:moveTo>
                <a:lnTo>
                  <a:pt x="812565" y="3139899"/>
                </a:lnTo>
                <a:lnTo>
                  <a:pt x="807577" y="3139899"/>
                </a:lnTo>
                <a:lnTo>
                  <a:pt x="807577" y="3144880"/>
                </a:lnTo>
                <a:lnTo>
                  <a:pt x="807577" y="3149861"/>
                </a:lnTo>
                <a:lnTo>
                  <a:pt x="807577" y="3154848"/>
                </a:lnTo>
                <a:lnTo>
                  <a:pt x="807579" y="3154852"/>
                </a:lnTo>
                <a:lnTo>
                  <a:pt x="807579" y="3149861"/>
                </a:lnTo>
                <a:lnTo>
                  <a:pt x="807579" y="3144880"/>
                </a:lnTo>
                <a:lnTo>
                  <a:pt x="812565" y="3139899"/>
                </a:lnTo>
                <a:lnTo>
                  <a:pt x="817548" y="3134915"/>
                </a:lnTo>
                <a:close/>
                <a:moveTo>
                  <a:pt x="508479" y="3129928"/>
                </a:moveTo>
                <a:lnTo>
                  <a:pt x="518445" y="3134915"/>
                </a:lnTo>
                <a:lnTo>
                  <a:pt x="523432" y="3144880"/>
                </a:lnTo>
                <a:lnTo>
                  <a:pt x="518450" y="3134915"/>
                </a:lnTo>
                <a:close/>
                <a:moveTo>
                  <a:pt x="3030913" y="3124946"/>
                </a:moveTo>
                <a:lnTo>
                  <a:pt x="3010973" y="3129928"/>
                </a:lnTo>
                <a:lnTo>
                  <a:pt x="3015958" y="3129928"/>
                </a:lnTo>
                <a:close/>
                <a:moveTo>
                  <a:pt x="2552346" y="3119967"/>
                </a:moveTo>
                <a:lnTo>
                  <a:pt x="2542379" y="3139899"/>
                </a:lnTo>
                <a:lnTo>
                  <a:pt x="2522438" y="3144880"/>
                </a:lnTo>
                <a:lnTo>
                  <a:pt x="2542379" y="3144880"/>
                </a:lnTo>
                <a:close/>
                <a:moveTo>
                  <a:pt x="1864410" y="3105013"/>
                </a:moveTo>
                <a:lnTo>
                  <a:pt x="1864410" y="3109994"/>
                </a:lnTo>
                <a:lnTo>
                  <a:pt x="1869396" y="3105013"/>
                </a:lnTo>
                <a:close/>
                <a:moveTo>
                  <a:pt x="2033901" y="3100026"/>
                </a:moveTo>
                <a:lnTo>
                  <a:pt x="2038887" y="3109994"/>
                </a:lnTo>
                <a:lnTo>
                  <a:pt x="2033904" y="3100026"/>
                </a:lnTo>
                <a:close/>
                <a:moveTo>
                  <a:pt x="2602198" y="3090061"/>
                </a:moveTo>
                <a:lnTo>
                  <a:pt x="2587244" y="3100026"/>
                </a:lnTo>
                <a:lnTo>
                  <a:pt x="2577274" y="3105013"/>
                </a:lnTo>
                <a:lnTo>
                  <a:pt x="2562318" y="3114979"/>
                </a:lnTo>
                <a:lnTo>
                  <a:pt x="2557334" y="3114979"/>
                </a:lnTo>
                <a:lnTo>
                  <a:pt x="2552348" y="3119960"/>
                </a:lnTo>
                <a:lnTo>
                  <a:pt x="2557334" y="3119960"/>
                </a:lnTo>
                <a:lnTo>
                  <a:pt x="2567303" y="3114979"/>
                </a:lnTo>
                <a:lnTo>
                  <a:pt x="2577274" y="3109994"/>
                </a:lnTo>
                <a:lnTo>
                  <a:pt x="2592229" y="3100026"/>
                </a:lnTo>
                <a:close/>
                <a:moveTo>
                  <a:pt x="2941182" y="3075106"/>
                </a:moveTo>
                <a:lnTo>
                  <a:pt x="2946168" y="3085073"/>
                </a:lnTo>
                <a:lnTo>
                  <a:pt x="2951153" y="3090058"/>
                </a:lnTo>
                <a:lnTo>
                  <a:pt x="2956137" y="3090058"/>
                </a:lnTo>
                <a:lnTo>
                  <a:pt x="2956137" y="3095043"/>
                </a:lnTo>
                <a:lnTo>
                  <a:pt x="2956137" y="3100026"/>
                </a:lnTo>
                <a:lnTo>
                  <a:pt x="2956137" y="3114979"/>
                </a:lnTo>
                <a:lnTo>
                  <a:pt x="2959699" y="3122099"/>
                </a:lnTo>
                <a:lnTo>
                  <a:pt x="2956139" y="3090058"/>
                </a:lnTo>
                <a:lnTo>
                  <a:pt x="2951151" y="3085073"/>
                </a:lnTo>
                <a:lnTo>
                  <a:pt x="2946167" y="3080092"/>
                </a:lnTo>
                <a:close/>
                <a:moveTo>
                  <a:pt x="2003992" y="3070124"/>
                </a:moveTo>
                <a:lnTo>
                  <a:pt x="2008978" y="3075106"/>
                </a:lnTo>
                <a:lnTo>
                  <a:pt x="2009431" y="3075557"/>
                </a:lnTo>
                <a:lnTo>
                  <a:pt x="2008978" y="3075106"/>
                </a:lnTo>
                <a:close/>
                <a:moveTo>
                  <a:pt x="2821540" y="3060156"/>
                </a:moveTo>
                <a:lnTo>
                  <a:pt x="2821540" y="3065137"/>
                </a:lnTo>
                <a:lnTo>
                  <a:pt x="2826526" y="3070124"/>
                </a:lnTo>
                <a:lnTo>
                  <a:pt x="2836495" y="3075106"/>
                </a:lnTo>
                <a:lnTo>
                  <a:pt x="2831512" y="3070124"/>
                </a:lnTo>
                <a:lnTo>
                  <a:pt x="2826526" y="3065137"/>
                </a:lnTo>
                <a:lnTo>
                  <a:pt x="2821541" y="3060156"/>
                </a:lnTo>
                <a:close/>
                <a:moveTo>
                  <a:pt x="2622137" y="3060156"/>
                </a:moveTo>
                <a:lnTo>
                  <a:pt x="2627122" y="3065137"/>
                </a:lnTo>
                <a:lnTo>
                  <a:pt x="2637094" y="3065137"/>
                </a:lnTo>
                <a:lnTo>
                  <a:pt x="2627125" y="3060156"/>
                </a:lnTo>
                <a:close/>
                <a:moveTo>
                  <a:pt x="2617153" y="3060156"/>
                </a:moveTo>
                <a:lnTo>
                  <a:pt x="2607184" y="3075106"/>
                </a:lnTo>
                <a:lnTo>
                  <a:pt x="2602201" y="3090053"/>
                </a:lnTo>
                <a:lnTo>
                  <a:pt x="2612168" y="3075106"/>
                </a:lnTo>
                <a:close/>
                <a:moveTo>
                  <a:pt x="2412766" y="3060156"/>
                </a:moveTo>
                <a:lnTo>
                  <a:pt x="2417752" y="3065137"/>
                </a:lnTo>
                <a:lnTo>
                  <a:pt x="2412767" y="3060156"/>
                </a:lnTo>
                <a:close/>
                <a:moveTo>
                  <a:pt x="2003992" y="3060156"/>
                </a:moveTo>
                <a:lnTo>
                  <a:pt x="1999007" y="3065137"/>
                </a:lnTo>
                <a:lnTo>
                  <a:pt x="1999007" y="3070124"/>
                </a:lnTo>
                <a:lnTo>
                  <a:pt x="1999009" y="3070124"/>
                </a:lnTo>
                <a:lnTo>
                  <a:pt x="1999009" y="3065137"/>
                </a:lnTo>
                <a:close/>
                <a:moveTo>
                  <a:pt x="2004386" y="3050580"/>
                </a:moveTo>
                <a:lnTo>
                  <a:pt x="2008978" y="3055171"/>
                </a:lnTo>
                <a:lnTo>
                  <a:pt x="2008978" y="3055171"/>
                </a:lnTo>
                <a:close/>
                <a:moveTo>
                  <a:pt x="1899306" y="3046866"/>
                </a:moveTo>
                <a:lnTo>
                  <a:pt x="1889336" y="3050189"/>
                </a:lnTo>
                <a:lnTo>
                  <a:pt x="1886014" y="3053508"/>
                </a:lnTo>
                <a:lnTo>
                  <a:pt x="1899306" y="3050189"/>
                </a:lnTo>
                <a:lnTo>
                  <a:pt x="1899306" y="3050186"/>
                </a:lnTo>
                <a:close/>
                <a:moveTo>
                  <a:pt x="2357930" y="3045202"/>
                </a:moveTo>
                <a:lnTo>
                  <a:pt x="2382856" y="3050189"/>
                </a:lnTo>
                <a:lnTo>
                  <a:pt x="2387842" y="3055171"/>
                </a:lnTo>
                <a:lnTo>
                  <a:pt x="2382856" y="3050186"/>
                </a:lnTo>
                <a:close/>
                <a:moveTo>
                  <a:pt x="2776676" y="3040217"/>
                </a:moveTo>
                <a:lnTo>
                  <a:pt x="2736794" y="3065137"/>
                </a:lnTo>
                <a:lnTo>
                  <a:pt x="2701903" y="3070124"/>
                </a:lnTo>
                <a:lnTo>
                  <a:pt x="2741780" y="3065137"/>
                </a:lnTo>
                <a:lnTo>
                  <a:pt x="2776675" y="3045202"/>
                </a:lnTo>
                <a:lnTo>
                  <a:pt x="2797446" y="3041050"/>
                </a:lnTo>
                <a:lnTo>
                  <a:pt x="2796616" y="3040217"/>
                </a:lnTo>
                <a:close/>
                <a:moveTo>
                  <a:pt x="1974082" y="3030250"/>
                </a:moveTo>
                <a:lnTo>
                  <a:pt x="1974082" y="3035235"/>
                </a:lnTo>
                <a:lnTo>
                  <a:pt x="1979066" y="3040217"/>
                </a:lnTo>
                <a:close/>
                <a:moveTo>
                  <a:pt x="358926" y="3015301"/>
                </a:moveTo>
                <a:lnTo>
                  <a:pt x="358926" y="3015304"/>
                </a:lnTo>
                <a:lnTo>
                  <a:pt x="358927" y="3015301"/>
                </a:lnTo>
                <a:close/>
                <a:moveTo>
                  <a:pt x="1076771" y="3005330"/>
                </a:moveTo>
                <a:lnTo>
                  <a:pt x="1081757" y="3005330"/>
                </a:lnTo>
                <a:lnTo>
                  <a:pt x="1086743" y="3005330"/>
                </a:lnTo>
                <a:lnTo>
                  <a:pt x="1091726" y="3010314"/>
                </a:lnTo>
                <a:lnTo>
                  <a:pt x="1086743" y="3015298"/>
                </a:lnTo>
                <a:lnTo>
                  <a:pt x="1076771" y="3035235"/>
                </a:lnTo>
                <a:lnTo>
                  <a:pt x="1081757" y="3035235"/>
                </a:lnTo>
                <a:lnTo>
                  <a:pt x="1081757" y="3040217"/>
                </a:lnTo>
                <a:lnTo>
                  <a:pt x="1081757" y="3045202"/>
                </a:lnTo>
                <a:lnTo>
                  <a:pt x="1081757" y="3050186"/>
                </a:lnTo>
                <a:lnTo>
                  <a:pt x="1071788" y="3055171"/>
                </a:lnTo>
                <a:lnTo>
                  <a:pt x="1061816" y="3060153"/>
                </a:lnTo>
                <a:lnTo>
                  <a:pt x="1056831" y="3065137"/>
                </a:lnTo>
                <a:lnTo>
                  <a:pt x="1051846" y="3060153"/>
                </a:lnTo>
                <a:lnTo>
                  <a:pt x="1046862" y="3055171"/>
                </a:lnTo>
                <a:lnTo>
                  <a:pt x="1041876" y="3045202"/>
                </a:lnTo>
                <a:lnTo>
                  <a:pt x="992025" y="3030250"/>
                </a:lnTo>
                <a:lnTo>
                  <a:pt x="987040" y="3025269"/>
                </a:lnTo>
                <a:lnTo>
                  <a:pt x="987040" y="3020282"/>
                </a:lnTo>
                <a:lnTo>
                  <a:pt x="1001997" y="3015298"/>
                </a:lnTo>
                <a:lnTo>
                  <a:pt x="1006980" y="3015298"/>
                </a:lnTo>
                <a:lnTo>
                  <a:pt x="1016952" y="3015298"/>
                </a:lnTo>
                <a:lnTo>
                  <a:pt x="1031907" y="3015298"/>
                </a:lnTo>
                <a:lnTo>
                  <a:pt x="1041876" y="3015298"/>
                </a:lnTo>
                <a:lnTo>
                  <a:pt x="1051846" y="3015298"/>
                </a:lnTo>
                <a:lnTo>
                  <a:pt x="1056831" y="3015298"/>
                </a:lnTo>
                <a:lnTo>
                  <a:pt x="1066802" y="3010314"/>
                </a:lnTo>
                <a:lnTo>
                  <a:pt x="1071788" y="3010314"/>
                </a:lnTo>
                <a:close/>
                <a:moveTo>
                  <a:pt x="1974082" y="2995363"/>
                </a:moveTo>
                <a:lnTo>
                  <a:pt x="1979068" y="3010314"/>
                </a:lnTo>
                <a:lnTo>
                  <a:pt x="1989037" y="3030250"/>
                </a:lnTo>
                <a:lnTo>
                  <a:pt x="1989037" y="3035235"/>
                </a:lnTo>
                <a:lnTo>
                  <a:pt x="1984052" y="3040217"/>
                </a:lnTo>
                <a:lnTo>
                  <a:pt x="1989038" y="3035235"/>
                </a:lnTo>
                <a:lnTo>
                  <a:pt x="1989038" y="3030250"/>
                </a:lnTo>
                <a:lnTo>
                  <a:pt x="1979068" y="3000349"/>
                </a:lnTo>
                <a:close/>
                <a:moveTo>
                  <a:pt x="2043873" y="2975427"/>
                </a:moveTo>
                <a:lnTo>
                  <a:pt x="2033901" y="2980412"/>
                </a:lnTo>
                <a:lnTo>
                  <a:pt x="2033904" y="2980412"/>
                </a:lnTo>
                <a:lnTo>
                  <a:pt x="2043873" y="2980412"/>
                </a:lnTo>
                <a:lnTo>
                  <a:pt x="2048859" y="2975427"/>
                </a:lnTo>
                <a:close/>
                <a:moveTo>
                  <a:pt x="2018948" y="2975427"/>
                </a:moveTo>
                <a:lnTo>
                  <a:pt x="2023932" y="2980412"/>
                </a:lnTo>
                <a:lnTo>
                  <a:pt x="2028918" y="2980412"/>
                </a:lnTo>
                <a:close/>
                <a:moveTo>
                  <a:pt x="1964113" y="2970443"/>
                </a:moveTo>
                <a:lnTo>
                  <a:pt x="1969097" y="2980412"/>
                </a:lnTo>
                <a:lnTo>
                  <a:pt x="1969097" y="2975427"/>
                </a:lnTo>
                <a:close/>
                <a:moveTo>
                  <a:pt x="1959124" y="2960470"/>
                </a:moveTo>
                <a:lnTo>
                  <a:pt x="1959127" y="2960478"/>
                </a:lnTo>
                <a:lnTo>
                  <a:pt x="2013961" y="2970443"/>
                </a:lnTo>
                <a:lnTo>
                  <a:pt x="1959127" y="2960475"/>
                </a:lnTo>
                <a:close/>
                <a:moveTo>
                  <a:pt x="1939187" y="2935557"/>
                </a:moveTo>
                <a:lnTo>
                  <a:pt x="1949155" y="2945526"/>
                </a:lnTo>
                <a:lnTo>
                  <a:pt x="1949157" y="2945526"/>
                </a:lnTo>
                <a:close/>
                <a:moveTo>
                  <a:pt x="1266203" y="2915622"/>
                </a:moveTo>
                <a:lnTo>
                  <a:pt x="1256235" y="2923098"/>
                </a:lnTo>
                <a:lnTo>
                  <a:pt x="1261218" y="2920605"/>
                </a:lnTo>
                <a:close/>
                <a:moveTo>
                  <a:pt x="3010973" y="2905652"/>
                </a:moveTo>
                <a:lnTo>
                  <a:pt x="3001003" y="2910635"/>
                </a:lnTo>
                <a:lnTo>
                  <a:pt x="3005989" y="2910635"/>
                </a:lnTo>
                <a:lnTo>
                  <a:pt x="3020942" y="2905652"/>
                </a:lnTo>
                <a:close/>
                <a:moveTo>
                  <a:pt x="1266203" y="2885718"/>
                </a:moveTo>
                <a:lnTo>
                  <a:pt x="1266203" y="2890700"/>
                </a:lnTo>
                <a:lnTo>
                  <a:pt x="1271189" y="2895684"/>
                </a:lnTo>
                <a:close/>
                <a:moveTo>
                  <a:pt x="5029920" y="2885715"/>
                </a:moveTo>
                <a:lnTo>
                  <a:pt x="5034905" y="2885715"/>
                </a:lnTo>
                <a:lnTo>
                  <a:pt x="5039890" y="2885715"/>
                </a:lnTo>
                <a:lnTo>
                  <a:pt x="5039890" y="2895684"/>
                </a:lnTo>
                <a:lnTo>
                  <a:pt x="5044875" y="2905652"/>
                </a:lnTo>
                <a:lnTo>
                  <a:pt x="5044875" y="2920605"/>
                </a:lnTo>
                <a:lnTo>
                  <a:pt x="5049860" y="2935557"/>
                </a:lnTo>
                <a:lnTo>
                  <a:pt x="5049860" y="2950509"/>
                </a:lnTo>
                <a:lnTo>
                  <a:pt x="5049860" y="2960475"/>
                </a:lnTo>
                <a:lnTo>
                  <a:pt x="5044875" y="2970443"/>
                </a:lnTo>
                <a:lnTo>
                  <a:pt x="5039890" y="2980410"/>
                </a:lnTo>
                <a:lnTo>
                  <a:pt x="5034905" y="2985394"/>
                </a:lnTo>
                <a:lnTo>
                  <a:pt x="5029920" y="2990381"/>
                </a:lnTo>
                <a:lnTo>
                  <a:pt x="5029920" y="2995363"/>
                </a:lnTo>
                <a:lnTo>
                  <a:pt x="5029920" y="3005330"/>
                </a:lnTo>
                <a:lnTo>
                  <a:pt x="5034905" y="3015298"/>
                </a:lnTo>
                <a:lnTo>
                  <a:pt x="5034905" y="3030250"/>
                </a:lnTo>
                <a:lnTo>
                  <a:pt x="5034905" y="3035235"/>
                </a:lnTo>
                <a:lnTo>
                  <a:pt x="5034905" y="3045202"/>
                </a:lnTo>
                <a:lnTo>
                  <a:pt x="5029920" y="3055171"/>
                </a:lnTo>
                <a:lnTo>
                  <a:pt x="5024935" y="3065137"/>
                </a:lnTo>
                <a:lnTo>
                  <a:pt x="5019950" y="3075106"/>
                </a:lnTo>
                <a:lnTo>
                  <a:pt x="5014965" y="3085073"/>
                </a:lnTo>
                <a:lnTo>
                  <a:pt x="5009980" y="3090058"/>
                </a:lnTo>
                <a:lnTo>
                  <a:pt x="5004994" y="3095040"/>
                </a:lnTo>
                <a:lnTo>
                  <a:pt x="5000009" y="3105008"/>
                </a:lnTo>
                <a:lnTo>
                  <a:pt x="4990039" y="3109994"/>
                </a:lnTo>
                <a:lnTo>
                  <a:pt x="4980069" y="3119960"/>
                </a:lnTo>
                <a:lnTo>
                  <a:pt x="4970099" y="3129928"/>
                </a:lnTo>
                <a:lnTo>
                  <a:pt x="4955144" y="3134915"/>
                </a:lnTo>
                <a:lnTo>
                  <a:pt x="4950159" y="3144880"/>
                </a:lnTo>
                <a:lnTo>
                  <a:pt x="4945174" y="3144880"/>
                </a:lnTo>
                <a:lnTo>
                  <a:pt x="4940189" y="3149861"/>
                </a:lnTo>
                <a:lnTo>
                  <a:pt x="4905293" y="3159831"/>
                </a:lnTo>
                <a:lnTo>
                  <a:pt x="4900308" y="3159831"/>
                </a:lnTo>
                <a:lnTo>
                  <a:pt x="4895323" y="3169797"/>
                </a:lnTo>
                <a:lnTo>
                  <a:pt x="4885354" y="3174782"/>
                </a:lnTo>
                <a:lnTo>
                  <a:pt x="4875385" y="3184751"/>
                </a:lnTo>
                <a:lnTo>
                  <a:pt x="4860430" y="3189737"/>
                </a:lnTo>
                <a:lnTo>
                  <a:pt x="4855445" y="3184751"/>
                </a:lnTo>
                <a:lnTo>
                  <a:pt x="4845473" y="3184751"/>
                </a:lnTo>
                <a:lnTo>
                  <a:pt x="4845473" y="3179767"/>
                </a:lnTo>
                <a:lnTo>
                  <a:pt x="4835502" y="3149861"/>
                </a:lnTo>
                <a:lnTo>
                  <a:pt x="4785653" y="3159831"/>
                </a:lnTo>
                <a:lnTo>
                  <a:pt x="4745772" y="3169797"/>
                </a:lnTo>
                <a:lnTo>
                  <a:pt x="4725832" y="3179767"/>
                </a:lnTo>
                <a:lnTo>
                  <a:pt x="4690936" y="3169797"/>
                </a:lnTo>
                <a:lnTo>
                  <a:pt x="4705892" y="3149861"/>
                </a:lnTo>
                <a:lnTo>
                  <a:pt x="4745772" y="3124946"/>
                </a:lnTo>
                <a:lnTo>
                  <a:pt x="4790639" y="3109994"/>
                </a:lnTo>
                <a:lnTo>
                  <a:pt x="4850459" y="3109994"/>
                </a:lnTo>
                <a:lnTo>
                  <a:pt x="4860430" y="3105008"/>
                </a:lnTo>
                <a:lnTo>
                  <a:pt x="4870399" y="3095040"/>
                </a:lnTo>
                <a:lnTo>
                  <a:pt x="4880368" y="3085073"/>
                </a:lnTo>
                <a:lnTo>
                  <a:pt x="4895323" y="3075106"/>
                </a:lnTo>
                <a:lnTo>
                  <a:pt x="4910278" y="3065137"/>
                </a:lnTo>
                <a:lnTo>
                  <a:pt x="4925234" y="3055171"/>
                </a:lnTo>
                <a:lnTo>
                  <a:pt x="4935204" y="3040217"/>
                </a:lnTo>
                <a:lnTo>
                  <a:pt x="4945174" y="3030250"/>
                </a:lnTo>
                <a:lnTo>
                  <a:pt x="4955144" y="3015298"/>
                </a:lnTo>
                <a:lnTo>
                  <a:pt x="4960129" y="3005330"/>
                </a:lnTo>
                <a:lnTo>
                  <a:pt x="4965114" y="3000349"/>
                </a:lnTo>
                <a:lnTo>
                  <a:pt x="4970099" y="2995363"/>
                </a:lnTo>
                <a:lnTo>
                  <a:pt x="4970099" y="2980410"/>
                </a:lnTo>
                <a:lnTo>
                  <a:pt x="4975084" y="2965460"/>
                </a:lnTo>
                <a:lnTo>
                  <a:pt x="4975084" y="2950509"/>
                </a:lnTo>
                <a:lnTo>
                  <a:pt x="4980069" y="2930569"/>
                </a:lnTo>
                <a:lnTo>
                  <a:pt x="4985054" y="2915622"/>
                </a:lnTo>
                <a:lnTo>
                  <a:pt x="4995024" y="2905652"/>
                </a:lnTo>
                <a:lnTo>
                  <a:pt x="5004994" y="2895684"/>
                </a:lnTo>
                <a:lnTo>
                  <a:pt x="5019950" y="2890700"/>
                </a:lnTo>
                <a:close/>
                <a:moveTo>
                  <a:pt x="897311" y="2875748"/>
                </a:moveTo>
                <a:lnTo>
                  <a:pt x="907281" y="2885718"/>
                </a:lnTo>
                <a:lnTo>
                  <a:pt x="912266" y="2890700"/>
                </a:lnTo>
                <a:lnTo>
                  <a:pt x="912266" y="2900668"/>
                </a:lnTo>
                <a:lnTo>
                  <a:pt x="912266" y="2910635"/>
                </a:lnTo>
                <a:lnTo>
                  <a:pt x="912266" y="2915622"/>
                </a:lnTo>
                <a:lnTo>
                  <a:pt x="907281" y="2920605"/>
                </a:lnTo>
                <a:lnTo>
                  <a:pt x="907281" y="2925587"/>
                </a:lnTo>
                <a:lnTo>
                  <a:pt x="907281" y="2960478"/>
                </a:lnTo>
                <a:lnTo>
                  <a:pt x="902297" y="2960478"/>
                </a:lnTo>
                <a:lnTo>
                  <a:pt x="897311" y="2965461"/>
                </a:lnTo>
                <a:lnTo>
                  <a:pt x="892325" y="2965461"/>
                </a:lnTo>
                <a:lnTo>
                  <a:pt x="892325" y="2970446"/>
                </a:lnTo>
                <a:lnTo>
                  <a:pt x="892325" y="2980412"/>
                </a:lnTo>
                <a:lnTo>
                  <a:pt x="882356" y="2975427"/>
                </a:lnTo>
                <a:lnTo>
                  <a:pt x="872385" y="2975427"/>
                </a:lnTo>
                <a:lnTo>
                  <a:pt x="862415" y="2970446"/>
                </a:lnTo>
                <a:lnTo>
                  <a:pt x="862415" y="2925587"/>
                </a:lnTo>
                <a:lnTo>
                  <a:pt x="867399" y="2915622"/>
                </a:lnTo>
                <a:lnTo>
                  <a:pt x="867399" y="2905652"/>
                </a:lnTo>
                <a:lnTo>
                  <a:pt x="867399" y="2895686"/>
                </a:lnTo>
                <a:lnTo>
                  <a:pt x="862415" y="2885718"/>
                </a:lnTo>
                <a:lnTo>
                  <a:pt x="867399" y="2885718"/>
                </a:lnTo>
                <a:lnTo>
                  <a:pt x="867399" y="2890700"/>
                </a:lnTo>
                <a:lnTo>
                  <a:pt x="872385" y="2890700"/>
                </a:lnTo>
                <a:lnTo>
                  <a:pt x="882356" y="2890700"/>
                </a:lnTo>
                <a:lnTo>
                  <a:pt x="887339" y="2885718"/>
                </a:lnTo>
                <a:lnTo>
                  <a:pt x="892325" y="2880732"/>
                </a:lnTo>
                <a:lnTo>
                  <a:pt x="897311" y="2880732"/>
                </a:lnTo>
                <a:close/>
                <a:moveTo>
                  <a:pt x="398809" y="2850830"/>
                </a:moveTo>
                <a:lnTo>
                  <a:pt x="393821" y="2855812"/>
                </a:lnTo>
                <a:lnTo>
                  <a:pt x="388839" y="2860798"/>
                </a:lnTo>
                <a:lnTo>
                  <a:pt x="383857" y="2865779"/>
                </a:lnTo>
                <a:lnTo>
                  <a:pt x="378868" y="2885715"/>
                </a:lnTo>
                <a:lnTo>
                  <a:pt x="368897" y="2910635"/>
                </a:lnTo>
                <a:lnTo>
                  <a:pt x="378868" y="2885718"/>
                </a:lnTo>
                <a:lnTo>
                  <a:pt x="383857" y="2865779"/>
                </a:lnTo>
                <a:lnTo>
                  <a:pt x="393828" y="2860798"/>
                </a:lnTo>
                <a:lnTo>
                  <a:pt x="398809" y="2855812"/>
                </a:lnTo>
                <a:close/>
                <a:moveTo>
                  <a:pt x="4581263" y="2850826"/>
                </a:moveTo>
                <a:lnTo>
                  <a:pt x="4581266" y="2850830"/>
                </a:lnTo>
                <a:lnTo>
                  <a:pt x="4581266" y="2850826"/>
                </a:lnTo>
                <a:close/>
                <a:moveTo>
                  <a:pt x="3778673" y="2850826"/>
                </a:moveTo>
                <a:lnTo>
                  <a:pt x="3788642" y="2860798"/>
                </a:lnTo>
                <a:lnTo>
                  <a:pt x="3803597" y="2870764"/>
                </a:lnTo>
                <a:lnTo>
                  <a:pt x="3788642" y="2855812"/>
                </a:lnTo>
                <a:close/>
                <a:moveTo>
                  <a:pt x="3723835" y="2840860"/>
                </a:moveTo>
                <a:lnTo>
                  <a:pt x="3693927" y="2845844"/>
                </a:lnTo>
                <a:lnTo>
                  <a:pt x="3654046" y="2845844"/>
                </a:lnTo>
                <a:lnTo>
                  <a:pt x="3619150" y="2845844"/>
                </a:lnTo>
                <a:lnTo>
                  <a:pt x="3659029" y="2850826"/>
                </a:lnTo>
                <a:lnTo>
                  <a:pt x="3693927" y="2845844"/>
                </a:lnTo>
                <a:lnTo>
                  <a:pt x="3728820" y="2840860"/>
                </a:lnTo>
                <a:close/>
                <a:moveTo>
                  <a:pt x="1465606" y="2835878"/>
                </a:moveTo>
                <a:lnTo>
                  <a:pt x="1455636" y="2840860"/>
                </a:lnTo>
                <a:lnTo>
                  <a:pt x="1445667" y="2850826"/>
                </a:lnTo>
                <a:lnTo>
                  <a:pt x="1445664" y="2850830"/>
                </a:lnTo>
                <a:lnTo>
                  <a:pt x="1445667" y="2850830"/>
                </a:lnTo>
                <a:lnTo>
                  <a:pt x="1455636" y="2840862"/>
                </a:lnTo>
                <a:lnTo>
                  <a:pt x="1460622" y="2840862"/>
                </a:lnTo>
                <a:close/>
                <a:moveTo>
                  <a:pt x="315766" y="2831459"/>
                </a:moveTo>
                <a:lnTo>
                  <a:pt x="329015" y="2835878"/>
                </a:lnTo>
                <a:lnTo>
                  <a:pt x="329016" y="2835878"/>
                </a:lnTo>
                <a:close/>
                <a:moveTo>
                  <a:pt x="1256235" y="2825909"/>
                </a:moveTo>
                <a:lnTo>
                  <a:pt x="1261219" y="2840860"/>
                </a:lnTo>
                <a:lnTo>
                  <a:pt x="1261219" y="2830892"/>
                </a:lnTo>
                <a:close/>
                <a:moveTo>
                  <a:pt x="1251249" y="2815941"/>
                </a:moveTo>
                <a:lnTo>
                  <a:pt x="1251249" y="2815943"/>
                </a:lnTo>
                <a:lnTo>
                  <a:pt x="1253757" y="2820958"/>
                </a:lnTo>
                <a:close/>
                <a:moveTo>
                  <a:pt x="603198" y="2815941"/>
                </a:moveTo>
                <a:lnTo>
                  <a:pt x="603198" y="2815943"/>
                </a:lnTo>
                <a:lnTo>
                  <a:pt x="608126" y="2820863"/>
                </a:lnTo>
                <a:close/>
                <a:moveTo>
                  <a:pt x="1241280" y="2805975"/>
                </a:moveTo>
                <a:lnTo>
                  <a:pt x="1250722" y="2815415"/>
                </a:lnTo>
                <a:lnTo>
                  <a:pt x="1246263" y="2810956"/>
                </a:lnTo>
                <a:close/>
                <a:moveTo>
                  <a:pt x="573285" y="2800988"/>
                </a:moveTo>
                <a:lnTo>
                  <a:pt x="573287" y="2800989"/>
                </a:lnTo>
                <a:lnTo>
                  <a:pt x="575585" y="2802137"/>
                </a:lnTo>
                <a:lnTo>
                  <a:pt x="583256" y="2805975"/>
                </a:lnTo>
                <a:lnTo>
                  <a:pt x="583256" y="2805972"/>
                </a:lnTo>
                <a:lnTo>
                  <a:pt x="575585" y="2802137"/>
                </a:lnTo>
                <a:close/>
                <a:moveTo>
                  <a:pt x="897311" y="2796007"/>
                </a:moveTo>
                <a:lnTo>
                  <a:pt x="907280" y="2805972"/>
                </a:lnTo>
                <a:lnTo>
                  <a:pt x="912266" y="2810956"/>
                </a:lnTo>
                <a:lnTo>
                  <a:pt x="912266" y="2820924"/>
                </a:lnTo>
                <a:lnTo>
                  <a:pt x="917250" y="2830892"/>
                </a:lnTo>
                <a:lnTo>
                  <a:pt x="917250" y="2835878"/>
                </a:lnTo>
                <a:lnTo>
                  <a:pt x="917250" y="2840860"/>
                </a:lnTo>
                <a:lnTo>
                  <a:pt x="912266" y="2840860"/>
                </a:lnTo>
                <a:lnTo>
                  <a:pt x="907280" y="2850826"/>
                </a:lnTo>
                <a:lnTo>
                  <a:pt x="907280" y="2855812"/>
                </a:lnTo>
                <a:lnTo>
                  <a:pt x="902294" y="2865779"/>
                </a:lnTo>
                <a:lnTo>
                  <a:pt x="887339" y="2850826"/>
                </a:lnTo>
                <a:lnTo>
                  <a:pt x="882354" y="2845844"/>
                </a:lnTo>
                <a:lnTo>
                  <a:pt x="877370" y="2835878"/>
                </a:lnTo>
                <a:lnTo>
                  <a:pt x="877370" y="2825909"/>
                </a:lnTo>
                <a:lnTo>
                  <a:pt x="877370" y="2820924"/>
                </a:lnTo>
                <a:lnTo>
                  <a:pt x="872385" y="2815941"/>
                </a:lnTo>
                <a:lnTo>
                  <a:pt x="877370" y="2810956"/>
                </a:lnTo>
                <a:lnTo>
                  <a:pt x="882354" y="2805972"/>
                </a:lnTo>
                <a:lnTo>
                  <a:pt x="887339" y="2805972"/>
                </a:lnTo>
                <a:lnTo>
                  <a:pt x="892325" y="2805972"/>
                </a:lnTo>
                <a:close/>
                <a:moveTo>
                  <a:pt x="4117656" y="2791021"/>
                </a:moveTo>
                <a:lnTo>
                  <a:pt x="4062820" y="2800988"/>
                </a:lnTo>
                <a:lnTo>
                  <a:pt x="4017954" y="2810956"/>
                </a:lnTo>
                <a:lnTo>
                  <a:pt x="3978074" y="2820924"/>
                </a:lnTo>
                <a:lnTo>
                  <a:pt x="3958134" y="2825909"/>
                </a:lnTo>
                <a:lnTo>
                  <a:pt x="3943179" y="2835878"/>
                </a:lnTo>
                <a:lnTo>
                  <a:pt x="3908283" y="2855812"/>
                </a:lnTo>
                <a:lnTo>
                  <a:pt x="3873388" y="2870764"/>
                </a:lnTo>
                <a:lnTo>
                  <a:pt x="3831513" y="2875418"/>
                </a:lnTo>
                <a:lnTo>
                  <a:pt x="3833506" y="2875747"/>
                </a:lnTo>
                <a:lnTo>
                  <a:pt x="3873388" y="2870764"/>
                </a:lnTo>
                <a:lnTo>
                  <a:pt x="3913269" y="2855812"/>
                </a:lnTo>
                <a:lnTo>
                  <a:pt x="3943179" y="2835878"/>
                </a:lnTo>
                <a:lnTo>
                  <a:pt x="3963119" y="2825909"/>
                </a:lnTo>
                <a:lnTo>
                  <a:pt x="3983058" y="2820924"/>
                </a:lnTo>
                <a:lnTo>
                  <a:pt x="4017954" y="2810956"/>
                </a:lnTo>
                <a:lnTo>
                  <a:pt x="4067804" y="2800988"/>
                </a:lnTo>
                <a:close/>
                <a:moveTo>
                  <a:pt x="3085749" y="2761117"/>
                </a:moveTo>
                <a:lnTo>
                  <a:pt x="3070795" y="2771084"/>
                </a:lnTo>
                <a:lnTo>
                  <a:pt x="3085749" y="2766100"/>
                </a:lnTo>
                <a:lnTo>
                  <a:pt x="3095719" y="2761117"/>
                </a:lnTo>
                <a:close/>
                <a:moveTo>
                  <a:pt x="1306083" y="2751149"/>
                </a:moveTo>
                <a:lnTo>
                  <a:pt x="1311071" y="2761119"/>
                </a:lnTo>
                <a:lnTo>
                  <a:pt x="1316054" y="2771087"/>
                </a:lnTo>
                <a:lnTo>
                  <a:pt x="1321040" y="2781053"/>
                </a:lnTo>
                <a:lnTo>
                  <a:pt x="1326026" y="2786037"/>
                </a:lnTo>
                <a:lnTo>
                  <a:pt x="1331009" y="2796007"/>
                </a:lnTo>
                <a:lnTo>
                  <a:pt x="1326026" y="2786036"/>
                </a:lnTo>
                <a:lnTo>
                  <a:pt x="1321040" y="2781053"/>
                </a:lnTo>
                <a:lnTo>
                  <a:pt x="1316054" y="2771084"/>
                </a:lnTo>
                <a:lnTo>
                  <a:pt x="1311071" y="2761117"/>
                </a:lnTo>
                <a:close/>
                <a:moveTo>
                  <a:pt x="807577" y="2746164"/>
                </a:moveTo>
                <a:lnTo>
                  <a:pt x="807577" y="2751149"/>
                </a:lnTo>
                <a:lnTo>
                  <a:pt x="812565" y="2756134"/>
                </a:lnTo>
                <a:lnTo>
                  <a:pt x="832504" y="2776068"/>
                </a:lnTo>
                <a:lnTo>
                  <a:pt x="832504" y="2771084"/>
                </a:lnTo>
                <a:lnTo>
                  <a:pt x="812565" y="2751149"/>
                </a:lnTo>
                <a:lnTo>
                  <a:pt x="807579" y="2746165"/>
                </a:lnTo>
                <a:close/>
                <a:moveTo>
                  <a:pt x="4252252" y="2736197"/>
                </a:moveTo>
                <a:lnTo>
                  <a:pt x="4247267" y="2741181"/>
                </a:lnTo>
                <a:lnTo>
                  <a:pt x="4237297" y="2756134"/>
                </a:lnTo>
                <a:lnTo>
                  <a:pt x="4222341" y="2761117"/>
                </a:lnTo>
                <a:lnTo>
                  <a:pt x="4207386" y="2771084"/>
                </a:lnTo>
                <a:lnTo>
                  <a:pt x="4237297" y="2756134"/>
                </a:lnTo>
                <a:close/>
                <a:moveTo>
                  <a:pt x="802594" y="2736197"/>
                </a:moveTo>
                <a:lnTo>
                  <a:pt x="802594" y="2741181"/>
                </a:lnTo>
                <a:lnTo>
                  <a:pt x="805086" y="2741181"/>
                </a:lnTo>
                <a:close/>
                <a:moveTo>
                  <a:pt x="3120645" y="2731213"/>
                </a:moveTo>
                <a:lnTo>
                  <a:pt x="3115659" y="2736197"/>
                </a:lnTo>
                <a:lnTo>
                  <a:pt x="3120643" y="2736197"/>
                </a:lnTo>
                <a:lnTo>
                  <a:pt x="3130614" y="2731213"/>
                </a:lnTo>
                <a:close/>
                <a:moveTo>
                  <a:pt x="9895333" y="2726224"/>
                </a:moveTo>
                <a:lnTo>
                  <a:pt x="9900318" y="2731208"/>
                </a:lnTo>
                <a:lnTo>
                  <a:pt x="9905303" y="2736192"/>
                </a:lnTo>
                <a:lnTo>
                  <a:pt x="9911951" y="2739515"/>
                </a:lnTo>
                <a:close/>
                <a:moveTo>
                  <a:pt x="1495517" y="2716263"/>
                </a:moveTo>
                <a:lnTo>
                  <a:pt x="1500503" y="2721245"/>
                </a:lnTo>
                <a:lnTo>
                  <a:pt x="1505484" y="2721245"/>
                </a:lnTo>
                <a:close/>
                <a:moveTo>
                  <a:pt x="1296114" y="2711277"/>
                </a:moveTo>
                <a:lnTo>
                  <a:pt x="1286144" y="2716261"/>
                </a:lnTo>
                <a:lnTo>
                  <a:pt x="1296114" y="2711278"/>
                </a:lnTo>
                <a:close/>
                <a:moveTo>
                  <a:pt x="4262221" y="2706294"/>
                </a:moveTo>
                <a:lnTo>
                  <a:pt x="4257238" y="2721245"/>
                </a:lnTo>
                <a:lnTo>
                  <a:pt x="4257238" y="2726229"/>
                </a:lnTo>
                <a:lnTo>
                  <a:pt x="4262221" y="2716261"/>
                </a:lnTo>
                <a:close/>
                <a:moveTo>
                  <a:pt x="9779016" y="2702965"/>
                </a:moveTo>
                <a:lnTo>
                  <a:pt x="9755751" y="2706288"/>
                </a:lnTo>
                <a:lnTo>
                  <a:pt x="9745778" y="2711273"/>
                </a:lnTo>
                <a:lnTo>
                  <a:pt x="9745781" y="2711272"/>
                </a:lnTo>
                <a:close/>
                <a:moveTo>
                  <a:pt x="5054845" y="2701308"/>
                </a:moveTo>
                <a:lnTo>
                  <a:pt x="5059830" y="2701308"/>
                </a:lnTo>
                <a:lnTo>
                  <a:pt x="5064815" y="2706294"/>
                </a:lnTo>
                <a:lnTo>
                  <a:pt x="5069800" y="2711278"/>
                </a:lnTo>
                <a:lnTo>
                  <a:pt x="5074785" y="2716261"/>
                </a:lnTo>
                <a:lnTo>
                  <a:pt x="5079770" y="2731213"/>
                </a:lnTo>
                <a:lnTo>
                  <a:pt x="5089740" y="2741181"/>
                </a:lnTo>
                <a:lnTo>
                  <a:pt x="5099710" y="2751149"/>
                </a:lnTo>
                <a:lnTo>
                  <a:pt x="5114665" y="2756134"/>
                </a:lnTo>
                <a:lnTo>
                  <a:pt x="5129620" y="2761119"/>
                </a:lnTo>
                <a:lnTo>
                  <a:pt x="5139591" y="2766100"/>
                </a:lnTo>
                <a:lnTo>
                  <a:pt x="5144576" y="2766100"/>
                </a:lnTo>
                <a:lnTo>
                  <a:pt x="5149561" y="2766100"/>
                </a:lnTo>
                <a:lnTo>
                  <a:pt x="5159531" y="2761119"/>
                </a:lnTo>
                <a:lnTo>
                  <a:pt x="5164516" y="2756134"/>
                </a:lnTo>
                <a:lnTo>
                  <a:pt x="5169501" y="2751149"/>
                </a:lnTo>
                <a:lnTo>
                  <a:pt x="5174486" y="2756134"/>
                </a:lnTo>
                <a:lnTo>
                  <a:pt x="5179471" y="2761119"/>
                </a:lnTo>
                <a:lnTo>
                  <a:pt x="5179471" y="2766100"/>
                </a:lnTo>
                <a:lnTo>
                  <a:pt x="5179471" y="2776068"/>
                </a:lnTo>
                <a:lnTo>
                  <a:pt x="5179471" y="2781053"/>
                </a:lnTo>
                <a:lnTo>
                  <a:pt x="5174486" y="2786037"/>
                </a:lnTo>
                <a:lnTo>
                  <a:pt x="5169501" y="2791021"/>
                </a:lnTo>
                <a:lnTo>
                  <a:pt x="5164516" y="2796007"/>
                </a:lnTo>
                <a:lnTo>
                  <a:pt x="5159531" y="2800988"/>
                </a:lnTo>
                <a:lnTo>
                  <a:pt x="5149561" y="2805975"/>
                </a:lnTo>
                <a:lnTo>
                  <a:pt x="5144576" y="2810956"/>
                </a:lnTo>
                <a:lnTo>
                  <a:pt x="5139591" y="2810956"/>
                </a:lnTo>
                <a:lnTo>
                  <a:pt x="5134606" y="2810956"/>
                </a:lnTo>
                <a:lnTo>
                  <a:pt x="5124635" y="2815941"/>
                </a:lnTo>
                <a:lnTo>
                  <a:pt x="5119650" y="2825909"/>
                </a:lnTo>
                <a:lnTo>
                  <a:pt x="5114665" y="2830892"/>
                </a:lnTo>
                <a:lnTo>
                  <a:pt x="5109680" y="2840862"/>
                </a:lnTo>
                <a:lnTo>
                  <a:pt x="5104695" y="2845844"/>
                </a:lnTo>
                <a:lnTo>
                  <a:pt x="5079770" y="2850830"/>
                </a:lnTo>
                <a:lnTo>
                  <a:pt x="5064815" y="2840862"/>
                </a:lnTo>
                <a:lnTo>
                  <a:pt x="5059830" y="2840862"/>
                </a:lnTo>
                <a:lnTo>
                  <a:pt x="5049860" y="2845844"/>
                </a:lnTo>
                <a:lnTo>
                  <a:pt x="5034905" y="2845844"/>
                </a:lnTo>
                <a:lnTo>
                  <a:pt x="5019949" y="2845844"/>
                </a:lnTo>
                <a:lnTo>
                  <a:pt x="5004994" y="2845844"/>
                </a:lnTo>
                <a:lnTo>
                  <a:pt x="4995024" y="2840862"/>
                </a:lnTo>
                <a:lnTo>
                  <a:pt x="4985054" y="2840862"/>
                </a:lnTo>
                <a:lnTo>
                  <a:pt x="4985054" y="2835878"/>
                </a:lnTo>
                <a:lnTo>
                  <a:pt x="4985054" y="2830892"/>
                </a:lnTo>
                <a:lnTo>
                  <a:pt x="4990039" y="2825909"/>
                </a:lnTo>
                <a:lnTo>
                  <a:pt x="4995024" y="2820924"/>
                </a:lnTo>
                <a:lnTo>
                  <a:pt x="5000009" y="2815941"/>
                </a:lnTo>
                <a:lnTo>
                  <a:pt x="5009979" y="2805975"/>
                </a:lnTo>
                <a:lnTo>
                  <a:pt x="5014964" y="2791021"/>
                </a:lnTo>
                <a:lnTo>
                  <a:pt x="5024934" y="2781053"/>
                </a:lnTo>
                <a:lnTo>
                  <a:pt x="5029919" y="2771087"/>
                </a:lnTo>
                <a:lnTo>
                  <a:pt x="5034905" y="2766100"/>
                </a:lnTo>
                <a:lnTo>
                  <a:pt x="5034905" y="2756134"/>
                </a:lnTo>
                <a:lnTo>
                  <a:pt x="5034905" y="2746166"/>
                </a:lnTo>
                <a:lnTo>
                  <a:pt x="5039890" y="2731213"/>
                </a:lnTo>
                <a:lnTo>
                  <a:pt x="5044875" y="2711278"/>
                </a:lnTo>
                <a:lnTo>
                  <a:pt x="5049860" y="2706294"/>
                </a:lnTo>
                <a:close/>
                <a:moveTo>
                  <a:pt x="1036891" y="2701308"/>
                </a:moveTo>
                <a:lnTo>
                  <a:pt x="1031907" y="2706294"/>
                </a:lnTo>
                <a:lnTo>
                  <a:pt x="1031907" y="2706294"/>
                </a:lnTo>
                <a:lnTo>
                  <a:pt x="1036891" y="2701309"/>
                </a:lnTo>
                <a:close/>
                <a:moveTo>
                  <a:pt x="807577" y="2696326"/>
                </a:moveTo>
                <a:lnTo>
                  <a:pt x="807577" y="2706294"/>
                </a:lnTo>
                <a:lnTo>
                  <a:pt x="802594" y="2711277"/>
                </a:lnTo>
                <a:lnTo>
                  <a:pt x="802594" y="2716261"/>
                </a:lnTo>
                <a:lnTo>
                  <a:pt x="802594" y="2721245"/>
                </a:lnTo>
                <a:lnTo>
                  <a:pt x="807579" y="2706294"/>
                </a:lnTo>
                <a:lnTo>
                  <a:pt x="807579" y="2696326"/>
                </a:lnTo>
                <a:close/>
                <a:moveTo>
                  <a:pt x="787645" y="2696315"/>
                </a:moveTo>
                <a:lnTo>
                  <a:pt x="787638" y="2696326"/>
                </a:lnTo>
                <a:lnTo>
                  <a:pt x="787639" y="2696326"/>
                </a:lnTo>
                <a:close/>
                <a:moveTo>
                  <a:pt x="1395804" y="2691344"/>
                </a:moveTo>
                <a:lnTo>
                  <a:pt x="1380860" y="2696326"/>
                </a:lnTo>
                <a:lnTo>
                  <a:pt x="1370893" y="2701308"/>
                </a:lnTo>
                <a:close/>
                <a:moveTo>
                  <a:pt x="1425729" y="2691342"/>
                </a:moveTo>
                <a:lnTo>
                  <a:pt x="1460620" y="2706294"/>
                </a:lnTo>
                <a:lnTo>
                  <a:pt x="1460620" y="2701309"/>
                </a:lnTo>
                <a:lnTo>
                  <a:pt x="1455636" y="2701309"/>
                </a:lnTo>
                <a:lnTo>
                  <a:pt x="1445667" y="2696326"/>
                </a:lnTo>
                <a:lnTo>
                  <a:pt x="1435695" y="2691342"/>
                </a:lnTo>
                <a:close/>
                <a:moveTo>
                  <a:pt x="792624" y="2691342"/>
                </a:moveTo>
                <a:lnTo>
                  <a:pt x="792624" y="2696326"/>
                </a:lnTo>
                <a:lnTo>
                  <a:pt x="797608" y="2691342"/>
                </a:lnTo>
                <a:close/>
                <a:moveTo>
                  <a:pt x="919743" y="2678881"/>
                </a:moveTo>
                <a:lnTo>
                  <a:pt x="917250" y="2681374"/>
                </a:lnTo>
                <a:lnTo>
                  <a:pt x="922234" y="2681374"/>
                </a:lnTo>
                <a:close/>
                <a:moveTo>
                  <a:pt x="1296119" y="2671409"/>
                </a:moveTo>
                <a:lnTo>
                  <a:pt x="1301100" y="2676389"/>
                </a:lnTo>
                <a:lnTo>
                  <a:pt x="1311071" y="2686355"/>
                </a:lnTo>
                <a:lnTo>
                  <a:pt x="1321040" y="2691340"/>
                </a:lnTo>
                <a:lnTo>
                  <a:pt x="1331009" y="2701308"/>
                </a:lnTo>
                <a:lnTo>
                  <a:pt x="1338486" y="2703799"/>
                </a:lnTo>
                <a:lnTo>
                  <a:pt x="1331009" y="2696326"/>
                </a:lnTo>
                <a:lnTo>
                  <a:pt x="1316054" y="2686359"/>
                </a:lnTo>
                <a:close/>
                <a:moveTo>
                  <a:pt x="922234" y="2666422"/>
                </a:moveTo>
                <a:lnTo>
                  <a:pt x="922234" y="2671405"/>
                </a:lnTo>
                <a:lnTo>
                  <a:pt x="922234" y="2676389"/>
                </a:lnTo>
                <a:lnTo>
                  <a:pt x="922236" y="2676389"/>
                </a:lnTo>
                <a:lnTo>
                  <a:pt x="922236" y="2671405"/>
                </a:lnTo>
                <a:lnTo>
                  <a:pt x="922236" y="2666422"/>
                </a:lnTo>
                <a:close/>
                <a:moveTo>
                  <a:pt x="1276175" y="2656453"/>
                </a:moveTo>
                <a:lnTo>
                  <a:pt x="1276175" y="2661437"/>
                </a:lnTo>
                <a:lnTo>
                  <a:pt x="1276179" y="2661437"/>
                </a:lnTo>
                <a:lnTo>
                  <a:pt x="1281159" y="2661437"/>
                </a:lnTo>
                <a:lnTo>
                  <a:pt x="1286144" y="2656453"/>
                </a:lnTo>
                <a:lnTo>
                  <a:pt x="1281161" y="2656453"/>
                </a:lnTo>
                <a:close/>
                <a:moveTo>
                  <a:pt x="917250" y="2656453"/>
                </a:moveTo>
                <a:lnTo>
                  <a:pt x="912266" y="2666421"/>
                </a:lnTo>
                <a:lnTo>
                  <a:pt x="917250" y="2656455"/>
                </a:lnTo>
                <a:close/>
                <a:moveTo>
                  <a:pt x="1297776" y="2643164"/>
                </a:moveTo>
                <a:lnTo>
                  <a:pt x="1291130" y="2646486"/>
                </a:lnTo>
                <a:lnTo>
                  <a:pt x="1286145" y="2656453"/>
                </a:lnTo>
                <a:lnTo>
                  <a:pt x="1296114" y="2646485"/>
                </a:lnTo>
                <a:close/>
                <a:moveTo>
                  <a:pt x="1066796" y="2641506"/>
                </a:moveTo>
                <a:lnTo>
                  <a:pt x="1051851" y="2647730"/>
                </a:lnTo>
                <a:lnTo>
                  <a:pt x="1056831" y="2646485"/>
                </a:lnTo>
                <a:close/>
                <a:moveTo>
                  <a:pt x="9885362" y="2636512"/>
                </a:moveTo>
                <a:lnTo>
                  <a:pt x="9875392" y="2641496"/>
                </a:lnTo>
                <a:lnTo>
                  <a:pt x="9885362" y="2636513"/>
                </a:lnTo>
                <a:lnTo>
                  <a:pt x="9890348" y="2636513"/>
                </a:lnTo>
                <a:lnTo>
                  <a:pt x="9895333" y="2641496"/>
                </a:lnTo>
                <a:lnTo>
                  <a:pt x="9890348" y="2636512"/>
                </a:lnTo>
                <a:close/>
                <a:moveTo>
                  <a:pt x="4411773" y="2631534"/>
                </a:moveTo>
                <a:lnTo>
                  <a:pt x="4396818" y="2636518"/>
                </a:lnTo>
                <a:lnTo>
                  <a:pt x="4386848" y="2646485"/>
                </a:lnTo>
                <a:lnTo>
                  <a:pt x="4371893" y="2651469"/>
                </a:lnTo>
                <a:lnTo>
                  <a:pt x="4356939" y="2656453"/>
                </a:lnTo>
                <a:lnTo>
                  <a:pt x="4336998" y="2661437"/>
                </a:lnTo>
                <a:lnTo>
                  <a:pt x="4317058" y="2661437"/>
                </a:lnTo>
                <a:lnTo>
                  <a:pt x="4297116" y="2671405"/>
                </a:lnTo>
                <a:lnTo>
                  <a:pt x="4277176" y="2681374"/>
                </a:lnTo>
                <a:lnTo>
                  <a:pt x="4262221" y="2691340"/>
                </a:lnTo>
                <a:lnTo>
                  <a:pt x="4302103" y="2671405"/>
                </a:lnTo>
                <a:lnTo>
                  <a:pt x="4341984" y="2661437"/>
                </a:lnTo>
                <a:lnTo>
                  <a:pt x="4356939" y="2661437"/>
                </a:lnTo>
                <a:lnTo>
                  <a:pt x="4371893" y="2656453"/>
                </a:lnTo>
                <a:lnTo>
                  <a:pt x="4391834" y="2651469"/>
                </a:lnTo>
                <a:lnTo>
                  <a:pt x="4401804" y="2641502"/>
                </a:lnTo>
                <a:close/>
                <a:moveTo>
                  <a:pt x="3210376" y="2631534"/>
                </a:moveTo>
                <a:lnTo>
                  <a:pt x="3195420" y="2636518"/>
                </a:lnTo>
                <a:lnTo>
                  <a:pt x="3185451" y="2646485"/>
                </a:lnTo>
                <a:lnTo>
                  <a:pt x="3195420" y="2641502"/>
                </a:lnTo>
                <a:lnTo>
                  <a:pt x="3205390" y="2636518"/>
                </a:lnTo>
                <a:lnTo>
                  <a:pt x="3220345" y="2631534"/>
                </a:lnTo>
                <a:close/>
                <a:moveTo>
                  <a:pt x="1139917" y="2628212"/>
                </a:moveTo>
                <a:lnTo>
                  <a:pt x="1141577" y="2636518"/>
                </a:lnTo>
                <a:lnTo>
                  <a:pt x="1146563" y="2648148"/>
                </a:lnTo>
                <a:lnTo>
                  <a:pt x="1146563" y="2646486"/>
                </a:lnTo>
                <a:lnTo>
                  <a:pt x="1141577" y="2631534"/>
                </a:lnTo>
                <a:close/>
                <a:moveTo>
                  <a:pt x="887342" y="2628210"/>
                </a:moveTo>
                <a:lnTo>
                  <a:pt x="862415" y="2636516"/>
                </a:lnTo>
                <a:lnTo>
                  <a:pt x="837490" y="2641501"/>
                </a:lnTo>
                <a:lnTo>
                  <a:pt x="837490" y="2641495"/>
                </a:lnTo>
                <a:lnTo>
                  <a:pt x="837489" y="2641501"/>
                </a:lnTo>
                <a:lnTo>
                  <a:pt x="837482" y="2641506"/>
                </a:lnTo>
                <a:lnTo>
                  <a:pt x="837490" y="2641502"/>
                </a:lnTo>
                <a:lnTo>
                  <a:pt x="862415" y="2636518"/>
                </a:lnTo>
                <a:lnTo>
                  <a:pt x="882354" y="2631534"/>
                </a:lnTo>
                <a:close/>
                <a:moveTo>
                  <a:pt x="2198410" y="2626550"/>
                </a:moveTo>
                <a:lnTo>
                  <a:pt x="2148558" y="2636518"/>
                </a:lnTo>
                <a:lnTo>
                  <a:pt x="2113664" y="2656453"/>
                </a:lnTo>
                <a:lnTo>
                  <a:pt x="2088738" y="2676389"/>
                </a:lnTo>
                <a:lnTo>
                  <a:pt x="2078767" y="2686355"/>
                </a:lnTo>
                <a:lnTo>
                  <a:pt x="2068798" y="2726229"/>
                </a:lnTo>
                <a:lnTo>
                  <a:pt x="2078767" y="2766100"/>
                </a:lnTo>
                <a:lnTo>
                  <a:pt x="2083753" y="2786036"/>
                </a:lnTo>
                <a:lnTo>
                  <a:pt x="2088738" y="2800988"/>
                </a:lnTo>
                <a:lnTo>
                  <a:pt x="2098707" y="2815941"/>
                </a:lnTo>
                <a:lnTo>
                  <a:pt x="2108678" y="2820924"/>
                </a:lnTo>
                <a:lnTo>
                  <a:pt x="2118647" y="2825909"/>
                </a:lnTo>
                <a:lnTo>
                  <a:pt x="2123634" y="2830892"/>
                </a:lnTo>
                <a:lnTo>
                  <a:pt x="2128619" y="2830892"/>
                </a:lnTo>
                <a:lnTo>
                  <a:pt x="2123634" y="2835878"/>
                </a:lnTo>
                <a:lnTo>
                  <a:pt x="2118647" y="2845844"/>
                </a:lnTo>
                <a:lnTo>
                  <a:pt x="2113664" y="2855812"/>
                </a:lnTo>
                <a:lnTo>
                  <a:pt x="2118647" y="2865779"/>
                </a:lnTo>
                <a:lnTo>
                  <a:pt x="2118647" y="2875747"/>
                </a:lnTo>
                <a:lnTo>
                  <a:pt x="2123634" y="2885715"/>
                </a:lnTo>
                <a:lnTo>
                  <a:pt x="2128619" y="2895686"/>
                </a:lnTo>
                <a:lnTo>
                  <a:pt x="2133605" y="2900667"/>
                </a:lnTo>
                <a:lnTo>
                  <a:pt x="2118647" y="2905652"/>
                </a:lnTo>
                <a:lnTo>
                  <a:pt x="2118647" y="2920605"/>
                </a:lnTo>
                <a:lnTo>
                  <a:pt x="2118647" y="2940541"/>
                </a:lnTo>
                <a:lnTo>
                  <a:pt x="2123634" y="2965460"/>
                </a:lnTo>
                <a:lnTo>
                  <a:pt x="2128619" y="2985394"/>
                </a:lnTo>
                <a:lnTo>
                  <a:pt x="2128619" y="2986394"/>
                </a:lnTo>
                <a:lnTo>
                  <a:pt x="2138589" y="3000349"/>
                </a:lnTo>
                <a:lnTo>
                  <a:pt x="2148558" y="3035235"/>
                </a:lnTo>
                <a:lnTo>
                  <a:pt x="2163514" y="3060156"/>
                </a:lnTo>
                <a:lnTo>
                  <a:pt x="2183453" y="3075106"/>
                </a:lnTo>
                <a:lnTo>
                  <a:pt x="2198410" y="3080092"/>
                </a:lnTo>
                <a:lnTo>
                  <a:pt x="2203393" y="3085073"/>
                </a:lnTo>
                <a:lnTo>
                  <a:pt x="2208380" y="3085073"/>
                </a:lnTo>
                <a:lnTo>
                  <a:pt x="2213365" y="3080092"/>
                </a:lnTo>
                <a:lnTo>
                  <a:pt x="2238291" y="3080092"/>
                </a:lnTo>
                <a:lnTo>
                  <a:pt x="2253244" y="3080092"/>
                </a:lnTo>
                <a:lnTo>
                  <a:pt x="2263215" y="3075106"/>
                </a:lnTo>
                <a:lnTo>
                  <a:pt x="2268199" y="3075106"/>
                </a:lnTo>
                <a:lnTo>
                  <a:pt x="2273184" y="3070124"/>
                </a:lnTo>
                <a:lnTo>
                  <a:pt x="2273187" y="3070124"/>
                </a:lnTo>
                <a:lnTo>
                  <a:pt x="2273187" y="3030250"/>
                </a:lnTo>
                <a:lnTo>
                  <a:pt x="2273187" y="3020282"/>
                </a:lnTo>
                <a:lnTo>
                  <a:pt x="2268199" y="3015298"/>
                </a:lnTo>
                <a:lnTo>
                  <a:pt x="2263215" y="3010314"/>
                </a:lnTo>
                <a:lnTo>
                  <a:pt x="2258230" y="3005330"/>
                </a:lnTo>
                <a:lnTo>
                  <a:pt x="2253244" y="2965460"/>
                </a:lnTo>
                <a:lnTo>
                  <a:pt x="2248260" y="2960475"/>
                </a:lnTo>
                <a:lnTo>
                  <a:pt x="2243275" y="2955492"/>
                </a:lnTo>
                <a:lnTo>
                  <a:pt x="2238291" y="2940541"/>
                </a:lnTo>
                <a:lnTo>
                  <a:pt x="2238291" y="2935557"/>
                </a:lnTo>
                <a:lnTo>
                  <a:pt x="2243275" y="2925587"/>
                </a:lnTo>
                <a:lnTo>
                  <a:pt x="2248260" y="2925587"/>
                </a:lnTo>
                <a:lnTo>
                  <a:pt x="2253244" y="2920605"/>
                </a:lnTo>
                <a:lnTo>
                  <a:pt x="2258230" y="2920605"/>
                </a:lnTo>
                <a:lnTo>
                  <a:pt x="2268199" y="2920605"/>
                </a:lnTo>
                <a:lnTo>
                  <a:pt x="2278170" y="2920605"/>
                </a:lnTo>
                <a:lnTo>
                  <a:pt x="2283156" y="2900667"/>
                </a:lnTo>
                <a:lnTo>
                  <a:pt x="2283156" y="2895686"/>
                </a:lnTo>
                <a:lnTo>
                  <a:pt x="2278170" y="2890700"/>
                </a:lnTo>
                <a:lnTo>
                  <a:pt x="2273187" y="2880732"/>
                </a:lnTo>
                <a:lnTo>
                  <a:pt x="2268199" y="2875747"/>
                </a:lnTo>
                <a:lnTo>
                  <a:pt x="2263215" y="2870764"/>
                </a:lnTo>
                <a:lnTo>
                  <a:pt x="2258230" y="2870764"/>
                </a:lnTo>
                <a:lnTo>
                  <a:pt x="2253244" y="2870764"/>
                </a:lnTo>
                <a:lnTo>
                  <a:pt x="2248260" y="2875747"/>
                </a:lnTo>
                <a:lnTo>
                  <a:pt x="2243275" y="2880732"/>
                </a:lnTo>
                <a:lnTo>
                  <a:pt x="2238291" y="2880732"/>
                </a:lnTo>
                <a:lnTo>
                  <a:pt x="2233305" y="2875747"/>
                </a:lnTo>
                <a:lnTo>
                  <a:pt x="2228320" y="2870764"/>
                </a:lnTo>
                <a:lnTo>
                  <a:pt x="2228320" y="2835878"/>
                </a:lnTo>
                <a:lnTo>
                  <a:pt x="2228320" y="2825909"/>
                </a:lnTo>
                <a:lnTo>
                  <a:pt x="2223335" y="2820924"/>
                </a:lnTo>
                <a:lnTo>
                  <a:pt x="2218351" y="2815941"/>
                </a:lnTo>
                <a:lnTo>
                  <a:pt x="2213365" y="2815941"/>
                </a:lnTo>
                <a:lnTo>
                  <a:pt x="2198410" y="2810956"/>
                </a:lnTo>
                <a:lnTo>
                  <a:pt x="2173484" y="2766100"/>
                </a:lnTo>
                <a:lnTo>
                  <a:pt x="2173484" y="2756134"/>
                </a:lnTo>
                <a:lnTo>
                  <a:pt x="2178469" y="2746166"/>
                </a:lnTo>
                <a:lnTo>
                  <a:pt x="2178469" y="2741181"/>
                </a:lnTo>
                <a:lnTo>
                  <a:pt x="2183453" y="2736197"/>
                </a:lnTo>
                <a:lnTo>
                  <a:pt x="2188441" y="2731213"/>
                </a:lnTo>
                <a:lnTo>
                  <a:pt x="2203393" y="2726229"/>
                </a:lnTo>
                <a:lnTo>
                  <a:pt x="2213365" y="2726229"/>
                </a:lnTo>
                <a:lnTo>
                  <a:pt x="2228320" y="2726229"/>
                </a:lnTo>
                <a:lnTo>
                  <a:pt x="2233305" y="2726229"/>
                </a:lnTo>
                <a:lnTo>
                  <a:pt x="2238291" y="2726229"/>
                </a:lnTo>
                <a:lnTo>
                  <a:pt x="2253244" y="2721245"/>
                </a:lnTo>
                <a:lnTo>
                  <a:pt x="2263215" y="2716261"/>
                </a:lnTo>
                <a:lnTo>
                  <a:pt x="2268199" y="2706294"/>
                </a:lnTo>
                <a:lnTo>
                  <a:pt x="2273187" y="2701308"/>
                </a:lnTo>
                <a:lnTo>
                  <a:pt x="2278170" y="2691340"/>
                </a:lnTo>
                <a:lnTo>
                  <a:pt x="2278170" y="2686355"/>
                </a:lnTo>
                <a:lnTo>
                  <a:pt x="2273187" y="2661437"/>
                </a:lnTo>
                <a:lnTo>
                  <a:pt x="2253244" y="2646485"/>
                </a:lnTo>
                <a:lnTo>
                  <a:pt x="2228320" y="2636518"/>
                </a:lnTo>
                <a:lnTo>
                  <a:pt x="2208380" y="2631534"/>
                </a:lnTo>
                <a:close/>
                <a:moveTo>
                  <a:pt x="1316054" y="2601634"/>
                </a:moveTo>
                <a:lnTo>
                  <a:pt x="1311071" y="2616582"/>
                </a:lnTo>
                <a:lnTo>
                  <a:pt x="1306085" y="2631534"/>
                </a:lnTo>
                <a:lnTo>
                  <a:pt x="1311071" y="2626551"/>
                </a:lnTo>
                <a:lnTo>
                  <a:pt x="1316054" y="2616582"/>
                </a:lnTo>
                <a:lnTo>
                  <a:pt x="1316054" y="2611599"/>
                </a:lnTo>
                <a:lnTo>
                  <a:pt x="1316054" y="2606614"/>
                </a:lnTo>
                <a:close/>
                <a:moveTo>
                  <a:pt x="947161" y="2601630"/>
                </a:moveTo>
                <a:lnTo>
                  <a:pt x="917250" y="2621564"/>
                </a:lnTo>
                <a:lnTo>
                  <a:pt x="917246" y="2621567"/>
                </a:lnTo>
                <a:lnTo>
                  <a:pt x="917250" y="2621567"/>
                </a:lnTo>
                <a:lnTo>
                  <a:pt x="947161" y="2601633"/>
                </a:lnTo>
                <a:lnTo>
                  <a:pt x="967100" y="2611599"/>
                </a:lnTo>
                <a:lnTo>
                  <a:pt x="969594" y="2606614"/>
                </a:lnTo>
                <a:lnTo>
                  <a:pt x="967100" y="2606614"/>
                </a:lnTo>
                <a:lnTo>
                  <a:pt x="962116" y="2606614"/>
                </a:lnTo>
                <a:close/>
                <a:moveTo>
                  <a:pt x="847459" y="2596647"/>
                </a:moveTo>
                <a:lnTo>
                  <a:pt x="842475" y="2611597"/>
                </a:lnTo>
                <a:lnTo>
                  <a:pt x="840811" y="2621571"/>
                </a:lnTo>
                <a:lnTo>
                  <a:pt x="842475" y="2616580"/>
                </a:lnTo>
                <a:lnTo>
                  <a:pt x="847459" y="2601630"/>
                </a:lnTo>
                <a:close/>
                <a:moveTo>
                  <a:pt x="3260225" y="2591664"/>
                </a:moveTo>
                <a:lnTo>
                  <a:pt x="3255241" y="2601631"/>
                </a:lnTo>
                <a:lnTo>
                  <a:pt x="3250256" y="2616580"/>
                </a:lnTo>
                <a:lnTo>
                  <a:pt x="3255241" y="2606614"/>
                </a:lnTo>
                <a:close/>
                <a:moveTo>
                  <a:pt x="4371893" y="2591660"/>
                </a:moveTo>
                <a:lnTo>
                  <a:pt x="4381863" y="2596647"/>
                </a:lnTo>
                <a:lnTo>
                  <a:pt x="4391834" y="2601630"/>
                </a:lnTo>
                <a:lnTo>
                  <a:pt x="4401804" y="2606614"/>
                </a:lnTo>
                <a:lnTo>
                  <a:pt x="4396818" y="2601630"/>
                </a:lnTo>
                <a:lnTo>
                  <a:pt x="4381865" y="2596647"/>
                </a:lnTo>
                <a:close/>
                <a:moveTo>
                  <a:pt x="1166503" y="2581695"/>
                </a:moveTo>
                <a:lnTo>
                  <a:pt x="1166504" y="2581696"/>
                </a:lnTo>
                <a:lnTo>
                  <a:pt x="1173151" y="2583355"/>
                </a:lnTo>
                <a:lnTo>
                  <a:pt x="1171489" y="2581695"/>
                </a:lnTo>
                <a:close/>
                <a:moveTo>
                  <a:pt x="9262231" y="2581689"/>
                </a:moveTo>
                <a:lnTo>
                  <a:pt x="9227335" y="2586673"/>
                </a:lnTo>
                <a:lnTo>
                  <a:pt x="9227335" y="2591657"/>
                </a:lnTo>
                <a:lnTo>
                  <a:pt x="9222350" y="2596641"/>
                </a:lnTo>
                <a:lnTo>
                  <a:pt x="9212380" y="2601625"/>
                </a:lnTo>
                <a:lnTo>
                  <a:pt x="9202410" y="2606609"/>
                </a:lnTo>
                <a:lnTo>
                  <a:pt x="9187455" y="2611593"/>
                </a:lnTo>
                <a:lnTo>
                  <a:pt x="9172500" y="2616576"/>
                </a:lnTo>
                <a:lnTo>
                  <a:pt x="9167515" y="2616576"/>
                </a:lnTo>
                <a:lnTo>
                  <a:pt x="9162530" y="2616576"/>
                </a:lnTo>
                <a:lnTo>
                  <a:pt x="9152560" y="2616576"/>
                </a:lnTo>
                <a:lnTo>
                  <a:pt x="9142589" y="2611593"/>
                </a:lnTo>
                <a:lnTo>
                  <a:pt x="9152560" y="2616577"/>
                </a:lnTo>
                <a:lnTo>
                  <a:pt x="9162530" y="2616577"/>
                </a:lnTo>
                <a:lnTo>
                  <a:pt x="9167515" y="2616577"/>
                </a:lnTo>
                <a:lnTo>
                  <a:pt x="9172500" y="2616577"/>
                </a:lnTo>
                <a:lnTo>
                  <a:pt x="9167515" y="2621561"/>
                </a:lnTo>
                <a:lnTo>
                  <a:pt x="9167515" y="2626545"/>
                </a:lnTo>
                <a:lnTo>
                  <a:pt x="9157545" y="2636513"/>
                </a:lnTo>
                <a:lnTo>
                  <a:pt x="9147574" y="2646480"/>
                </a:lnTo>
                <a:lnTo>
                  <a:pt x="9142589" y="2651464"/>
                </a:lnTo>
                <a:lnTo>
                  <a:pt x="9137604" y="2656448"/>
                </a:lnTo>
                <a:lnTo>
                  <a:pt x="9127634" y="2661432"/>
                </a:lnTo>
                <a:lnTo>
                  <a:pt x="9127634" y="2666416"/>
                </a:lnTo>
                <a:lnTo>
                  <a:pt x="9127634" y="2671400"/>
                </a:lnTo>
                <a:lnTo>
                  <a:pt x="9132619" y="2671400"/>
                </a:lnTo>
                <a:lnTo>
                  <a:pt x="9142589" y="2676384"/>
                </a:lnTo>
                <a:lnTo>
                  <a:pt x="9157545" y="2676384"/>
                </a:lnTo>
                <a:lnTo>
                  <a:pt x="9167515" y="2676384"/>
                </a:lnTo>
                <a:lnTo>
                  <a:pt x="9192440" y="2676384"/>
                </a:lnTo>
                <a:lnTo>
                  <a:pt x="9222350" y="2671400"/>
                </a:lnTo>
                <a:lnTo>
                  <a:pt x="9247276" y="2661432"/>
                </a:lnTo>
                <a:lnTo>
                  <a:pt x="9252261" y="2666416"/>
                </a:lnTo>
                <a:lnTo>
                  <a:pt x="9257246" y="2666416"/>
                </a:lnTo>
                <a:lnTo>
                  <a:pt x="9262231" y="2671400"/>
                </a:lnTo>
                <a:lnTo>
                  <a:pt x="9277186" y="2671400"/>
                </a:lnTo>
                <a:lnTo>
                  <a:pt x="9297126" y="2671400"/>
                </a:lnTo>
                <a:lnTo>
                  <a:pt x="9302111" y="2671400"/>
                </a:lnTo>
                <a:lnTo>
                  <a:pt x="9312081" y="2666416"/>
                </a:lnTo>
                <a:lnTo>
                  <a:pt x="9317066" y="2666416"/>
                </a:lnTo>
                <a:lnTo>
                  <a:pt x="9327036" y="2666416"/>
                </a:lnTo>
                <a:lnTo>
                  <a:pt x="9337006" y="2671400"/>
                </a:lnTo>
                <a:lnTo>
                  <a:pt x="9341992" y="2676384"/>
                </a:lnTo>
                <a:lnTo>
                  <a:pt x="9341992" y="2681368"/>
                </a:lnTo>
                <a:lnTo>
                  <a:pt x="9341992" y="2686352"/>
                </a:lnTo>
                <a:lnTo>
                  <a:pt x="9341992" y="2691336"/>
                </a:lnTo>
                <a:lnTo>
                  <a:pt x="9341992" y="2696320"/>
                </a:lnTo>
                <a:lnTo>
                  <a:pt x="9332022" y="2706288"/>
                </a:lnTo>
                <a:lnTo>
                  <a:pt x="9327036" y="2711272"/>
                </a:lnTo>
                <a:lnTo>
                  <a:pt x="9312081" y="2716256"/>
                </a:lnTo>
                <a:lnTo>
                  <a:pt x="9312081" y="2711272"/>
                </a:lnTo>
                <a:lnTo>
                  <a:pt x="9307096" y="2711272"/>
                </a:lnTo>
                <a:lnTo>
                  <a:pt x="9297126" y="2711272"/>
                </a:lnTo>
                <a:lnTo>
                  <a:pt x="9292141" y="2711272"/>
                </a:lnTo>
                <a:lnTo>
                  <a:pt x="9282171" y="2711272"/>
                </a:lnTo>
                <a:lnTo>
                  <a:pt x="9277186" y="2721240"/>
                </a:lnTo>
                <a:lnTo>
                  <a:pt x="9267216" y="2731208"/>
                </a:lnTo>
                <a:lnTo>
                  <a:pt x="9262231" y="2746160"/>
                </a:lnTo>
                <a:lnTo>
                  <a:pt x="9267216" y="2746160"/>
                </a:lnTo>
                <a:lnTo>
                  <a:pt x="9272201" y="2751143"/>
                </a:lnTo>
                <a:lnTo>
                  <a:pt x="9277186" y="2756127"/>
                </a:lnTo>
                <a:lnTo>
                  <a:pt x="9277186" y="2766095"/>
                </a:lnTo>
                <a:lnTo>
                  <a:pt x="9277186" y="2776063"/>
                </a:lnTo>
                <a:lnTo>
                  <a:pt x="9272201" y="2791015"/>
                </a:lnTo>
                <a:lnTo>
                  <a:pt x="9267216" y="2795999"/>
                </a:lnTo>
                <a:lnTo>
                  <a:pt x="9262231" y="2820919"/>
                </a:lnTo>
                <a:lnTo>
                  <a:pt x="9257246" y="2850823"/>
                </a:lnTo>
                <a:lnTo>
                  <a:pt x="9257246" y="2880726"/>
                </a:lnTo>
                <a:lnTo>
                  <a:pt x="9267216" y="2900662"/>
                </a:lnTo>
                <a:lnTo>
                  <a:pt x="9272201" y="2900662"/>
                </a:lnTo>
                <a:lnTo>
                  <a:pt x="9282171" y="2895678"/>
                </a:lnTo>
                <a:lnTo>
                  <a:pt x="9287156" y="2890694"/>
                </a:lnTo>
                <a:lnTo>
                  <a:pt x="9297126" y="2880726"/>
                </a:lnTo>
                <a:lnTo>
                  <a:pt x="9302111" y="2870758"/>
                </a:lnTo>
                <a:lnTo>
                  <a:pt x="9307096" y="2855807"/>
                </a:lnTo>
                <a:lnTo>
                  <a:pt x="9312081" y="2835871"/>
                </a:lnTo>
                <a:lnTo>
                  <a:pt x="9322051" y="2771079"/>
                </a:lnTo>
                <a:lnTo>
                  <a:pt x="9337006" y="2761111"/>
                </a:lnTo>
                <a:lnTo>
                  <a:pt x="9337006" y="2751143"/>
                </a:lnTo>
                <a:lnTo>
                  <a:pt x="9337006" y="2746160"/>
                </a:lnTo>
                <a:lnTo>
                  <a:pt x="9341992" y="2736192"/>
                </a:lnTo>
                <a:lnTo>
                  <a:pt x="9346977" y="2726224"/>
                </a:lnTo>
                <a:lnTo>
                  <a:pt x="9351962" y="2721240"/>
                </a:lnTo>
                <a:lnTo>
                  <a:pt x="9356947" y="2721240"/>
                </a:lnTo>
                <a:lnTo>
                  <a:pt x="9361932" y="2721240"/>
                </a:lnTo>
                <a:lnTo>
                  <a:pt x="9371902" y="2721240"/>
                </a:lnTo>
                <a:lnTo>
                  <a:pt x="9376887" y="2726224"/>
                </a:lnTo>
                <a:lnTo>
                  <a:pt x="9386857" y="2726224"/>
                </a:lnTo>
                <a:lnTo>
                  <a:pt x="9391842" y="2736192"/>
                </a:lnTo>
                <a:lnTo>
                  <a:pt x="9396827" y="2746160"/>
                </a:lnTo>
                <a:lnTo>
                  <a:pt x="9396827" y="2756127"/>
                </a:lnTo>
                <a:lnTo>
                  <a:pt x="9386857" y="2781047"/>
                </a:lnTo>
                <a:lnTo>
                  <a:pt x="9386857" y="2786031"/>
                </a:lnTo>
                <a:lnTo>
                  <a:pt x="9381872" y="2791015"/>
                </a:lnTo>
                <a:lnTo>
                  <a:pt x="9381872" y="2795999"/>
                </a:lnTo>
                <a:lnTo>
                  <a:pt x="9386857" y="2795999"/>
                </a:lnTo>
                <a:lnTo>
                  <a:pt x="9396827" y="2795999"/>
                </a:lnTo>
                <a:lnTo>
                  <a:pt x="9401812" y="2791015"/>
                </a:lnTo>
                <a:lnTo>
                  <a:pt x="9406797" y="2786031"/>
                </a:lnTo>
                <a:lnTo>
                  <a:pt x="9406797" y="2791015"/>
                </a:lnTo>
                <a:lnTo>
                  <a:pt x="9411782" y="2795999"/>
                </a:lnTo>
                <a:lnTo>
                  <a:pt x="9421752" y="2805967"/>
                </a:lnTo>
                <a:lnTo>
                  <a:pt x="9426738" y="2815935"/>
                </a:lnTo>
                <a:lnTo>
                  <a:pt x="9426738" y="2825903"/>
                </a:lnTo>
                <a:lnTo>
                  <a:pt x="9426738" y="2835871"/>
                </a:lnTo>
                <a:lnTo>
                  <a:pt x="9426738" y="2850823"/>
                </a:lnTo>
                <a:lnTo>
                  <a:pt x="9426738" y="2860791"/>
                </a:lnTo>
                <a:lnTo>
                  <a:pt x="9426738" y="2865774"/>
                </a:lnTo>
                <a:lnTo>
                  <a:pt x="9421752" y="2870758"/>
                </a:lnTo>
                <a:lnTo>
                  <a:pt x="9421752" y="2875742"/>
                </a:lnTo>
                <a:lnTo>
                  <a:pt x="9421752" y="2880726"/>
                </a:lnTo>
                <a:lnTo>
                  <a:pt x="9426738" y="2880726"/>
                </a:lnTo>
                <a:lnTo>
                  <a:pt x="9426738" y="2885710"/>
                </a:lnTo>
                <a:lnTo>
                  <a:pt x="9436708" y="2885710"/>
                </a:lnTo>
                <a:lnTo>
                  <a:pt x="9451663" y="2885710"/>
                </a:lnTo>
                <a:lnTo>
                  <a:pt x="9471603" y="2885710"/>
                </a:lnTo>
                <a:lnTo>
                  <a:pt x="9486558" y="2885710"/>
                </a:lnTo>
                <a:lnTo>
                  <a:pt x="9506498" y="2880726"/>
                </a:lnTo>
                <a:lnTo>
                  <a:pt x="9516468" y="2875742"/>
                </a:lnTo>
                <a:lnTo>
                  <a:pt x="9526439" y="2870758"/>
                </a:lnTo>
                <a:lnTo>
                  <a:pt x="9541394" y="2860791"/>
                </a:lnTo>
                <a:lnTo>
                  <a:pt x="9551364" y="2850823"/>
                </a:lnTo>
                <a:lnTo>
                  <a:pt x="9561334" y="2840855"/>
                </a:lnTo>
                <a:lnTo>
                  <a:pt x="9566319" y="2830887"/>
                </a:lnTo>
                <a:lnTo>
                  <a:pt x="9571304" y="2825903"/>
                </a:lnTo>
                <a:lnTo>
                  <a:pt x="9566319" y="2820919"/>
                </a:lnTo>
                <a:lnTo>
                  <a:pt x="9566319" y="2810951"/>
                </a:lnTo>
                <a:lnTo>
                  <a:pt x="9571304" y="2805967"/>
                </a:lnTo>
                <a:lnTo>
                  <a:pt x="9576289" y="2800983"/>
                </a:lnTo>
                <a:lnTo>
                  <a:pt x="9586259" y="2795999"/>
                </a:lnTo>
                <a:lnTo>
                  <a:pt x="9601214" y="2791015"/>
                </a:lnTo>
                <a:lnTo>
                  <a:pt x="9621155" y="2791015"/>
                </a:lnTo>
                <a:lnTo>
                  <a:pt x="9636110" y="2791015"/>
                </a:lnTo>
                <a:lnTo>
                  <a:pt x="9651065" y="2786031"/>
                </a:lnTo>
                <a:lnTo>
                  <a:pt x="9661035" y="2781047"/>
                </a:lnTo>
                <a:lnTo>
                  <a:pt x="9671005" y="2771079"/>
                </a:lnTo>
                <a:lnTo>
                  <a:pt x="9680975" y="2761111"/>
                </a:lnTo>
                <a:lnTo>
                  <a:pt x="9685960" y="2756127"/>
                </a:lnTo>
                <a:lnTo>
                  <a:pt x="9698424" y="2741175"/>
                </a:lnTo>
                <a:lnTo>
                  <a:pt x="9680975" y="2756127"/>
                </a:lnTo>
                <a:lnTo>
                  <a:pt x="9675990" y="2751143"/>
                </a:lnTo>
                <a:lnTo>
                  <a:pt x="9671005" y="2751143"/>
                </a:lnTo>
                <a:lnTo>
                  <a:pt x="9661035" y="2746159"/>
                </a:lnTo>
                <a:lnTo>
                  <a:pt x="9656050" y="2746159"/>
                </a:lnTo>
                <a:lnTo>
                  <a:pt x="9651065" y="2741175"/>
                </a:lnTo>
                <a:lnTo>
                  <a:pt x="9636110" y="2741175"/>
                </a:lnTo>
                <a:lnTo>
                  <a:pt x="9621155" y="2741175"/>
                </a:lnTo>
                <a:lnTo>
                  <a:pt x="9606200" y="2741175"/>
                </a:lnTo>
                <a:lnTo>
                  <a:pt x="9591244" y="2746159"/>
                </a:lnTo>
                <a:lnTo>
                  <a:pt x="9581274" y="2751143"/>
                </a:lnTo>
                <a:lnTo>
                  <a:pt x="9571304" y="2761111"/>
                </a:lnTo>
                <a:lnTo>
                  <a:pt x="9566319" y="2771079"/>
                </a:lnTo>
                <a:lnTo>
                  <a:pt x="9556349" y="2781047"/>
                </a:lnTo>
                <a:lnTo>
                  <a:pt x="9551364" y="2786031"/>
                </a:lnTo>
                <a:lnTo>
                  <a:pt x="9551364" y="2795999"/>
                </a:lnTo>
                <a:lnTo>
                  <a:pt x="9551364" y="2800983"/>
                </a:lnTo>
                <a:lnTo>
                  <a:pt x="9556349" y="2805967"/>
                </a:lnTo>
                <a:lnTo>
                  <a:pt x="9551364" y="2805967"/>
                </a:lnTo>
                <a:lnTo>
                  <a:pt x="9541394" y="2805967"/>
                </a:lnTo>
                <a:lnTo>
                  <a:pt x="9526439" y="2805967"/>
                </a:lnTo>
                <a:lnTo>
                  <a:pt x="9511484" y="2805967"/>
                </a:lnTo>
                <a:lnTo>
                  <a:pt x="9496528" y="2805967"/>
                </a:lnTo>
                <a:lnTo>
                  <a:pt x="9491543" y="2810951"/>
                </a:lnTo>
                <a:lnTo>
                  <a:pt x="9486558" y="2820919"/>
                </a:lnTo>
                <a:lnTo>
                  <a:pt x="9481573" y="2825903"/>
                </a:lnTo>
                <a:lnTo>
                  <a:pt x="9481573" y="2835870"/>
                </a:lnTo>
                <a:lnTo>
                  <a:pt x="9476588" y="2840854"/>
                </a:lnTo>
                <a:lnTo>
                  <a:pt x="9466618" y="2850822"/>
                </a:lnTo>
                <a:lnTo>
                  <a:pt x="9456648" y="2860790"/>
                </a:lnTo>
                <a:lnTo>
                  <a:pt x="9441693" y="2865774"/>
                </a:lnTo>
                <a:lnTo>
                  <a:pt x="9436708" y="2865774"/>
                </a:lnTo>
                <a:lnTo>
                  <a:pt x="9426738" y="2865774"/>
                </a:lnTo>
                <a:lnTo>
                  <a:pt x="9431723" y="2860790"/>
                </a:lnTo>
                <a:lnTo>
                  <a:pt x="9436708" y="2855806"/>
                </a:lnTo>
                <a:lnTo>
                  <a:pt x="9441693" y="2850822"/>
                </a:lnTo>
                <a:lnTo>
                  <a:pt x="9446678" y="2850822"/>
                </a:lnTo>
                <a:lnTo>
                  <a:pt x="9446678" y="2845838"/>
                </a:lnTo>
                <a:lnTo>
                  <a:pt x="9451663" y="2840854"/>
                </a:lnTo>
                <a:lnTo>
                  <a:pt x="9446678" y="2830886"/>
                </a:lnTo>
                <a:lnTo>
                  <a:pt x="9441693" y="2825903"/>
                </a:lnTo>
                <a:lnTo>
                  <a:pt x="9436708" y="2825903"/>
                </a:lnTo>
                <a:lnTo>
                  <a:pt x="9436708" y="2820919"/>
                </a:lnTo>
                <a:lnTo>
                  <a:pt x="9431723" y="2815935"/>
                </a:lnTo>
                <a:lnTo>
                  <a:pt x="9431723" y="2810951"/>
                </a:lnTo>
                <a:lnTo>
                  <a:pt x="9436708" y="2805967"/>
                </a:lnTo>
                <a:lnTo>
                  <a:pt x="9446678" y="2800983"/>
                </a:lnTo>
                <a:lnTo>
                  <a:pt x="9456648" y="2795999"/>
                </a:lnTo>
                <a:lnTo>
                  <a:pt x="9461633" y="2795999"/>
                </a:lnTo>
                <a:lnTo>
                  <a:pt x="9471603" y="2791015"/>
                </a:lnTo>
                <a:lnTo>
                  <a:pt x="9471603" y="2781047"/>
                </a:lnTo>
                <a:lnTo>
                  <a:pt x="9476588" y="2766095"/>
                </a:lnTo>
                <a:lnTo>
                  <a:pt x="9471603" y="2756127"/>
                </a:lnTo>
                <a:lnTo>
                  <a:pt x="9471603" y="2751143"/>
                </a:lnTo>
                <a:lnTo>
                  <a:pt x="9466618" y="2741175"/>
                </a:lnTo>
                <a:lnTo>
                  <a:pt x="9481573" y="2756127"/>
                </a:lnTo>
                <a:lnTo>
                  <a:pt x="9486558" y="2756127"/>
                </a:lnTo>
                <a:lnTo>
                  <a:pt x="9491543" y="2756127"/>
                </a:lnTo>
                <a:lnTo>
                  <a:pt x="9501513" y="2756127"/>
                </a:lnTo>
                <a:lnTo>
                  <a:pt x="9506498" y="2761111"/>
                </a:lnTo>
                <a:lnTo>
                  <a:pt x="9516468" y="2761111"/>
                </a:lnTo>
                <a:lnTo>
                  <a:pt x="9521454" y="2756127"/>
                </a:lnTo>
                <a:lnTo>
                  <a:pt x="9526439" y="2751143"/>
                </a:lnTo>
                <a:lnTo>
                  <a:pt x="9531424" y="2746159"/>
                </a:lnTo>
                <a:lnTo>
                  <a:pt x="9526439" y="2736191"/>
                </a:lnTo>
                <a:lnTo>
                  <a:pt x="9531424" y="2731207"/>
                </a:lnTo>
                <a:lnTo>
                  <a:pt x="9531424" y="2726223"/>
                </a:lnTo>
                <a:lnTo>
                  <a:pt x="9526439" y="2721239"/>
                </a:lnTo>
                <a:lnTo>
                  <a:pt x="9516468" y="2711272"/>
                </a:lnTo>
                <a:lnTo>
                  <a:pt x="9506498" y="2706288"/>
                </a:lnTo>
                <a:lnTo>
                  <a:pt x="9496528" y="2696320"/>
                </a:lnTo>
                <a:lnTo>
                  <a:pt x="9486558" y="2691336"/>
                </a:lnTo>
                <a:lnTo>
                  <a:pt x="9476588" y="2686352"/>
                </a:lnTo>
                <a:lnTo>
                  <a:pt x="9461633" y="2681368"/>
                </a:lnTo>
                <a:lnTo>
                  <a:pt x="9446678" y="2681368"/>
                </a:lnTo>
                <a:lnTo>
                  <a:pt x="9436708" y="2681368"/>
                </a:lnTo>
                <a:lnTo>
                  <a:pt x="9426738" y="2686352"/>
                </a:lnTo>
                <a:lnTo>
                  <a:pt x="9416767" y="2686352"/>
                </a:lnTo>
                <a:lnTo>
                  <a:pt x="9401812" y="2686352"/>
                </a:lnTo>
                <a:lnTo>
                  <a:pt x="9391842" y="2686352"/>
                </a:lnTo>
                <a:lnTo>
                  <a:pt x="9381872" y="2686352"/>
                </a:lnTo>
                <a:lnTo>
                  <a:pt x="9376887" y="2686352"/>
                </a:lnTo>
                <a:lnTo>
                  <a:pt x="9371902" y="2671400"/>
                </a:lnTo>
                <a:lnTo>
                  <a:pt x="9366917" y="2651464"/>
                </a:lnTo>
                <a:lnTo>
                  <a:pt x="9366917" y="2646480"/>
                </a:lnTo>
                <a:lnTo>
                  <a:pt x="9371902" y="2641496"/>
                </a:lnTo>
                <a:lnTo>
                  <a:pt x="9371902" y="2636512"/>
                </a:lnTo>
                <a:lnTo>
                  <a:pt x="9371902" y="2631528"/>
                </a:lnTo>
                <a:lnTo>
                  <a:pt x="9366917" y="2626544"/>
                </a:lnTo>
                <a:lnTo>
                  <a:pt x="9356947" y="2621560"/>
                </a:lnTo>
                <a:lnTo>
                  <a:pt x="9346977" y="2616576"/>
                </a:lnTo>
                <a:lnTo>
                  <a:pt x="9327036" y="2616576"/>
                </a:lnTo>
                <a:lnTo>
                  <a:pt x="9322051" y="2611593"/>
                </a:lnTo>
                <a:lnTo>
                  <a:pt x="9312081" y="2596641"/>
                </a:lnTo>
                <a:lnTo>
                  <a:pt x="9292141" y="2586673"/>
                </a:lnTo>
                <a:close/>
                <a:moveTo>
                  <a:pt x="4715863" y="2576711"/>
                </a:moveTo>
                <a:lnTo>
                  <a:pt x="4720848" y="2586678"/>
                </a:lnTo>
                <a:lnTo>
                  <a:pt x="4725832" y="2591660"/>
                </a:lnTo>
                <a:lnTo>
                  <a:pt x="4730817" y="2591660"/>
                </a:lnTo>
                <a:lnTo>
                  <a:pt x="4725832" y="2586678"/>
                </a:lnTo>
                <a:lnTo>
                  <a:pt x="4720848" y="2581695"/>
                </a:lnTo>
                <a:close/>
                <a:moveTo>
                  <a:pt x="1226323" y="2571728"/>
                </a:moveTo>
                <a:lnTo>
                  <a:pt x="1216354" y="2576711"/>
                </a:lnTo>
                <a:lnTo>
                  <a:pt x="1206384" y="2581695"/>
                </a:lnTo>
                <a:lnTo>
                  <a:pt x="1206381" y="2581696"/>
                </a:lnTo>
                <a:lnTo>
                  <a:pt x="1206384" y="2581696"/>
                </a:lnTo>
                <a:lnTo>
                  <a:pt x="1211368" y="2581696"/>
                </a:lnTo>
                <a:lnTo>
                  <a:pt x="1221339" y="2576711"/>
                </a:lnTo>
                <a:close/>
                <a:moveTo>
                  <a:pt x="852443" y="2571728"/>
                </a:moveTo>
                <a:lnTo>
                  <a:pt x="852443" y="2571730"/>
                </a:lnTo>
                <a:lnTo>
                  <a:pt x="852445" y="2571728"/>
                </a:lnTo>
                <a:close/>
                <a:moveTo>
                  <a:pt x="4785653" y="2566744"/>
                </a:moveTo>
                <a:lnTo>
                  <a:pt x="4780667" y="2571728"/>
                </a:lnTo>
                <a:lnTo>
                  <a:pt x="4780667" y="2576711"/>
                </a:lnTo>
                <a:close/>
                <a:moveTo>
                  <a:pt x="1505486" y="2566744"/>
                </a:moveTo>
                <a:lnTo>
                  <a:pt x="1510472" y="2576711"/>
                </a:lnTo>
                <a:lnTo>
                  <a:pt x="1515458" y="2586679"/>
                </a:lnTo>
                <a:lnTo>
                  <a:pt x="1515458" y="2601633"/>
                </a:lnTo>
                <a:lnTo>
                  <a:pt x="1520442" y="2611599"/>
                </a:lnTo>
                <a:lnTo>
                  <a:pt x="1520442" y="2611597"/>
                </a:lnTo>
                <a:lnTo>
                  <a:pt x="1520442" y="2596647"/>
                </a:lnTo>
                <a:lnTo>
                  <a:pt x="1515458" y="2581695"/>
                </a:lnTo>
                <a:lnTo>
                  <a:pt x="1510472" y="2571728"/>
                </a:lnTo>
                <a:close/>
                <a:moveTo>
                  <a:pt x="1321040" y="2566744"/>
                </a:moveTo>
                <a:lnTo>
                  <a:pt x="1316054" y="2576711"/>
                </a:lnTo>
                <a:lnTo>
                  <a:pt x="1316054" y="2586679"/>
                </a:lnTo>
                <a:lnTo>
                  <a:pt x="1316054" y="2591660"/>
                </a:lnTo>
                <a:lnTo>
                  <a:pt x="1321040" y="2576711"/>
                </a:lnTo>
                <a:close/>
                <a:moveTo>
                  <a:pt x="837489" y="2566744"/>
                </a:moveTo>
                <a:lnTo>
                  <a:pt x="847459" y="2571728"/>
                </a:lnTo>
                <a:lnTo>
                  <a:pt x="842475" y="2566744"/>
                </a:lnTo>
                <a:close/>
                <a:moveTo>
                  <a:pt x="4705894" y="2551793"/>
                </a:moveTo>
                <a:lnTo>
                  <a:pt x="4710876" y="2566744"/>
                </a:lnTo>
                <a:lnTo>
                  <a:pt x="4715862" y="2571728"/>
                </a:lnTo>
                <a:lnTo>
                  <a:pt x="4715862" y="2566744"/>
                </a:lnTo>
                <a:close/>
                <a:moveTo>
                  <a:pt x="795117" y="2549299"/>
                </a:moveTo>
                <a:lnTo>
                  <a:pt x="797608" y="2551791"/>
                </a:lnTo>
                <a:lnTo>
                  <a:pt x="802593" y="2551791"/>
                </a:lnTo>
                <a:close/>
                <a:moveTo>
                  <a:pt x="1251249" y="2546806"/>
                </a:moveTo>
                <a:lnTo>
                  <a:pt x="1251249" y="2546807"/>
                </a:lnTo>
                <a:lnTo>
                  <a:pt x="1251250" y="2546806"/>
                </a:lnTo>
                <a:close/>
                <a:moveTo>
                  <a:pt x="1111667" y="2546806"/>
                </a:moveTo>
                <a:lnTo>
                  <a:pt x="1111668" y="2546807"/>
                </a:lnTo>
                <a:lnTo>
                  <a:pt x="1116653" y="2546807"/>
                </a:lnTo>
                <a:lnTo>
                  <a:pt x="1126622" y="2546807"/>
                </a:lnTo>
                <a:lnTo>
                  <a:pt x="1136593" y="2546807"/>
                </a:lnTo>
                <a:lnTo>
                  <a:pt x="1141577" y="2553452"/>
                </a:lnTo>
                <a:lnTo>
                  <a:pt x="1141577" y="2551792"/>
                </a:lnTo>
                <a:lnTo>
                  <a:pt x="1136593" y="2546807"/>
                </a:lnTo>
                <a:lnTo>
                  <a:pt x="1136593" y="2546806"/>
                </a:lnTo>
                <a:lnTo>
                  <a:pt x="1121637" y="2546806"/>
                </a:lnTo>
                <a:close/>
                <a:moveTo>
                  <a:pt x="1011967" y="2541824"/>
                </a:moveTo>
                <a:lnTo>
                  <a:pt x="992027" y="2556775"/>
                </a:lnTo>
                <a:lnTo>
                  <a:pt x="1006983" y="2546807"/>
                </a:lnTo>
                <a:lnTo>
                  <a:pt x="1014461" y="2541824"/>
                </a:lnTo>
                <a:close/>
                <a:moveTo>
                  <a:pt x="772684" y="2531856"/>
                </a:moveTo>
                <a:lnTo>
                  <a:pt x="777668" y="2541824"/>
                </a:lnTo>
                <a:lnTo>
                  <a:pt x="787638" y="2546805"/>
                </a:lnTo>
                <a:lnTo>
                  <a:pt x="777668" y="2536840"/>
                </a:lnTo>
                <a:close/>
                <a:moveTo>
                  <a:pt x="4855445" y="2531854"/>
                </a:moveTo>
                <a:lnTo>
                  <a:pt x="4850459" y="2546805"/>
                </a:lnTo>
                <a:lnTo>
                  <a:pt x="4845473" y="2566744"/>
                </a:lnTo>
                <a:lnTo>
                  <a:pt x="4850459" y="2546806"/>
                </a:lnTo>
                <a:close/>
                <a:moveTo>
                  <a:pt x="4670998" y="2531854"/>
                </a:moveTo>
                <a:lnTo>
                  <a:pt x="4685953" y="2536839"/>
                </a:lnTo>
                <a:lnTo>
                  <a:pt x="4695922" y="2541824"/>
                </a:lnTo>
                <a:lnTo>
                  <a:pt x="4685953" y="2531854"/>
                </a:lnTo>
                <a:lnTo>
                  <a:pt x="4675981" y="2531854"/>
                </a:lnTo>
                <a:close/>
                <a:moveTo>
                  <a:pt x="4646072" y="2531854"/>
                </a:moveTo>
                <a:lnTo>
                  <a:pt x="4641087" y="2536839"/>
                </a:lnTo>
                <a:lnTo>
                  <a:pt x="4646071" y="2536839"/>
                </a:lnTo>
                <a:lnTo>
                  <a:pt x="4651057" y="2531854"/>
                </a:lnTo>
                <a:close/>
                <a:moveTo>
                  <a:pt x="1340980" y="2531854"/>
                </a:moveTo>
                <a:lnTo>
                  <a:pt x="1331009" y="2536840"/>
                </a:lnTo>
                <a:lnTo>
                  <a:pt x="1340980" y="2531856"/>
                </a:lnTo>
                <a:lnTo>
                  <a:pt x="1355935" y="2531856"/>
                </a:lnTo>
                <a:lnTo>
                  <a:pt x="1370890" y="2531856"/>
                </a:lnTo>
                <a:lnTo>
                  <a:pt x="1380860" y="2531856"/>
                </a:lnTo>
                <a:lnTo>
                  <a:pt x="1395817" y="2536840"/>
                </a:lnTo>
                <a:lnTo>
                  <a:pt x="1380860" y="2531854"/>
                </a:lnTo>
                <a:lnTo>
                  <a:pt x="1370890" y="2531854"/>
                </a:lnTo>
                <a:lnTo>
                  <a:pt x="1355935" y="2531854"/>
                </a:lnTo>
                <a:close/>
                <a:moveTo>
                  <a:pt x="1271189" y="2531854"/>
                </a:moveTo>
                <a:lnTo>
                  <a:pt x="1266203" y="2536840"/>
                </a:lnTo>
                <a:lnTo>
                  <a:pt x="1271190" y="2536840"/>
                </a:lnTo>
                <a:lnTo>
                  <a:pt x="1276175" y="2531856"/>
                </a:lnTo>
                <a:lnTo>
                  <a:pt x="1276176" y="2531856"/>
                </a:lnTo>
                <a:lnTo>
                  <a:pt x="1276175" y="2531854"/>
                </a:lnTo>
                <a:close/>
                <a:moveTo>
                  <a:pt x="1455636" y="2526871"/>
                </a:moveTo>
                <a:lnTo>
                  <a:pt x="1450651" y="2536840"/>
                </a:lnTo>
                <a:lnTo>
                  <a:pt x="1455636" y="2526872"/>
                </a:lnTo>
                <a:lnTo>
                  <a:pt x="1465606" y="2531856"/>
                </a:lnTo>
                <a:lnTo>
                  <a:pt x="1475576" y="2536840"/>
                </a:lnTo>
                <a:lnTo>
                  <a:pt x="1465606" y="2531854"/>
                </a:lnTo>
                <a:close/>
                <a:moveTo>
                  <a:pt x="1311071" y="2526871"/>
                </a:moveTo>
                <a:lnTo>
                  <a:pt x="1306083" y="2531854"/>
                </a:lnTo>
                <a:lnTo>
                  <a:pt x="1296114" y="2531854"/>
                </a:lnTo>
                <a:lnTo>
                  <a:pt x="1296114" y="2531856"/>
                </a:lnTo>
                <a:lnTo>
                  <a:pt x="1301100" y="2531856"/>
                </a:lnTo>
                <a:lnTo>
                  <a:pt x="1306085" y="2531856"/>
                </a:lnTo>
                <a:lnTo>
                  <a:pt x="1311071" y="2526872"/>
                </a:lnTo>
                <a:lnTo>
                  <a:pt x="1326023" y="2551792"/>
                </a:lnTo>
                <a:lnTo>
                  <a:pt x="1326023" y="2541824"/>
                </a:lnTo>
                <a:lnTo>
                  <a:pt x="1326026" y="2541824"/>
                </a:lnTo>
                <a:lnTo>
                  <a:pt x="1311071" y="2526872"/>
                </a:lnTo>
                <a:close/>
                <a:moveTo>
                  <a:pt x="1076771" y="2526871"/>
                </a:moveTo>
                <a:lnTo>
                  <a:pt x="1071788" y="2536840"/>
                </a:lnTo>
                <a:lnTo>
                  <a:pt x="1076771" y="2526872"/>
                </a:lnTo>
                <a:lnTo>
                  <a:pt x="1096712" y="2526872"/>
                </a:lnTo>
                <a:lnTo>
                  <a:pt x="1096712" y="2526871"/>
                </a:lnTo>
                <a:close/>
                <a:moveTo>
                  <a:pt x="1026922" y="2526871"/>
                </a:moveTo>
                <a:lnTo>
                  <a:pt x="1026922" y="2526872"/>
                </a:lnTo>
                <a:lnTo>
                  <a:pt x="1031907" y="2526872"/>
                </a:lnTo>
                <a:lnTo>
                  <a:pt x="1036891" y="2526872"/>
                </a:lnTo>
                <a:lnTo>
                  <a:pt x="1036891" y="2526871"/>
                </a:lnTo>
                <a:lnTo>
                  <a:pt x="1031907" y="2526871"/>
                </a:lnTo>
                <a:close/>
                <a:moveTo>
                  <a:pt x="762713" y="2516903"/>
                </a:moveTo>
                <a:lnTo>
                  <a:pt x="767698" y="2526871"/>
                </a:lnTo>
                <a:lnTo>
                  <a:pt x="767698" y="2521888"/>
                </a:lnTo>
                <a:close/>
                <a:moveTo>
                  <a:pt x="1321040" y="2516902"/>
                </a:moveTo>
                <a:lnTo>
                  <a:pt x="1316054" y="2521888"/>
                </a:lnTo>
                <a:lnTo>
                  <a:pt x="1321040" y="2521888"/>
                </a:lnTo>
                <a:lnTo>
                  <a:pt x="1326026" y="2516902"/>
                </a:lnTo>
                <a:close/>
                <a:moveTo>
                  <a:pt x="765204" y="2509428"/>
                </a:moveTo>
                <a:lnTo>
                  <a:pt x="762713" y="2511920"/>
                </a:lnTo>
                <a:lnTo>
                  <a:pt x="762713" y="2516902"/>
                </a:lnTo>
                <a:close/>
                <a:moveTo>
                  <a:pt x="4631117" y="2506934"/>
                </a:moveTo>
                <a:lnTo>
                  <a:pt x="4636101" y="2536839"/>
                </a:lnTo>
                <a:lnTo>
                  <a:pt x="4641085" y="2536839"/>
                </a:lnTo>
                <a:close/>
                <a:moveTo>
                  <a:pt x="4002998" y="2501949"/>
                </a:moveTo>
                <a:lnTo>
                  <a:pt x="4017954" y="2506934"/>
                </a:lnTo>
                <a:lnTo>
                  <a:pt x="4017956" y="2506934"/>
                </a:lnTo>
                <a:close/>
                <a:moveTo>
                  <a:pt x="3359927" y="2496967"/>
                </a:moveTo>
                <a:lnTo>
                  <a:pt x="3349958" y="2501949"/>
                </a:lnTo>
                <a:lnTo>
                  <a:pt x="3344972" y="2506934"/>
                </a:lnTo>
                <a:lnTo>
                  <a:pt x="3343310" y="2510256"/>
                </a:lnTo>
                <a:lnTo>
                  <a:pt x="3349958" y="2506934"/>
                </a:lnTo>
                <a:close/>
                <a:moveTo>
                  <a:pt x="3424733" y="2491984"/>
                </a:moveTo>
                <a:lnTo>
                  <a:pt x="3369897" y="2521887"/>
                </a:lnTo>
                <a:lnTo>
                  <a:pt x="3364913" y="2566737"/>
                </a:lnTo>
                <a:lnTo>
                  <a:pt x="3374882" y="2521887"/>
                </a:lnTo>
                <a:lnTo>
                  <a:pt x="3429718" y="2491984"/>
                </a:lnTo>
                <a:close/>
                <a:moveTo>
                  <a:pt x="787639" y="2486999"/>
                </a:moveTo>
                <a:lnTo>
                  <a:pt x="787638" y="2487001"/>
                </a:lnTo>
                <a:lnTo>
                  <a:pt x="802593" y="2551791"/>
                </a:lnTo>
                <a:lnTo>
                  <a:pt x="802594" y="2551791"/>
                </a:lnTo>
                <a:close/>
                <a:moveTo>
                  <a:pt x="1216353" y="2482014"/>
                </a:moveTo>
                <a:lnTo>
                  <a:pt x="1201398" y="2486997"/>
                </a:lnTo>
                <a:lnTo>
                  <a:pt x="1201398" y="2486999"/>
                </a:lnTo>
                <a:lnTo>
                  <a:pt x="1216354" y="2482014"/>
                </a:lnTo>
                <a:close/>
                <a:moveTo>
                  <a:pt x="1326023" y="2477031"/>
                </a:moveTo>
                <a:lnTo>
                  <a:pt x="1334098" y="2481066"/>
                </a:lnTo>
                <a:lnTo>
                  <a:pt x="1326026" y="2477031"/>
                </a:lnTo>
                <a:close/>
                <a:moveTo>
                  <a:pt x="727817" y="2472048"/>
                </a:moveTo>
                <a:lnTo>
                  <a:pt x="727817" y="2477031"/>
                </a:lnTo>
                <a:lnTo>
                  <a:pt x="732802" y="2482014"/>
                </a:lnTo>
                <a:lnTo>
                  <a:pt x="732802" y="2491984"/>
                </a:lnTo>
                <a:lnTo>
                  <a:pt x="742774" y="2496967"/>
                </a:lnTo>
                <a:lnTo>
                  <a:pt x="742774" y="2491984"/>
                </a:lnTo>
                <a:lnTo>
                  <a:pt x="737788" y="2491984"/>
                </a:lnTo>
                <a:lnTo>
                  <a:pt x="732805" y="2482015"/>
                </a:lnTo>
                <a:lnTo>
                  <a:pt x="732802" y="2482014"/>
                </a:lnTo>
                <a:close/>
                <a:moveTo>
                  <a:pt x="3464612" y="2467063"/>
                </a:moveTo>
                <a:lnTo>
                  <a:pt x="3484552" y="2472046"/>
                </a:lnTo>
                <a:lnTo>
                  <a:pt x="3504492" y="2477031"/>
                </a:lnTo>
                <a:lnTo>
                  <a:pt x="3504495" y="2477031"/>
                </a:lnTo>
                <a:lnTo>
                  <a:pt x="3484554" y="2472046"/>
                </a:lnTo>
                <a:close/>
                <a:moveTo>
                  <a:pt x="1306083" y="2462077"/>
                </a:moveTo>
                <a:lnTo>
                  <a:pt x="1306083" y="2462078"/>
                </a:lnTo>
                <a:lnTo>
                  <a:pt x="1311071" y="2462078"/>
                </a:lnTo>
                <a:lnTo>
                  <a:pt x="1311069" y="2462077"/>
                </a:lnTo>
                <a:close/>
                <a:moveTo>
                  <a:pt x="1266203" y="2457095"/>
                </a:moveTo>
                <a:lnTo>
                  <a:pt x="1261218" y="2462077"/>
                </a:lnTo>
                <a:lnTo>
                  <a:pt x="1256235" y="2467063"/>
                </a:lnTo>
                <a:lnTo>
                  <a:pt x="1261219" y="2462078"/>
                </a:lnTo>
                <a:close/>
                <a:moveTo>
                  <a:pt x="772684" y="2452110"/>
                </a:moveTo>
                <a:lnTo>
                  <a:pt x="772684" y="2457095"/>
                </a:lnTo>
                <a:lnTo>
                  <a:pt x="777668" y="2462081"/>
                </a:lnTo>
                <a:lnTo>
                  <a:pt x="782653" y="2472048"/>
                </a:lnTo>
                <a:lnTo>
                  <a:pt x="787639" y="2477031"/>
                </a:lnTo>
                <a:lnTo>
                  <a:pt x="782653" y="2467063"/>
                </a:lnTo>
                <a:lnTo>
                  <a:pt x="777668" y="2462078"/>
                </a:lnTo>
                <a:close/>
                <a:moveTo>
                  <a:pt x="1286144" y="2452109"/>
                </a:moveTo>
                <a:lnTo>
                  <a:pt x="1276175" y="2457095"/>
                </a:lnTo>
                <a:lnTo>
                  <a:pt x="1286144" y="2452110"/>
                </a:lnTo>
                <a:lnTo>
                  <a:pt x="1296114" y="2452110"/>
                </a:lnTo>
                <a:lnTo>
                  <a:pt x="1296114" y="2452109"/>
                </a:lnTo>
                <a:close/>
                <a:moveTo>
                  <a:pt x="1410769" y="2437159"/>
                </a:moveTo>
                <a:lnTo>
                  <a:pt x="1405785" y="2442143"/>
                </a:lnTo>
                <a:lnTo>
                  <a:pt x="1350949" y="2477031"/>
                </a:lnTo>
                <a:lnTo>
                  <a:pt x="1405786" y="2442143"/>
                </a:lnTo>
                <a:lnTo>
                  <a:pt x="1410769" y="2437160"/>
                </a:lnTo>
                <a:close/>
                <a:moveTo>
                  <a:pt x="1031907" y="2432175"/>
                </a:moveTo>
                <a:lnTo>
                  <a:pt x="1026921" y="2437160"/>
                </a:lnTo>
                <a:lnTo>
                  <a:pt x="1026922" y="2437160"/>
                </a:lnTo>
                <a:close/>
                <a:moveTo>
                  <a:pt x="957130" y="2432175"/>
                </a:moveTo>
                <a:lnTo>
                  <a:pt x="937192" y="2437159"/>
                </a:lnTo>
                <a:lnTo>
                  <a:pt x="957131" y="2432175"/>
                </a:lnTo>
                <a:close/>
                <a:moveTo>
                  <a:pt x="1061816" y="2427190"/>
                </a:moveTo>
                <a:lnTo>
                  <a:pt x="1061816" y="2432175"/>
                </a:lnTo>
                <a:lnTo>
                  <a:pt x="1061816" y="2437159"/>
                </a:lnTo>
                <a:lnTo>
                  <a:pt x="1056831" y="2437159"/>
                </a:lnTo>
                <a:lnTo>
                  <a:pt x="1051846" y="2437159"/>
                </a:lnTo>
                <a:lnTo>
                  <a:pt x="1051846" y="2437160"/>
                </a:lnTo>
                <a:lnTo>
                  <a:pt x="1056831" y="2437160"/>
                </a:lnTo>
                <a:lnTo>
                  <a:pt x="1061817" y="2437160"/>
                </a:lnTo>
                <a:lnTo>
                  <a:pt x="1061817" y="2432175"/>
                </a:lnTo>
                <a:lnTo>
                  <a:pt x="1061817" y="2427190"/>
                </a:lnTo>
                <a:close/>
                <a:moveTo>
                  <a:pt x="702893" y="2427190"/>
                </a:moveTo>
                <a:lnTo>
                  <a:pt x="707879" y="2437159"/>
                </a:lnTo>
                <a:lnTo>
                  <a:pt x="717848" y="2442143"/>
                </a:lnTo>
                <a:lnTo>
                  <a:pt x="717848" y="2442143"/>
                </a:lnTo>
                <a:lnTo>
                  <a:pt x="722831" y="2452110"/>
                </a:lnTo>
                <a:lnTo>
                  <a:pt x="727817" y="2457095"/>
                </a:lnTo>
                <a:lnTo>
                  <a:pt x="732802" y="2457095"/>
                </a:lnTo>
                <a:lnTo>
                  <a:pt x="732802" y="2462078"/>
                </a:lnTo>
                <a:lnTo>
                  <a:pt x="727817" y="2467063"/>
                </a:lnTo>
                <a:lnTo>
                  <a:pt x="727817" y="2467064"/>
                </a:lnTo>
                <a:lnTo>
                  <a:pt x="732805" y="2462081"/>
                </a:lnTo>
                <a:lnTo>
                  <a:pt x="732805" y="2457095"/>
                </a:lnTo>
                <a:lnTo>
                  <a:pt x="732802" y="2457095"/>
                </a:lnTo>
                <a:lnTo>
                  <a:pt x="717848" y="2442143"/>
                </a:lnTo>
                <a:lnTo>
                  <a:pt x="717848" y="2442143"/>
                </a:lnTo>
                <a:lnTo>
                  <a:pt x="717848" y="2442143"/>
                </a:lnTo>
                <a:close/>
                <a:moveTo>
                  <a:pt x="797607" y="2417223"/>
                </a:moveTo>
                <a:lnTo>
                  <a:pt x="797608" y="2417225"/>
                </a:lnTo>
                <a:lnTo>
                  <a:pt x="797610" y="2417223"/>
                </a:lnTo>
                <a:close/>
                <a:moveTo>
                  <a:pt x="787638" y="2407256"/>
                </a:moveTo>
                <a:lnTo>
                  <a:pt x="787638" y="2412240"/>
                </a:lnTo>
                <a:lnTo>
                  <a:pt x="792624" y="2414732"/>
                </a:lnTo>
                <a:lnTo>
                  <a:pt x="792624" y="2412240"/>
                </a:lnTo>
                <a:lnTo>
                  <a:pt x="787639" y="2412240"/>
                </a:lnTo>
                <a:lnTo>
                  <a:pt x="787639" y="2407256"/>
                </a:lnTo>
                <a:close/>
                <a:moveTo>
                  <a:pt x="1046860" y="2402272"/>
                </a:moveTo>
                <a:lnTo>
                  <a:pt x="1046860" y="2402273"/>
                </a:lnTo>
                <a:lnTo>
                  <a:pt x="1051846" y="2407255"/>
                </a:lnTo>
                <a:close/>
                <a:moveTo>
                  <a:pt x="1395815" y="2392303"/>
                </a:moveTo>
                <a:lnTo>
                  <a:pt x="1395815" y="2397287"/>
                </a:lnTo>
                <a:lnTo>
                  <a:pt x="1400800" y="2412240"/>
                </a:lnTo>
                <a:lnTo>
                  <a:pt x="1405785" y="2427190"/>
                </a:lnTo>
                <a:lnTo>
                  <a:pt x="1405786" y="2427190"/>
                </a:lnTo>
                <a:lnTo>
                  <a:pt x="1400800" y="2412240"/>
                </a:lnTo>
                <a:lnTo>
                  <a:pt x="1395817" y="2397287"/>
                </a:lnTo>
                <a:lnTo>
                  <a:pt x="1395817" y="2392305"/>
                </a:lnTo>
                <a:close/>
                <a:moveTo>
                  <a:pt x="1057094" y="2362137"/>
                </a:moveTo>
                <a:lnTo>
                  <a:pt x="1056831" y="2362398"/>
                </a:lnTo>
                <a:lnTo>
                  <a:pt x="1056831" y="2362399"/>
                </a:lnTo>
                <a:close/>
                <a:moveTo>
                  <a:pt x="1375791" y="2357331"/>
                </a:moveTo>
                <a:lnTo>
                  <a:pt x="1380860" y="2362399"/>
                </a:lnTo>
                <a:lnTo>
                  <a:pt x="1382253" y="2366578"/>
                </a:lnTo>
                <a:lnTo>
                  <a:pt x="1385845" y="2377351"/>
                </a:lnTo>
                <a:lnTo>
                  <a:pt x="1385846" y="2377351"/>
                </a:lnTo>
                <a:lnTo>
                  <a:pt x="1382253" y="2366578"/>
                </a:lnTo>
                <a:lnTo>
                  <a:pt x="1380860" y="2362398"/>
                </a:lnTo>
                <a:close/>
                <a:moveTo>
                  <a:pt x="817548" y="2352431"/>
                </a:moveTo>
                <a:lnTo>
                  <a:pt x="817548" y="2352432"/>
                </a:lnTo>
                <a:lnTo>
                  <a:pt x="817548" y="2357416"/>
                </a:lnTo>
                <a:lnTo>
                  <a:pt x="817548" y="2362399"/>
                </a:lnTo>
                <a:lnTo>
                  <a:pt x="817548" y="2372369"/>
                </a:lnTo>
                <a:lnTo>
                  <a:pt x="817548" y="2382338"/>
                </a:lnTo>
                <a:lnTo>
                  <a:pt x="817548" y="2387319"/>
                </a:lnTo>
                <a:lnTo>
                  <a:pt x="817551" y="2387319"/>
                </a:lnTo>
                <a:lnTo>
                  <a:pt x="817551" y="2382334"/>
                </a:lnTo>
                <a:lnTo>
                  <a:pt x="817551" y="2372366"/>
                </a:lnTo>
                <a:lnTo>
                  <a:pt x="817551" y="2362399"/>
                </a:lnTo>
                <a:lnTo>
                  <a:pt x="817551" y="2352431"/>
                </a:lnTo>
                <a:close/>
                <a:moveTo>
                  <a:pt x="1051846" y="2342462"/>
                </a:moveTo>
                <a:lnTo>
                  <a:pt x="1051846" y="2342464"/>
                </a:lnTo>
                <a:lnTo>
                  <a:pt x="1056831" y="2347447"/>
                </a:lnTo>
                <a:close/>
                <a:moveTo>
                  <a:pt x="952145" y="2342462"/>
                </a:moveTo>
                <a:lnTo>
                  <a:pt x="952145" y="2342464"/>
                </a:lnTo>
                <a:lnTo>
                  <a:pt x="957130" y="2342464"/>
                </a:lnTo>
                <a:lnTo>
                  <a:pt x="957130" y="2342462"/>
                </a:lnTo>
                <a:close/>
                <a:moveTo>
                  <a:pt x="1357581" y="2335789"/>
                </a:moveTo>
                <a:lnTo>
                  <a:pt x="1360921" y="2342464"/>
                </a:lnTo>
                <a:lnTo>
                  <a:pt x="1360921" y="2342462"/>
                </a:lnTo>
                <a:close/>
                <a:moveTo>
                  <a:pt x="822534" y="2332497"/>
                </a:moveTo>
                <a:lnTo>
                  <a:pt x="820042" y="2337478"/>
                </a:lnTo>
                <a:lnTo>
                  <a:pt x="822534" y="2337478"/>
                </a:lnTo>
                <a:close/>
                <a:moveTo>
                  <a:pt x="1041876" y="2332495"/>
                </a:moveTo>
                <a:lnTo>
                  <a:pt x="1046860" y="2337479"/>
                </a:lnTo>
                <a:lnTo>
                  <a:pt x="1051846" y="2337479"/>
                </a:lnTo>
                <a:lnTo>
                  <a:pt x="1051846" y="2337478"/>
                </a:lnTo>
                <a:lnTo>
                  <a:pt x="1046860" y="2337478"/>
                </a:lnTo>
                <a:close/>
                <a:moveTo>
                  <a:pt x="4526433" y="2327515"/>
                </a:moveTo>
                <a:lnTo>
                  <a:pt x="4541385" y="2357416"/>
                </a:lnTo>
                <a:lnTo>
                  <a:pt x="4546371" y="2362399"/>
                </a:lnTo>
                <a:lnTo>
                  <a:pt x="4546371" y="2367384"/>
                </a:lnTo>
                <a:lnTo>
                  <a:pt x="4551355" y="2382334"/>
                </a:lnTo>
                <a:lnTo>
                  <a:pt x="4561326" y="2397287"/>
                </a:lnTo>
                <a:lnTo>
                  <a:pt x="4566310" y="2412238"/>
                </a:lnTo>
                <a:lnTo>
                  <a:pt x="4561326" y="2392305"/>
                </a:lnTo>
                <a:lnTo>
                  <a:pt x="4556341" y="2377351"/>
                </a:lnTo>
                <a:lnTo>
                  <a:pt x="4551355" y="2367384"/>
                </a:lnTo>
                <a:lnTo>
                  <a:pt x="4546371" y="2357416"/>
                </a:lnTo>
                <a:close/>
                <a:moveTo>
                  <a:pt x="1355935" y="2322527"/>
                </a:moveTo>
                <a:lnTo>
                  <a:pt x="1350949" y="2327510"/>
                </a:lnTo>
                <a:lnTo>
                  <a:pt x="1345963" y="2327510"/>
                </a:lnTo>
                <a:lnTo>
                  <a:pt x="1345966" y="2327511"/>
                </a:lnTo>
                <a:lnTo>
                  <a:pt x="1350949" y="2327511"/>
                </a:lnTo>
                <a:close/>
                <a:moveTo>
                  <a:pt x="4466619" y="2307577"/>
                </a:moveTo>
                <a:lnTo>
                  <a:pt x="4501504" y="2312559"/>
                </a:lnTo>
                <a:lnTo>
                  <a:pt x="4526427" y="2327510"/>
                </a:lnTo>
                <a:lnTo>
                  <a:pt x="4506490" y="2312561"/>
                </a:lnTo>
                <a:close/>
                <a:moveTo>
                  <a:pt x="822534" y="2307576"/>
                </a:moveTo>
                <a:lnTo>
                  <a:pt x="827520" y="2317544"/>
                </a:lnTo>
                <a:lnTo>
                  <a:pt x="822534" y="2332495"/>
                </a:lnTo>
                <a:lnTo>
                  <a:pt x="827520" y="2327510"/>
                </a:lnTo>
                <a:lnTo>
                  <a:pt x="827520" y="2317544"/>
                </a:lnTo>
                <a:lnTo>
                  <a:pt x="827520" y="2317543"/>
                </a:lnTo>
                <a:close/>
                <a:moveTo>
                  <a:pt x="1360921" y="2272688"/>
                </a:moveTo>
                <a:lnTo>
                  <a:pt x="1365904" y="2282657"/>
                </a:lnTo>
                <a:lnTo>
                  <a:pt x="1370890" y="2297608"/>
                </a:lnTo>
                <a:lnTo>
                  <a:pt x="1365904" y="2307576"/>
                </a:lnTo>
                <a:lnTo>
                  <a:pt x="1360921" y="2317543"/>
                </a:lnTo>
                <a:lnTo>
                  <a:pt x="1365905" y="2307576"/>
                </a:lnTo>
                <a:lnTo>
                  <a:pt x="1370890" y="2297608"/>
                </a:lnTo>
                <a:lnTo>
                  <a:pt x="1365905" y="2282657"/>
                </a:lnTo>
                <a:close/>
                <a:moveTo>
                  <a:pt x="5089741" y="2262721"/>
                </a:moveTo>
                <a:lnTo>
                  <a:pt x="5094726" y="2267704"/>
                </a:lnTo>
                <a:lnTo>
                  <a:pt x="5099711" y="2267704"/>
                </a:lnTo>
                <a:lnTo>
                  <a:pt x="5104696" y="2277672"/>
                </a:lnTo>
                <a:lnTo>
                  <a:pt x="5109681" y="2277672"/>
                </a:lnTo>
                <a:lnTo>
                  <a:pt x="5109681" y="2282657"/>
                </a:lnTo>
                <a:lnTo>
                  <a:pt x="5104696" y="2292624"/>
                </a:lnTo>
                <a:lnTo>
                  <a:pt x="5099711" y="2302592"/>
                </a:lnTo>
                <a:lnTo>
                  <a:pt x="5099711" y="2317543"/>
                </a:lnTo>
                <a:lnTo>
                  <a:pt x="5099711" y="2332497"/>
                </a:lnTo>
                <a:lnTo>
                  <a:pt x="5099711" y="2342464"/>
                </a:lnTo>
                <a:lnTo>
                  <a:pt x="5104696" y="2352431"/>
                </a:lnTo>
                <a:lnTo>
                  <a:pt x="5104696" y="2362399"/>
                </a:lnTo>
                <a:lnTo>
                  <a:pt x="5109681" y="2387319"/>
                </a:lnTo>
                <a:lnTo>
                  <a:pt x="5114666" y="2417223"/>
                </a:lnTo>
                <a:lnTo>
                  <a:pt x="5119651" y="2447128"/>
                </a:lnTo>
                <a:lnTo>
                  <a:pt x="5119651" y="2462081"/>
                </a:lnTo>
                <a:lnTo>
                  <a:pt x="5119651" y="2472048"/>
                </a:lnTo>
                <a:lnTo>
                  <a:pt x="5124636" y="2482015"/>
                </a:lnTo>
                <a:lnTo>
                  <a:pt x="5124636" y="2491984"/>
                </a:lnTo>
                <a:lnTo>
                  <a:pt x="5124636" y="2501952"/>
                </a:lnTo>
                <a:lnTo>
                  <a:pt x="5114666" y="2516905"/>
                </a:lnTo>
                <a:lnTo>
                  <a:pt x="5104696" y="2526872"/>
                </a:lnTo>
                <a:lnTo>
                  <a:pt x="5084756" y="2556776"/>
                </a:lnTo>
                <a:lnTo>
                  <a:pt x="5084756" y="2586679"/>
                </a:lnTo>
                <a:lnTo>
                  <a:pt x="5094726" y="2611599"/>
                </a:lnTo>
                <a:lnTo>
                  <a:pt x="5099711" y="2626551"/>
                </a:lnTo>
                <a:lnTo>
                  <a:pt x="5099711" y="2641502"/>
                </a:lnTo>
                <a:lnTo>
                  <a:pt x="5099711" y="2656453"/>
                </a:lnTo>
                <a:lnTo>
                  <a:pt x="5099711" y="2661438"/>
                </a:lnTo>
                <a:lnTo>
                  <a:pt x="5099711" y="2666422"/>
                </a:lnTo>
                <a:lnTo>
                  <a:pt x="5074785" y="2641502"/>
                </a:lnTo>
                <a:lnTo>
                  <a:pt x="5064815" y="2671405"/>
                </a:lnTo>
                <a:lnTo>
                  <a:pt x="5044875" y="2661438"/>
                </a:lnTo>
                <a:lnTo>
                  <a:pt x="5044875" y="2656453"/>
                </a:lnTo>
                <a:lnTo>
                  <a:pt x="5044875" y="2651470"/>
                </a:lnTo>
                <a:lnTo>
                  <a:pt x="5049860" y="2636519"/>
                </a:lnTo>
                <a:lnTo>
                  <a:pt x="5054845" y="2626551"/>
                </a:lnTo>
                <a:lnTo>
                  <a:pt x="5059830" y="2616582"/>
                </a:lnTo>
                <a:lnTo>
                  <a:pt x="5059830" y="2611599"/>
                </a:lnTo>
                <a:lnTo>
                  <a:pt x="5059830" y="2591664"/>
                </a:lnTo>
                <a:lnTo>
                  <a:pt x="5059830" y="2556776"/>
                </a:lnTo>
                <a:lnTo>
                  <a:pt x="5059830" y="2511920"/>
                </a:lnTo>
                <a:lnTo>
                  <a:pt x="5064815" y="2467064"/>
                </a:lnTo>
                <a:lnTo>
                  <a:pt x="5059830" y="2427191"/>
                </a:lnTo>
                <a:lnTo>
                  <a:pt x="5059830" y="2412240"/>
                </a:lnTo>
                <a:lnTo>
                  <a:pt x="5054845" y="2402273"/>
                </a:lnTo>
                <a:lnTo>
                  <a:pt x="5054845" y="2392305"/>
                </a:lnTo>
                <a:lnTo>
                  <a:pt x="5049860" y="2377351"/>
                </a:lnTo>
                <a:lnTo>
                  <a:pt x="5049860" y="2372369"/>
                </a:lnTo>
                <a:lnTo>
                  <a:pt x="5049860" y="2367384"/>
                </a:lnTo>
                <a:lnTo>
                  <a:pt x="5064815" y="2317543"/>
                </a:lnTo>
                <a:lnTo>
                  <a:pt x="5064815" y="2307576"/>
                </a:lnTo>
                <a:lnTo>
                  <a:pt x="5069800" y="2297608"/>
                </a:lnTo>
                <a:lnTo>
                  <a:pt x="5074785" y="2287640"/>
                </a:lnTo>
                <a:lnTo>
                  <a:pt x="5079770" y="2277672"/>
                </a:lnTo>
                <a:lnTo>
                  <a:pt x="5084756" y="2267704"/>
                </a:lnTo>
                <a:close/>
                <a:moveTo>
                  <a:pt x="383849" y="2227832"/>
                </a:moveTo>
                <a:lnTo>
                  <a:pt x="378868" y="2232815"/>
                </a:lnTo>
                <a:lnTo>
                  <a:pt x="373888" y="2237799"/>
                </a:lnTo>
                <a:lnTo>
                  <a:pt x="368897" y="2237799"/>
                </a:lnTo>
                <a:lnTo>
                  <a:pt x="368897" y="2237800"/>
                </a:lnTo>
                <a:lnTo>
                  <a:pt x="373888" y="2237800"/>
                </a:lnTo>
                <a:lnTo>
                  <a:pt x="378868" y="2232815"/>
                </a:lnTo>
                <a:lnTo>
                  <a:pt x="383849" y="2227833"/>
                </a:lnTo>
                <a:close/>
                <a:moveTo>
                  <a:pt x="1340634" y="2227486"/>
                </a:moveTo>
                <a:lnTo>
                  <a:pt x="1340978" y="2227833"/>
                </a:lnTo>
                <a:lnTo>
                  <a:pt x="1345963" y="2237800"/>
                </a:lnTo>
                <a:lnTo>
                  <a:pt x="1350949" y="2252751"/>
                </a:lnTo>
                <a:lnTo>
                  <a:pt x="1345966" y="2237800"/>
                </a:lnTo>
                <a:lnTo>
                  <a:pt x="1340980" y="2227833"/>
                </a:lnTo>
                <a:lnTo>
                  <a:pt x="1340978" y="2227833"/>
                </a:lnTo>
                <a:lnTo>
                  <a:pt x="1340978" y="2227832"/>
                </a:lnTo>
                <a:close/>
                <a:moveTo>
                  <a:pt x="1331009" y="2217863"/>
                </a:moveTo>
                <a:lnTo>
                  <a:pt x="1331009" y="2217865"/>
                </a:lnTo>
                <a:lnTo>
                  <a:pt x="1331372" y="2218226"/>
                </a:lnTo>
                <a:close/>
                <a:moveTo>
                  <a:pt x="1311069" y="2197928"/>
                </a:moveTo>
                <a:lnTo>
                  <a:pt x="1311069" y="2202912"/>
                </a:lnTo>
                <a:lnTo>
                  <a:pt x="1316054" y="2207896"/>
                </a:lnTo>
                <a:lnTo>
                  <a:pt x="1321038" y="2212881"/>
                </a:lnTo>
                <a:lnTo>
                  <a:pt x="1321040" y="2212881"/>
                </a:lnTo>
                <a:lnTo>
                  <a:pt x="1316054" y="2207896"/>
                </a:lnTo>
                <a:lnTo>
                  <a:pt x="1311071" y="2202912"/>
                </a:lnTo>
                <a:lnTo>
                  <a:pt x="1311071" y="2197928"/>
                </a:lnTo>
                <a:close/>
                <a:moveTo>
                  <a:pt x="348955" y="2182976"/>
                </a:moveTo>
                <a:lnTo>
                  <a:pt x="378868" y="2187960"/>
                </a:lnTo>
                <a:lnTo>
                  <a:pt x="353956" y="2202902"/>
                </a:lnTo>
                <a:lnTo>
                  <a:pt x="388838" y="2182976"/>
                </a:lnTo>
                <a:lnTo>
                  <a:pt x="393820" y="2182976"/>
                </a:lnTo>
                <a:lnTo>
                  <a:pt x="398809" y="2182976"/>
                </a:lnTo>
                <a:lnTo>
                  <a:pt x="408775" y="2182976"/>
                </a:lnTo>
                <a:lnTo>
                  <a:pt x="418746" y="2182976"/>
                </a:lnTo>
                <a:lnTo>
                  <a:pt x="423732" y="2187960"/>
                </a:lnTo>
                <a:lnTo>
                  <a:pt x="428715" y="2197928"/>
                </a:lnTo>
                <a:lnTo>
                  <a:pt x="433703" y="2202912"/>
                </a:lnTo>
                <a:lnTo>
                  <a:pt x="438688" y="2212879"/>
                </a:lnTo>
                <a:lnTo>
                  <a:pt x="438688" y="2222847"/>
                </a:lnTo>
                <a:lnTo>
                  <a:pt x="438688" y="2237799"/>
                </a:lnTo>
                <a:lnTo>
                  <a:pt x="428715" y="2252750"/>
                </a:lnTo>
                <a:lnTo>
                  <a:pt x="423732" y="2257734"/>
                </a:lnTo>
                <a:lnTo>
                  <a:pt x="418746" y="2262720"/>
                </a:lnTo>
                <a:lnTo>
                  <a:pt x="413761" y="2257734"/>
                </a:lnTo>
                <a:lnTo>
                  <a:pt x="408775" y="2257734"/>
                </a:lnTo>
                <a:lnTo>
                  <a:pt x="398809" y="2257734"/>
                </a:lnTo>
                <a:lnTo>
                  <a:pt x="398809" y="2257735"/>
                </a:lnTo>
                <a:lnTo>
                  <a:pt x="408780" y="2257735"/>
                </a:lnTo>
                <a:lnTo>
                  <a:pt x="408780" y="2262720"/>
                </a:lnTo>
                <a:lnTo>
                  <a:pt x="413761" y="2267704"/>
                </a:lnTo>
                <a:lnTo>
                  <a:pt x="413761" y="2277671"/>
                </a:lnTo>
                <a:lnTo>
                  <a:pt x="418746" y="2287640"/>
                </a:lnTo>
                <a:lnTo>
                  <a:pt x="423732" y="2297608"/>
                </a:lnTo>
                <a:lnTo>
                  <a:pt x="423732" y="2302591"/>
                </a:lnTo>
                <a:lnTo>
                  <a:pt x="428715" y="2307576"/>
                </a:lnTo>
                <a:lnTo>
                  <a:pt x="428715" y="2312559"/>
                </a:lnTo>
                <a:lnTo>
                  <a:pt x="423732" y="2322527"/>
                </a:lnTo>
                <a:lnTo>
                  <a:pt x="418746" y="2337478"/>
                </a:lnTo>
                <a:lnTo>
                  <a:pt x="408780" y="2347447"/>
                </a:lnTo>
                <a:lnTo>
                  <a:pt x="388838" y="2362398"/>
                </a:lnTo>
                <a:lnTo>
                  <a:pt x="358926" y="2377351"/>
                </a:lnTo>
                <a:lnTo>
                  <a:pt x="329014" y="2387319"/>
                </a:lnTo>
                <a:lnTo>
                  <a:pt x="319045" y="2392303"/>
                </a:lnTo>
                <a:lnTo>
                  <a:pt x="304091" y="2392303"/>
                </a:lnTo>
                <a:lnTo>
                  <a:pt x="294122" y="2387319"/>
                </a:lnTo>
                <a:lnTo>
                  <a:pt x="289139" y="2382334"/>
                </a:lnTo>
                <a:lnTo>
                  <a:pt x="289139" y="2377351"/>
                </a:lnTo>
                <a:lnTo>
                  <a:pt x="289139" y="2372366"/>
                </a:lnTo>
                <a:lnTo>
                  <a:pt x="289139" y="2367384"/>
                </a:lnTo>
                <a:lnTo>
                  <a:pt x="294122" y="2362398"/>
                </a:lnTo>
                <a:lnTo>
                  <a:pt x="294122" y="2357414"/>
                </a:lnTo>
                <a:lnTo>
                  <a:pt x="294122" y="2347447"/>
                </a:lnTo>
                <a:lnTo>
                  <a:pt x="294122" y="2337478"/>
                </a:lnTo>
                <a:lnTo>
                  <a:pt x="294122" y="2327510"/>
                </a:lnTo>
                <a:lnTo>
                  <a:pt x="294122" y="2317543"/>
                </a:lnTo>
                <a:lnTo>
                  <a:pt x="289139" y="2297608"/>
                </a:lnTo>
                <a:lnTo>
                  <a:pt x="284151" y="2287640"/>
                </a:lnTo>
                <a:lnTo>
                  <a:pt x="279169" y="2277671"/>
                </a:lnTo>
                <a:lnTo>
                  <a:pt x="269198" y="2272688"/>
                </a:lnTo>
                <a:lnTo>
                  <a:pt x="264209" y="2272688"/>
                </a:lnTo>
                <a:lnTo>
                  <a:pt x="259227" y="2272688"/>
                </a:lnTo>
                <a:lnTo>
                  <a:pt x="254239" y="2262720"/>
                </a:lnTo>
                <a:lnTo>
                  <a:pt x="254239" y="2257735"/>
                </a:lnTo>
                <a:lnTo>
                  <a:pt x="254239" y="2247767"/>
                </a:lnTo>
                <a:lnTo>
                  <a:pt x="259227" y="2242785"/>
                </a:lnTo>
                <a:lnTo>
                  <a:pt x="274180" y="2237800"/>
                </a:lnTo>
                <a:lnTo>
                  <a:pt x="304091" y="2247767"/>
                </a:lnTo>
                <a:lnTo>
                  <a:pt x="314062" y="2242785"/>
                </a:lnTo>
                <a:lnTo>
                  <a:pt x="324033" y="2237800"/>
                </a:lnTo>
                <a:lnTo>
                  <a:pt x="329014" y="2227832"/>
                </a:lnTo>
                <a:lnTo>
                  <a:pt x="334004" y="2222847"/>
                </a:lnTo>
                <a:lnTo>
                  <a:pt x="334004" y="2217863"/>
                </a:lnTo>
                <a:lnTo>
                  <a:pt x="329014" y="2217863"/>
                </a:lnTo>
                <a:lnTo>
                  <a:pt x="329014" y="2197928"/>
                </a:lnTo>
                <a:close/>
                <a:moveTo>
                  <a:pt x="473581" y="1978635"/>
                </a:moveTo>
                <a:lnTo>
                  <a:pt x="483550" y="1978635"/>
                </a:lnTo>
                <a:lnTo>
                  <a:pt x="493520" y="1983617"/>
                </a:lnTo>
                <a:lnTo>
                  <a:pt x="498508" y="1983617"/>
                </a:lnTo>
                <a:lnTo>
                  <a:pt x="503491" y="1983617"/>
                </a:lnTo>
                <a:lnTo>
                  <a:pt x="503491" y="1988601"/>
                </a:lnTo>
                <a:lnTo>
                  <a:pt x="508479" y="1993587"/>
                </a:lnTo>
                <a:lnTo>
                  <a:pt x="503491" y="1998570"/>
                </a:lnTo>
                <a:lnTo>
                  <a:pt x="503491" y="2008539"/>
                </a:lnTo>
                <a:lnTo>
                  <a:pt x="498508" y="2013522"/>
                </a:lnTo>
                <a:lnTo>
                  <a:pt x="493520" y="2018506"/>
                </a:lnTo>
                <a:lnTo>
                  <a:pt x="488537" y="2028473"/>
                </a:lnTo>
                <a:lnTo>
                  <a:pt x="488537" y="2033457"/>
                </a:lnTo>
                <a:lnTo>
                  <a:pt x="488537" y="2043425"/>
                </a:lnTo>
                <a:lnTo>
                  <a:pt x="488537" y="2048408"/>
                </a:lnTo>
                <a:lnTo>
                  <a:pt x="493520" y="2048408"/>
                </a:lnTo>
                <a:lnTo>
                  <a:pt x="513461" y="2053394"/>
                </a:lnTo>
                <a:lnTo>
                  <a:pt x="513461" y="2058377"/>
                </a:lnTo>
                <a:lnTo>
                  <a:pt x="518450" y="2058377"/>
                </a:lnTo>
                <a:lnTo>
                  <a:pt x="523432" y="2063361"/>
                </a:lnTo>
                <a:lnTo>
                  <a:pt x="533403" y="2063361"/>
                </a:lnTo>
                <a:lnTo>
                  <a:pt x="533403" y="2068345"/>
                </a:lnTo>
                <a:lnTo>
                  <a:pt x="538391" y="2073329"/>
                </a:lnTo>
                <a:lnTo>
                  <a:pt x="543374" y="2083297"/>
                </a:lnTo>
                <a:lnTo>
                  <a:pt x="543374" y="2088281"/>
                </a:lnTo>
                <a:lnTo>
                  <a:pt x="523432" y="2133137"/>
                </a:lnTo>
                <a:lnTo>
                  <a:pt x="543374" y="2148087"/>
                </a:lnTo>
                <a:lnTo>
                  <a:pt x="553343" y="2158056"/>
                </a:lnTo>
                <a:lnTo>
                  <a:pt x="563314" y="2187960"/>
                </a:lnTo>
                <a:lnTo>
                  <a:pt x="568296" y="2212881"/>
                </a:lnTo>
                <a:lnTo>
                  <a:pt x="568296" y="2227833"/>
                </a:lnTo>
                <a:lnTo>
                  <a:pt x="598207" y="2247767"/>
                </a:lnTo>
                <a:lnTo>
                  <a:pt x="613167" y="2277672"/>
                </a:lnTo>
                <a:lnTo>
                  <a:pt x="618149" y="2307576"/>
                </a:lnTo>
                <a:lnTo>
                  <a:pt x="623138" y="2317543"/>
                </a:lnTo>
                <a:lnTo>
                  <a:pt x="628119" y="2322527"/>
                </a:lnTo>
                <a:lnTo>
                  <a:pt x="638090" y="2327513"/>
                </a:lnTo>
                <a:lnTo>
                  <a:pt x="648061" y="2332495"/>
                </a:lnTo>
                <a:lnTo>
                  <a:pt x="653042" y="2342464"/>
                </a:lnTo>
                <a:lnTo>
                  <a:pt x="658027" y="2347447"/>
                </a:lnTo>
                <a:lnTo>
                  <a:pt x="658027" y="2352431"/>
                </a:lnTo>
                <a:lnTo>
                  <a:pt x="658027" y="2362399"/>
                </a:lnTo>
                <a:lnTo>
                  <a:pt x="658027" y="2372369"/>
                </a:lnTo>
                <a:lnTo>
                  <a:pt x="653042" y="2382334"/>
                </a:lnTo>
                <a:lnTo>
                  <a:pt x="648061" y="2387319"/>
                </a:lnTo>
                <a:lnTo>
                  <a:pt x="643073" y="2387319"/>
                </a:lnTo>
                <a:lnTo>
                  <a:pt x="672983" y="2412240"/>
                </a:lnTo>
                <a:lnTo>
                  <a:pt x="613167" y="2432175"/>
                </a:lnTo>
                <a:lnTo>
                  <a:pt x="548356" y="2447128"/>
                </a:lnTo>
                <a:lnTo>
                  <a:pt x="493520" y="2447128"/>
                </a:lnTo>
                <a:lnTo>
                  <a:pt x="473581" y="2452113"/>
                </a:lnTo>
                <a:lnTo>
                  <a:pt x="428715" y="2477031"/>
                </a:lnTo>
                <a:lnTo>
                  <a:pt x="403791" y="2467063"/>
                </a:lnTo>
                <a:lnTo>
                  <a:pt x="453644" y="2417223"/>
                </a:lnTo>
                <a:lnTo>
                  <a:pt x="513461" y="2392305"/>
                </a:lnTo>
                <a:lnTo>
                  <a:pt x="523432" y="2387319"/>
                </a:lnTo>
                <a:lnTo>
                  <a:pt x="533403" y="2382334"/>
                </a:lnTo>
                <a:lnTo>
                  <a:pt x="533403" y="2377351"/>
                </a:lnTo>
                <a:lnTo>
                  <a:pt x="533403" y="2372369"/>
                </a:lnTo>
                <a:lnTo>
                  <a:pt x="523432" y="2377351"/>
                </a:lnTo>
                <a:lnTo>
                  <a:pt x="498508" y="2387319"/>
                </a:lnTo>
                <a:lnTo>
                  <a:pt x="453644" y="2377351"/>
                </a:lnTo>
                <a:lnTo>
                  <a:pt x="448657" y="2377351"/>
                </a:lnTo>
                <a:lnTo>
                  <a:pt x="448657" y="2372369"/>
                </a:lnTo>
                <a:lnTo>
                  <a:pt x="448657" y="2367384"/>
                </a:lnTo>
                <a:lnTo>
                  <a:pt x="448657" y="2362399"/>
                </a:lnTo>
                <a:lnTo>
                  <a:pt x="453644" y="2362399"/>
                </a:lnTo>
                <a:lnTo>
                  <a:pt x="453644" y="2357416"/>
                </a:lnTo>
                <a:lnTo>
                  <a:pt x="473581" y="2327513"/>
                </a:lnTo>
                <a:lnTo>
                  <a:pt x="458626" y="2322527"/>
                </a:lnTo>
                <a:lnTo>
                  <a:pt x="458626" y="2297608"/>
                </a:lnTo>
                <a:lnTo>
                  <a:pt x="503491" y="2297608"/>
                </a:lnTo>
                <a:lnTo>
                  <a:pt x="503491" y="2262721"/>
                </a:lnTo>
                <a:lnTo>
                  <a:pt x="488537" y="2262721"/>
                </a:lnTo>
                <a:lnTo>
                  <a:pt x="493520" y="2232815"/>
                </a:lnTo>
                <a:lnTo>
                  <a:pt x="513461" y="2212881"/>
                </a:lnTo>
                <a:lnTo>
                  <a:pt x="483550" y="2207896"/>
                </a:lnTo>
                <a:lnTo>
                  <a:pt x="458626" y="2227833"/>
                </a:lnTo>
                <a:lnTo>
                  <a:pt x="453644" y="2222847"/>
                </a:lnTo>
                <a:lnTo>
                  <a:pt x="448657" y="2217865"/>
                </a:lnTo>
                <a:lnTo>
                  <a:pt x="448657" y="2212881"/>
                </a:lnTo>
                <a:lnTo>
                  <a:pt x="453644" y="2202912"/>
                </a:lnTo>
                <a:lnTo>
                  <a:pt x="458626" y="2192944"/>
                </a:lnTo>
                <a:lnTo>
                  <a:pt x="458626" y="2187960"/>
                </a:lnTo>
                <a:lnTo>
                  <a:pt x="463615" y="2182976"/>
                </a:lnTo>
                <a:lnTo>
                  <a:pt x="463615" y="2177992"/>
                </a:lnTo>
                <a:lnTo>
                  <a:pt x="463615" y="2168024"/>
                </a:lnTo>
                <a:lnTo>
                  <a:pt x="443673" y="2158056"/>
                </a:lnTo>
                <a:lnTo>
                  <a:pt x="438688" y="2153073"/>
                </a:lnTo>
                <a:lnTo>
                  <a:pt x="433703" y="2143105"/>
                </a:lnTo>
                <a:lnTo>
                  <a:pt x="433703" y="2138121"/>
                </a:lnTo>
                <a:lnTo>
                  <a:pt x="433703" y="2128153"/>
                </a:lnTo>
                <a:lnTo>
                  <a:pt x="433703" y="2123168"/>
                </a:lnTo>
                <a:lnTo>
                  <a:pt x="438688" y="2118186"/>
                </a:lnTo>
                <a:lnTo>
                  <a:pt x="438688" y="2113200"/>
                </a:lnTo>
                <a:lnTo>
                  <a:pt x="418746" y="2118186"/>
                </a:lnTo>
                <a:lnTo>
                  <a:pt x="413761" y="2108218"/>
                </a:lnTo>
                <a:lnTo>
                  <a:pt x="413761" y="2098250"/>
                </a:lnTo>
                <a:lnTo>
                  <a:pt x="418746" y="2088281"/>
                </a:lnTo>
                <a:lnTo>
                  <a:pt x="423732" y="2073329"/>
                </a:lnTo>
                <a:lnTo>
                  <a:pt x="428715" y="2068345"/>
                </a:lnTo>
                <a:lnTo>
                  <a:pt x="438688" y="2058377"/>
                </a:lnTo>
                <a:lnTo>
                  <a:pt x="443673" y="2043425"/>
                </a:lnTo>
                <a:lnTo>
                  <a:pt x="443673" y="2033457"/>
                </a:lnTo>
                <a:lnTo>
                  <a:pt x="443673" y="2023490"/>
                </a:lnTo>
                <a:lnTo>
                  <a:pt x="438688" y="2018506"/>
                </a:lnTo>
                <a:lnTo>
                  <a:pt x="463615" y="1983617"/>
                </a:lnTo>
                <a:close/>
                <a:moveTo>
                  <a:pt x="7761729" y="1973646"/>
                </a:moveTo>
                <a:lnTo>
                  <a:pt x="7756744" y="1978630"/>
                </a:lnTo>
                <a:lnTo>
                  <a:pt x="7746774" y="1988598"/>
                </a:lnTo>
                <a:lnTo>
                  <a:pt x="7736804" y="1993582"/>
                </a:lnTo>
                <a:lnTo>
                  <a:pt x="7725321" y="2001236"/>
                </a:lnTo>
                <a:lnTo>
                  <a:pt x="7736805" y="1993582"/>
                </a:lnTo>
                <a:lnTo>
                  <a:pt x="7746775" y="1988598"/>
                </a:lnTo>
                <a:lnTo>
                  <a:pt x="7756745" y="1978630"/>
                </a:lnTo>
                <a:lnTo>
                  <a:pt x="7761730" y="1973646"/>
                </a:lnTo>
                <a:close/>
                <a:moveTo>
                  <a:pt x="1580261" y="1789252"/>
                </a:moveTo>
                <a:lnTo>
                  <a:pt x="1500501" y="1868988"/>
                </a:lnTo>
                <a:lnTo>
                  <a:pt x="1500501" y="1868990"/>
                </a:lnTo>
                <a:lnTo>
                  <a:pt x="1580261" y="1789255"/>
                </a:lnTo>
                <a:lnTo>
                  <a:pt x="1580266" y="1789252"/>
                </a:lnTo>
                <a:close/>
                <a:moveTo>
                  <a:pt x="1021936" y="1744397"/>
                </a:moveTo>
                <a:lnTo>
                  <a:pt x="1016949" y="1784268"/>
                </a:lnTo>
                <a:lnTo>
                  <a:pt x="1016949" y="1814164"/>
                </a:lnTo>
                <a:lnTo>
                  <a:pt x="1016949" y="1829118"/>
                </a:lnTo>
                <a:lnTo>
                  <a:pt x="1016949" y="1868988"/>
                </a:lnTo>
                <a:lnTo>
                  <a:pt x="1006980" y="1893908"/>
                </a:lnTo>
                <a:lnTo>
                  <a:pt x="997009" y="1903875"/>
                </a:lnTo>
                <a:lnTo>
                  <a:pt x="987040" y="1908859"/>
                </a:lnTo>
                <a:lnTo>
                  <a:pt x="992025" y="1908859"/>
                </a:lnTo>
                <a:lnTo>
                  <a:pt x="1001997" y="1903876"/>
                </a:lnTo>
                <a:lnTo>
                  <a:pt x="1011966" y="1893908"/>
                </a:lnTo>
                <a:lnTo>
                  <a:pt x="1011966" y="1883940"/>
                </a:lnTo>
                <a:lnTo>
                  <a:pt x="1016952" y="1873974"/>
                </a:lnTo>
                <a:lnTo>
                  <a:pt x="1016952" y="1868990"/>
                </a:lnTo>
                <a:lnTo>
                  <a:pt x="1016952" y="1864006"/>
                </a:lnTo>
                <a:lnTo>
                  <a:pt x="1016952" y="1859023"/>
                </a:lnTo>
                <a:lnTo>
                  <a:pt x="1021936" y="1794237"/>
                </a:lnTo>
                <a:close/>
                <a:moveTo>
                  <a:pt x="1585246" y="1729446"/>
                </a:moveTo>
                <a:lnTo>
                  <a:pt x="1585246" y="1774300"/>
                </a:lnTo>
                <a:lnTo>
                  <a:pt x="1585246" y="1784268"/>
                </a:lnTo>
                <a:lnTo>
                  <a:pt x="1585246" y="1784271"/>
                </a:lnTo>
                <a:lnTo>
                  <a:pt x="1585249" y="1784271"/>
                </a:lnTo>
                <a:lnTo>
                  <a:pt x="1590235" y="1764335"/>
                </a:lnTo>
                <a:lnTo>
                  <a:pt x="1585249" y="1729448"/>
                </a:lnTo>
                <a:close/>
                <a:moveTo>
                  <a:pt x="10989552" y="1609832"/>
                </a:moveTo>
                <a:lnTo>
                  <a:pt x="10994537" y="1609832"/>
                </a:lnTo>
                <a:lnTo>
                  <a:pt x="10999523" y="1609832"/>
                </a:lnTo>
                <a:lnTo>
                  <a:pt x="11009493" y="1619800"/>
                </a:lnTo>
                <a:lnTo>
                  <a:pt x="11019463" y="1629768"/>
                </a:lnTo>
                <a:lnTo>
                  <a:pt x="11024448" y="1639736"/>
                </a:lnTo>
                <a:lnTo>
                  <a:pt x="11034418" y="1649704"/>
                </a:lnTo>
                <a:lnTo>
                  <a:pt x="11039403" y="1654688"/>
                </a:lnTo>
                <a:lnTo>
                  <a:pt x="11039403" y="1664656"/>
                </a:lnTo>
                <a:lnTo>
                  <a:pt x="11049373" y="1669640"/>
                </a:lnTo>
                <a:lnTo>
                  <a:pt x="11054358" y="1679608"/>
                </a:lnTo>
                <a:lnTo>
                  <a:pt x="11059343" y="1679608"/>
                </a:lnTo>
                <a:lnTo>
                  <a:pt x="11064328" y="1679608"/>
                </a:lnTo>
                <a:lnTo>
                  <a:pt x="11064328" y="1674624"/>
                </a:lnTo>
                <a:lnTo>
                  <a:pt x="11064328" y="1669640"/>
                </a:lnTo>
                <a:lnTo>
                  <a:pt x="11064328" y="1659673"/>
                </a:lnTo>
                <a:lnTo>
                  <a:pt x="11064328" y="1649704"/>
                </a:lnTo>
                <a:lnTo>
                  <a:pt x="11069313" y="1639736"/>
                </a:lnTo>
                <a:lnTo>
                  <a:pt x="11079283" y="1629768"/>
                </a:lnTo>
                <a:lnTo>
                  <a:pt x="11094239" y="1624784"/>
                </a:lnTo>
                <a:lnTo>
                  <a:pt x="11104209" y="1624784"/>
                </a:lnTo>
                <a:lnTo>
                  <a:pt x="11114179" y="1629768"/>
                </a:lnTo>
                <a:lnTo>
                  <a:pt x="11124149" y="1639736"/>
                </a:lnTo>
                <a:lnTo>
                  <a:pt x="11129134" y="1644720"/>
                </a:lnTo>
                <a:lnTo>
                  <a:pt x="11129134" y="1649704"/>
                </a:lnTo>
                <a:lnTo>
                  <a:pt x="11134119" y="1654688"/>
                </a:lnTo>
                <a:lnTo>
                  <a:pt x="11144089" y="1659673"/>
                </a:lnTo>
                <a:lnTo>
                  <a:pt x="11149074" y="1664656"/>
                </a:lnTo>
                <a:lnTo>
                  <a:pt x="11159044" y="1664656"/>
                </a:lnTo>
                <a:lnTo>
                  <a:pt x="11164029" y="1659673"/>
                </a:lnTo>
                <a:lnTo>
                  <a:pt x="11169015" y="1654688"/>
                </a:lnTo>
                <a:lnTo>
                  <a:pt x="11178985" y="1649704"/>
                </a:lnTo>
                <a:lnTo>
                  <a:pt x="11188955" y="1644720"/>
                </a:lnTo>
                <a:lnTo>
                  <a:pt x="11198925" y="1639736"/>
                </a:lnTo>
                <a:lnTo>
                  <a:pt x="11208895" y="1634752"/>
                </a:lnTo>
                <a:lnTo>
                  <a:pt x="11213880" y="1634752"/>
                </a:lnTo>
                <a:lnTo>
                  <a:pt x="11218865" y="1629768"/>
                </a:lnTo>
                <a:lnTo>
                  <a:pt x="11233820" y="1634752"/>
                </a:lnTo>
                <a:lnTo>
                  <a:pt x="11238805" y="1634752"/>
                </a:lnTo>
                <a:lnTo>
                  <a:pt x="11248775" y="1639736"/>
                </a:lnTo>
                <a:lnTo>
                  <a:pt x="11248775" y="1649704"/>
                </a:lnTo>
                <a:lnTo>
                  <a:pt x="11248775" y="1654688"/>
                </a:lnTo>
                <a:lnTo>
                  <a:pt x="11248775" y="1659673"/>
                </a:lnTo>
                <a:lnTo>
                  <a:pt x="11248775" y="1664656"/>
                </a:lnTo>
                <a:lnTo>
                  <a:pt x="11253761" y="1664656"/>
                </a:lnTo>
                <a:lnTo>
                  <a:pt x="11263731" y="1669640"/>
                </a:lnTo>
                <a:lnTo>
                  <a:pt x="11268716" y="1679608"/>
                </a:lnTo>
                <a:lnTo>
                  <a:pt x="11278686" y="1689576"/>
                </a:lnTo>
                <a:lnTo>
                  <a:pt x="11283671" y="1699543"/>
                </a:lnTo>
                <a:lnTo>
                  <a:pt x="11288656" y="1709512"/>
                </a:lnTo>
                <a:lnTo>
                  <a:pt x="11293641" y="1714496"/>
                </a:lnTo>
                <a:lnTo>
                  <a:pt x="11293641" y="1719479"/>
                </a:lnTo>
                <a:lnTo>
                  <a:pt x="11283671" y="1754367"/>
                </a:lnTo>
                <a:lnTo>
                  <a:pt x="11258746" y="1789255"/>
                </a:lnTo>
                <a:lnTo>
                  <a:pt x="11228835" y="1809182"/>
                </a:lnTo>
                <a:lnTo>
                  <a:pt x="11203910" y="1824132"/>
                </a:lnTo>
                <a:lnTo>
                  <a:pt x="11193940" y="1829118"/>
                </a:lnTo>
                <a:lnTo>
                  <a:pt x="11188955" y="1829118"/>
                </a:lnTo>
                <a:lnTo>
                  <a:pt x="11178985" y="1824132"/>
                </a:lnTo>
                <a:lnTo>
                  <a:pt x="11169015" y="1824132"/>
                </a:lnTo>
                <a:lnTo>
                  <a:pt x="11159044" y="1824132"/>
                </a:lnTo>
                <a:lnTo>
                  <a:pt x="11144089" y="1829118"/>
                </a:lnTo>
                <a:lnTo>
                  <a:pt x="11139104" y="1834100"/>
                </a:lnTo>
                <a:lnTo>
                  <a:pt x="11129134" y="1839084"/>
                </a:lnTo>
                <a:lnTo>
                  <a:pt x="11119164" y="1844070"/>
                </a:lnTo>
                <a:lnTo>
                  <a:pt x="11104209" y="1849052"/>
                </a:lnTo>
                <a:lnTo>
                  <a:pt x="11099224" y="1854036"/>
                </a:lnTo>
                <a:lnTo>
                  <a:pt x="11094239" y="1854036"/>
                </a:lnTo>
                <a:lnTo>
                  <a:pt x="11049373" y="1824132"/>
                </a:lnTo>
                <a:lnTo>
                  <a:pt x="11004508" y="1779287"/>
                </a:lnTo>
                <a:lnTo>
                  <a:pt x="10969612" y="1779287"/>
                </a:lnTo>
                <a:lnTo>
                  <a:pt x="10959642" y="1769317"/>
                </a:lnTo>
                <a:lnTo>
                  <a:pt x="10954657" y="1759351"/>
                </a:lnTo>
                <a:lnTo>
                  <a:pt x="10954657" y="1754367"/>
                </a:lnTo>
                <a:lnTo>
                  <a:pt x="10959642" y="1749384"/>
                </a:lnTo>
                <a:lnTo>
                  <a:pt x="10959642" y="1744399"/>
                </a:lnTo>
                <a:lnTo>
                  <a:pt x="10964627" y="1744399"/>
                </a:lnTo>
                <a:lnTo>
                  <a:pt x="10969612" y="1744399"/>
                </a:lnTo>
                <a:lnTo>
                  <a:pt x="11009493" y="1729448"/>
                </a:lnTo>
                <a:lnTo>
                  <a:pt x="10994537" y="1699543"/>
                </a:lnTo>
                <a:lnTo>
                  <a:pt x="10954657" y="1689576"/>
                </a:lnTo>
                <a:lnTo>
                  <a:pt x="10984567" y="1619800"/>
                </a:lnTo>
                <a:close/>
                <a:moveTo>
                  <a:pt x="9386858" y="1550013"/>
                </a:moveTo>
                <a:lnTo>
                  <a:pt x="9391843" y="1574933"/>
                </a:lnTo>
                <a:lnTo>
                  <a:pt x="9401813" y="1574933"/>
                </a:lnTo>
                <a:lnTo>
                  <a:pt x="9411783" y="1579917"/>
                </a:lnTo>
                <a:lnTo>
                  <a:pt x="9421753" y="1584901"/>
                </a:lnTo>
                <a:lnTo>
                  <a:pt x="9431723" y="1589885"/>
                </a:lnTo>
                <a:lnTo>
                  <a:pt x="9441693" y="1599852"/>
                </a:lnTo>
                <a:lnTo>
                  <a:pt x="9451663" y="1604837"/>
                </a:lnTo>
                <a:lnTo>
                  <a:pt x="9456648" y="1609821"/>
                </a:lnTo>
                <a:lnTo>
                  <a:pt x="9471604" y="1614805"/>
                </a:lnTo>
                <a:lnTo>
                  <a:pt x="9481574" y="1624773"/>
                </a:lnTo>
                <a:lnTo>
                  <a:pt x="9491544" y="1634741"/>
                </a:lnTo>
                <a:lnTo>
                  <a:pt x="9501514" y="1644709"/>
                </a:lnTo>
                <a:lnTo>
                  <a:pt x="9506499" y="1649692"/>
                </a:lnTo>
                <a:lnTo>
                  <a:pt x="9506499" y="1654676"/>
                </a:lnTo>
                <a:lnTo>
                  <a:pt x="9486559" y="1669628"/>
                </a:lnTo>
                <a:lnTo>
                  <a:pt x="9441693" y="1659660"/>
                </a:lnTo>
                <a:lnTo>
                  <a:pt x="9391843" y="1689564"/>
                </a:lnTo>
                <a:lnTo>
                  <a:pt x="9381873" y="1694548"/>
                </a:lnTo>
                <a:lnTo>
                  <a:pt x="9371903" y="1694548"/>
                </a:lnTo>
                <a:lnTo>
                  <a:pt x="9361933" y="1694548"/>
                </a:lnTo>
                <a:lnTo>
                  <a:pt x="9356948" y="1689564"/>
                </a:lnTo>
                <a:lnTo>
                  <a:pt x="9351962" y="1684580"/>
                </a:lnTo>
                <a:lnTo>
                  <a:pt x="9346977" y="1679596"/>
                </a:lnTo>
                <a:lnTo>
                  <a:pt x="9346977" y="1674612"/>
                </a:lnTo>
                <a:lnTo>
                  <a:pt x="9346977" y="1669628"/>
                </a:lnTo>
                <a:lnTo>
                  <a:pt x="9341992" y="1664644"/>
                </a:lnTo>
                <a:lnTo>
                  <a:pt x="9337007" y="1659660"/>
                </a:lnTo>
                <a:lnTo>
                  <a:pt x="9332022" y="1659660"/>
                </a:lnTo>
                <a:lnTo>
                  <a:pt x="9322052" y="1659660"/>
                </a:lnTo>
                <a:lnTo>
                  <a:pt x="9317067" y="1659660"/>
                </a:lnTo>
                <a:lnTo>
                  <a:pt x="9312082" y="1664644"/>
                </a:lnTo>
                <a:lnTo>
                  <a:pt x="9307097" y="1664644"/>
                </a:lnTo>
                <a:lnTo>
                  <a:pt x="9322052" y="1639725"/>
                </a:lnTo>
                <a:lnTo>
                  <a:pt x="9322052" y="1624773"/>
                </a:lnTo>
                <a:lnTo>
                  <a:pt x="9322052" y="1609821"/>
                </a:lnTo>
                <a:lnTo>
                  <a:pt x="9332022" y="1599852"/>
                </a:lnTo>
                <a:lnTo>
                  <a:pt x="9337007" y="1594869"/>
                </a:lnTo>
                <a:lnTo>
                  <a:pt x="9346977" y="1589885"/>
                </a:lnTo>
                <a:lnTo>
                  <a:pt x="9351962" y="1584901"/>
                </a:lnTo>
                <a:lnTo>
                  <a:pt x="9356948" y="1584901"/>
                </a:lnTo>
                <a:lnTo>
                  <a:pt x="9361933" y="1584901"/>
                </a:lnTo>
                <a:close/>
                <a:moveTo>
                  <a:pt x="1568301" y="1532072"/>
                </a:moveTo>
                <a:lnTo>
                  <a:pt x="1565306" y="1550022"/>
                </a:lnTo>
                <a:lnTo>
                  <a:pt x="1560322" y="1594877"/>
                </a:lnTo>
                <a:lnTo>
                  <a:pt x="1560322" y="1639733"/>
                </a:lnTo>
                <a:lnTo>
                  <a:pt x="1560322" y="1639736"/>
                </a:lnTo>
                <a:close/>
                <a:moveTo>
                  <a:pt x="1101695" y="1475264"/>
                </a:moveTo>
                <a:lnTo>
                  <a:pt x="1096712" y="1515136"/>
                </a:lnTo>
                <a:lnTo>
                  <a:pt x="1071786" y="1559991"/>
                </a:lnTo>
                <a:lnTo>
                  <a:pt x="1066800" y="1619798"/>
                </a:lnTo>
                <a:lnTo>
                  <a:pt x="1011966" y="1654687"/>
                </a:lnTo>
                <a:lnTo>
                  <a:pt x="1066802" y="1619798"/>
                </a:lnTo>
                <a:lnTo>
                  <a:pt x="1071788" y="1559991"/>
                </a:lnTo>
                <a:lnTo>
                  <a:pt x="1096712" y="1515136"/>
                </a:lnTo>
                <a:lnTo>
                  <a:pt x="1101698" y="1475264"/>
                </a:lnTo>
                <a:close/>
                <a:moveTo>
                  <a:pt x="1121637" y="1460312"/>
                </a:moveTo>
                <a:lnTo>
                  <a:pt x="1116651" y="1465296"/>
                </a:lnTo>
                <a:lnTo>
                  <a:pt x="1113329" y="1471941"/>
                </a:lnTo>
                <a:lnTo>
                  <a:pt x="1116653" y="1470279"/>
                </a:lnTo>
                <a:close/>
                <a:moveTo>
                  <a:pt x="1141579" y="1440375"/>
                </a:moveTo>
                <a:lnTo>
                  <a:pt x="1141577" y="1440376"/>
                </a:lnTo>
                <a:lnTo>
                  <a:pt x="1141548" y="1440406"/>
                </a:lnTo>
                <a:lnTo>
                  <a:pt x="1133984" y="1447967"/>
                </a:lnTo>
                <a:lnTo>
                  <a:pt x="1127172" y="1454779"/>
                </a:lnTo>
                <a:lnTo>
                  <a:pt x="1123725" y="1458224"/>
                </a:lnTo>
                <a:lnTo>
                  <a:pt x="1126622" y="1455329"/>
                </a:lnTo>
                <a:lnTo>
                  <a:pt x="1127172" y="1454779"/>
                </a:lnTo>
                <a:lnTo>
                  <a:pt x="1131608" y="1450343"/>
                </a:lnTo>
                <a:lnTo>
                  <a:pt x="1133984" y="1447967"/>
                </a:lnTo>
                <a:lnTo>
                  <a:pt x="1136593" y="1445360"/>
                </a:lnTo>
                <a:lnTo>
                  <a:pt x="1141548" y="1440406"/>
                </a:lnTo>
                <a:close/>
                <a:moveTo>
                  <a:pt x="1156534" y="1420440"/>
                </a:moveTo>
                <a:lnTo>
                  <a:pt x="1151546" y="1425425"/>
                </a:lnTo>
                <a:lnTo>
                  <a:pt x="1151546" y="1425426"/>
                </a:lnTo>
                <a:close/>
                <a:moveTo>
                  <a:pt x="1580261" y="1420439"/>
                </a:moveTo>
                <a:lnTo>
                  <a:pt x="1550353" y="1455327"/>
                </a:lnTo>
                <a:lnTo>
                  <a:pt x="1552655" y="1457628"/>
                </a:lnTo>
                <a:lnTo>
                  <a:pt x="1580261" y="1425426"/>
                </a:lnTo>
                <a:close/>
                <a:moveTo>
                  <a:pt x="1375876" y="1370601"/>
                </a:moveTo>
                <a:lnTo>
                  <a:pt x="1370891" y="1380566"/>
                </a:lnTo>
                <a:lnTo>
                  <a:pt x="1375876" y="1375583"/>
                </a:lnTo>
                <a:close/>
                <a:moveTo>
                  <a:pt x="1166503" y="1355649"/>
                </a:moveTo>
                <a:lnTo>
                  <a:pt x="1161517" y="1360632"/>
                </a:lnTo>
                <a:lnTo>
                  <a:pt x="1166503" y="1355649"/>
                </a:lnTo>
                <a:close/>
                <a:moveTo>
                  <a:pt x="9805602" y="1325735"/>
                </a:moveTo>
                <a:lnTo>
                  <a:pt x="9808094" y="1325735"/>
                </a:lnTo>
                <a:lnTo>
                  <a:pt x="9805602" y="1330719"/>
                </a:lnTo>
                <a:close/>
                <a:moveTo>
                  <a:pt x="1335994" y="1315776"/>
                </a:moveTo>
                <a:lnTo>
                  <a:pt x="1335994" y="1315777"/>
                </a:lnTo>
                <a:lnTo>
                  <a:pt x="1357359" y="1332864"/>
                </a:lnTo>
                <a:lnTo>
                  <a:pt x="1355935" y="1330727"/>
                </a:lnTo>
                <a:close/>
                <a:moveTo>
                  <a:pt x="1308579" y="1275904"/>
                </a:moveTo>
                <a:lnTo>
                  <a:pt x="1311071" y="1280889"/>
                </a:lnTo>
                <a:lnTo>
                  <a:pt x="1318548" y="1288364"/>
                </a:lnTo>
                <a:lnTo>
                  <a:pt x="1316054" y="1280888"/>
                </a:lnTo>
                <a:close/>
                <a:moveTo>
                  <a:pt x="9626140" y="1275893"/>
                </a:moveTo>
                <a:lnTo>
                  <a:pt x="9631125" y="1275893"/>
                </a:lnTo>
                <a:lnTo>
                  <a:pt x="9636110" y="1275893"/>
                </a:lnTo>
                <a:lnTo>
                  <a:pt x="9651066" y="1275893"/>
                </a:lnTo>
                <a:lnTo>
                  <a:pt x="9661036" y="1280877"/>
                </a:lnTo>
                <a:lnTo>
                  <a:pt x="9666021" y="1285860"/>
                </a:lnTo>
                <a:lnTo>
                  <a:pt x="9671006" y="1295828"/>
                </a:lnTo>
                <a:lnTo>
                  <a:pt x="9671006" y="1305796"/>
                </a:lnTo>
                <a:lnTo>
                  <a:pt x="9671006" y="1315764"/>
                </a:lnTo>
                <a:lnTo>
                  <a:pt x="9671006" y="1325732"/>
                </a:lnTo>
                <a:lnTo>
                  <a:pt x="9671006" y="1330716"/>
                </a:lnTo>
                <a:lnTo>
                  <a:pt x="9671006" y="1335700"/>
                </a:lnTo>
                <a:lnTo>
                  <a:pt x="9671006" y="1340684"/>
                </a:lnTo>
                <a:lnTo>
                  <a:pt x="9671006" y="1345668"/>
                </a:lnTo>
                <a:lnTo>
                  <a:pt x="9666021" y="1350652"/>
                </a:lnTo>
                <a:lnTo>
                  <a:pt x="9656051" y="1355636"/>
                </a:lnTo>
                <a:lnTo>
                  <a:pt x="9651066" y="1355636"/>
                </a:lnTo>
                <a:lnTo>
                  <a:pt x="9641096" y="1355636"/>
                </a:lnTo>
                <a:lnTo>
                  <a:pt x="9636110" y="1355636"/>
                </a:lnTo>
                <a:lnTo>
                  <a:pt x="9631125" y="1355636"/>
                </a:lnTo>
                <a:lnTo>
                  <a:pt x="9626140" y="1355636"/>
                </a:lnTo>
                <a:lnTo>
                  <a:pt x="9616170" y="1350652"/>
                </a:lnTo>
                <a:lnTo>
                  <a:pt x="9611185" y="1340684"/>
                </a:lnTo>
                <a:lnTo>
                  <a:pt x="9611185" y="1330716"/>
                </a:lnTo>
                <a:lnTo>
                  <a:pt x="9611185" y="1320748"/>
                </a:lnTo>
                <a:lnTo>
                  <a:pt x="9611185" y="1315764"/>
                </a:lnTo>
                <a:lnTo>
                  <a:pt x="9611185" y="1310780"/>
                </a:lnTo>
                <a:lnTo>
                  <a:pt x="9611185" y="1295828"/>
                </a:lnTo>
                <a:lnTo>
                  <a:pt x="9616170" y="1285860"/>
                </a:lnTo>
                <a:lnTo>
                  <a:pt x="9621155" y="1280877"/>
                </a:lnTo>
                <a:close/>
                <a:moveTo>
                  <a:pt x="1256232" y="1226066"/>
                </a:moveTo>
                <a:lnTo>
                  <a:pt x="1211368" y="1265937"/>
                </a:lnTo>
                <a:lnTo>
                  <a:pt x="1204720" y="1277567"/>
                </a:lnTo>
                <a:lnTo>
                  <a:pt x="1206384" y="1275905"/>
                </a:lnTo>
                <a:lnTo>
                  <a:pt x="1211368" y="1270921"/>
                </a:lnTo>
                <a:lnTo>
                  <a:pt x="1216354" y="1265937"/>
                </a:lnTo>
                <a:lnTo>
                  <a:pt x="1226323" y="1255968"/>
                </a:lnTo>
                <a:lnTo>
                  <a:pt x="1236294" y="1246002"/>
                </a:lnTo>
                <a:lnTo>
                  <a:pt x="1246263" y="1236034"/>
                </a:lnTo>
                <a:lnTo>
                  <a:pt x="1256235" y="1226066"/>
                </a:lnTo>
                <a:close/>
                <a:moveTo>
                  <a:pt x="1270193" y="1217093"/>
                </a:moveTo>
                <a:lnTo>
                  <a:pt x="1256235" y="1226065"/>
                </a:lnTo>
                <a:lnTo>
                  <a:pt x="1266203" y="1221082"/>
                </a:lnTo>
                <a:close/>
                <a:moveTo>
                  <a:pt x="1557837" y="1208618"/>
                </a:moveTo>
                <a:lnTo>
                  <a:pt x="1550353" y="1211113"/>
                </a:lnTo>
                <a:lnTo>
                  <a:pt x="1530413" y="1255968"/>
                </a:lnTo>
                <a:lnTo>
                  <a:pt x="1530413" y="1255971"/>
                </a:lnTo>
                <a:lnTo>
                  <a:pt x="1550353" y="1211116"/>
                </a:lnTo>
                <a:lnTo>
                  <a:pt x="1555337" y="1211116"/>
                </a:lnTo>
                <a:close/>
                <a:moveTo>
                  <a:pt x="1370891" y="1196162"/>
                </a:moveTo>
                <a:lnTo>
                  <a:pt x="1375876" y="1201145"/>
                </a:lnTo>
                <a:lnTo>
                  <a:pt x="1395815" y="1201145"/>
                </a:lnTo>
                <a:lnTo>
                  <a:pt x="1402933" y="1199721"/>
                </a:lnTo>
                <a:close/>
                <a:moveTo>
                  <a:pt x="1580263" y="1186191"/>
                </a:moveTo>
                <a:lnTo>
                  <a:pt x="1580261" y="1186194"/>
                </a:lnTo>
                <a:lnTo>
                  <a:pt x="1575277" y="1191177"/>
                </a:lnTo>
                <a:lnTo>
                  <a:pt x="1575277" y="1196160"/>
                </a:lnTo>
                <a:lnTo>
                  <a:pt x="1575271" y="1196166"/>
                </a:lnTo>
                <a:lnTo>
                  <a:pt x="1575277" y="1196163"/>
                </a:lnTo>
                <a:lnTo>
                  <a:pt x="1580261" y="1186196"/>
                </a:lnTo>
                <a:close/>
                <a:moveTo>
                  <a:pt x="1345966" y="1181209"/>
                </a:moveTo>
                <a:lnTo>
                  <a:pt x="1370885" y="1196158"/>
                </a:lnTo>
                <a:lnTo>
                  <a:pt x="1360921" y="1186194"/>
                </a:lnTo>
                <a:lnTo>
                  <a:pt x="1350949" y="1181209"/>
                </a:lnTo>
                <a:close/>
                <a:moveTo>
                  <a:pt x="8953158" y="1166246"/>
                </a:moveTo>
                <a:lnTo>
                  <a:pt x="8958143" y="1171230"/>
                </a:lnTo>
                <a:lnTo>
                  <a:pt x="8968113" y="1181198"/>
                </a:lnTo>
                <a:lnTo>
                  <a:pt x="8973098" y="1191166"/>
                </a:lnTo>
                <a:lnTo>
                  <a:pt x="8973098" y="1201134"/>
                </a:lnTo>
                <a:lnTo>
                  <a:pt x="8978083" y="1211101"/>
                </a:lnTo>
                <a:lnTo>
                  <a:pt x="8978083" y="1221069"/>
                </a:lnTo>
                <a:lnTo>
                  <a:pt x="8983068" y="1226053"/>
                </a:lnTo>
                <a:lnTo>
                  <a:pt x="8988053" y="1231037"/>
                </a:lnTo>
                <a:lnTo>
                  <a:pt x="8993038" y="1241005"/>
                </a:lnTo>
                <a:lnTo>
                  <a:pt x="8998023" y="1255957"/>
                </a:lnTo>
                <a:lnTo>
                  <a:pt x="8998023" y="1270909"/>
                </a:lnTo>
                <a:lnTo>
                  <a:pt x="9003008" y="1275893"/>
                </a:lnTo>
                <a:lnTo>
                  <a:pt x="9003008" y="1280877"/>
                </a:lnTo>
                <a:lnTo>
                  <a:pt x="8998023" y="1275893"/>
                </a:lnTo>
                <a:lnTo>
                  <a:pt x="8988053" y="1275893"/>
                </a:lnTo>
                <a:lnTo>
                  <a:pt x="8973098" y="1275893"/>
                </a:lnTo>
                <a:lnTo>
                  <a:pt x="8963128" y="1275893"/>
                </a:lnTo>
                <a:lnTo>
                  <a:pt x="8953158" y="1280877"/>
                </a:lnTo>
                <a:lnTo>
                  <a:pt x="8943188" y="1280877"/>
                </a:lnTo>
                <a:lnTo>
                  <a:pt x="8938202" y="1280877"/>
                </a:lnTo>
                <a:lnTo>
                  <a:pt x="8923247" y="1280877"/>
                </a:lnTo>
                <a:lnTo>
                  <a:pt x="8908292" y="1275893"/>
                </a:lnTo>
                <a:lnTo>
                  <a:pt x="8893337" y="1270909"/>
                </a:lnTo>
                <a:lnTo>
                  <a:pt x="8888352" y="1265925"/>
                </a:lnTo>
                <a:lnTo>
                  <a:pt x="8878382" y="1260941"/>
                </a:lnTo>
                <a:lnTo>
                  <a:pt x="8878382" y="1245989"/>
                </a:lnTo>
                <a:lnTo>
                  <a:pt x="8878382" y="1241005"/>
                </a:lnTo>
                <a:lnTo>
                  <a:pt x="8883367" y="1236021"/>
                </a:lnTo>
                <a:lnTo>
                  <a:pt x="8888352" y="1231037"/>
                </a:lnTo>
                <a:lnTo>
                  <a:pt x="8893337" y="1231037"/>
                </a:lnTo>
                <a:lnTo>
                  <a:pt x="8898322" y="1231037"/>
                </a:lnTo>
                <a:lnTo>
                  <a:pt x="8903307" y="1226053"/>
                </a:lnTo>
                <a:lnTo>
                  <a:pt x="8908292" y="1221069"/>
                </a:lnTo>
                <a:lnTo>
                  <a:pt x="8918262" y="1216085"/>
                </a:lnTo>
                <a:lnTo>
                  <a:pt x="8923247" y="1211101"/>
                </a:lnTo>
                <a:lnTo>
                  <a:pt x="8933217" y="1211101"/>
                </a:lnTo>
                <a:lnTo>
                  <a:pt x="8938202" y="1211101"/>
                </a:lnTo>
                <a:lnTo>
                  <a:pt x="8943188" y="1171230"/>
                </a:lnTo>
                <a:close/>
                <a:moveTo>
                  <a:pt x="1468929" y="1149645"/>
                </a:moveTo>
                <a:lnTo>
                  <a:pt x="1465606" y="1151306"/>
                </a:lnTo>
                <a:lnTo>
                  <a:pt x="1460620" y="1161273"/>
                </a:lnTo>
                <a:lnTo>
                  <a:pt x="1455636" y="1166258"/>
                </a:lnTo>
                <a:lnTo>
                  <a:pt x="1455636" y="1171241"/>
                </a:lnTo>
                <a:lnTo>
                  <a:pt x="1460620" y="1161273"/>
                </a:lnTo>
                <a:lnTo>
                  <a:pt x="1465606" y="1156288"/>
                </a:lnTo>
                <a:close/>
                <a:moveTo>
                  <a:pt x="9092739" y="1006758"/>
                </a:moveTo>
                <a:lnTo>
                  <a:pt x="9097724" y="1006758"/>
                </a:lnTo>
                <a:lnTo>
                  <a:pt x="9102709" y="1006758"/>
                </a:lnTo>
                <a:lnTo>
                  <a:pt x="9107694" y="1006758"/>
                </a:lnTo>
                <a:lnTo>
                  <a:pt x="9112679" y="1011742"/>
                </a:lnTo>
                <a:lnTo>
                  <a:pt x="9117664" y="1026694"/>
                </a:lnTo>
                <a:lnTo>
                  <a:pt x="9122649" y="1031678"/>
                </a:lnTo>
                <a:lnTo>
                  <a:pt x="9137604" y="1046630"/>
                </a:lnTo>
                <a:lnTo>
                  <a:pt x="9152560" y="1071550"/>
                </a:lnTo>
                <a:lnTo>
                  <a:pt x="9162530" y="1091486"/>
                </a:lnTo>
                <a:lnTo>
                  <a:pt x="9167515" y="1111421"/>
                </a:lnTo>
                <a:lnTo>
                  <a:pt x="9167515" y="1116405"/>
                </a:lnTo>
                <a:lnTo>
                  <a:pt x="9167515" y="1126373"/>
                </a:lnTo>
                <a:lnTo>
                  <a:pt x="9172500" y="1136341"/>
                </a:lnTo>
                <a:lnTo>
                  <a:pt x="9177485" y="1146309"/>
                </a:lnTo>
                <a:lnTo>
                  <a:pt x="9182470" y="1151293"/>
                </a:lnTo>
                <a:lnTo>
                  <a:pt x="9182470" y="1156277"/>
                </a:lnTo>
                <a:lnTo>
                  <a:pt x="9182470" y="1166245"/>
                </a:lnTo>
                <a:lnTo>
                  <a:pt x="9182470" y="1181197"/>
                </a:lnTo>
                <a:lnTo>
                  <a:pt x="9182470" y="1196149"/>
                </a:lnTo>
                <a:lnTo>
                  <a:pt x="9177485" y="1211101"/>
                </a:lnTo>
                <a:lnTo>
                  <a:pt x="9172500" y="1226052"/>
                </a:lnTo>
                <a:lnTo>
                  <a:pt x="9167515" y="1231036"/>
                </a:lnTo>
                <a:lnTo>
                  <a:pt x="9167515" y="1236020"/>
                </a:lnTo>
                <a:lnTo>
                  <a:pt x="9172500" y="1241004"/>
                </a:lnTo>
                <a:lnTo>
                  <a:pt x="9177485" y="1245988"/>
                </a:lnTo>
                <a:lnTo>
                  <a:pt x="9187455" y="1250972"/>
                </a:lnTo>
                <a:lnTo>
                  <a:pt x="9192440" y="1255956"/>
                </a:lnTo>
                <a:lnTo>
                  <a:pt x="9202410" y="1255956"/>
                </a:lnTo>
                <a:lnTo>
                  <a:pt x="9207395" y="1255956"/>
                </a:lnTo>
                <a:lnTo>
                  <a:pt x="9212380" y="1250972"/>
                </a:lnTo>
                <a:lnTo>
                  <a:pt x="9217365" y="1250972"/>
                </a:lnTo>
                <a:lnTo>
                  <a:pt x="9222350" y="1245988"/>
                </a:lnTo>
                <a:lnTo>
                  <a:pt x="9227335" y="1245988"/>
                </a:lnTo>
                <a:lnTo>
                  <a:pt x="9232320" y="1250972"/>
                </a:lnTo>
                <a:lnTo>
                  <a:pt x="9232320" y="1255956"/>
                </a:lnTo>
                <a:lnTo>
                  <a:pt x="9232320" y="1270908"/>
                </a:lnTo>
                <a:lnTo>
                  <a:pt x="9232320" y="1280876"/>
                </a:lnTo>
                <a:lnTo>
                  <a:pt x="9237305" y="1290844"/>
                </a:lnTo>
                <a:lnTo>
                  <a:pt x="9242290" y="1295828"/>
                </a:lnTo>
                <a:lnTo>
                  <a:pt x="9247276" y="1295828"/>
                </a:lnTo>
                <a:lnTo>
                  <a:pt x="9252261" y="1290844"/>
                </a:lnTo>
                <a:lnTo>
                  <a:pt x="9257246" y="1285860"/>
                </a:lnTo>
                <a:lnTo>
                  <a:pt x="9262231" y="1280876"/>
                </a:lnTo>
                <a:lnTo>
                  <a:pt x="9272201" y="1270908"/>
                </a:lnTo>
                <a:lnTo>
                  <a:pt x="9272201" y="1265924"/>
                </a:lnTo>
                <a:lnTo>
                  <a:pt x="9277186" y="1260940"/>
                </a:lnTo>
                <a:lnTo>
                  <a:pt x="9282171" y="1245988"/>
                </a:lnTo>
                <a:lnTo>
                  <a:pt x="9287156" y="1241004"/>
                </a:lnTo>
                <a:lnTo>
                  <a:pt x="9287156" y="1236020"/>
                </a:lnTo>
                <a:lnTo>
                  <a:pt x="9292141" y="1241004"/>
                </a:lnTo>
                <a:lnTo>
                  <a:pt x="9292141" y="1245988"/>
                </a:lnTo>
                <a:lnTo>
                  <a:pt x="9297126" y="1250972"/>
                </a:lnTo>
                <a:lnTo>
                  <a:pt x="9307096" y="1335699"/>
                </a:lnTo>
                <a:lnTo>
                  <a:pt x="9317066" y="1345667"/>
                </a:lnTo>
                <a:lnTo>
                  <a:pt x="9327036" y="1350651"/>
                </a:lnTo>
                <a:lnTo>
                  <a:pt x="9332022" y="1355635"/>
                </a:lnTo>
                <a:lnTo>
                  <a:pt x="9341992" y="1350651"/>
                </a:lnTo>
                <a:lnTo>
                  <a:pt x="9346977" y="1345667"/>
                </a:lnTo>
                <a:lnTo>
                  <a:pt x="9351962" y="1340683"/>
                </a:lnTo>
                <a:lnTo>
                  <a:pt x="9351962" y="1335699"/>
                </a:lnTo>
                <a:lnTo>
                  <a:pt x="9361932" y="1305796"/>
                </a:lnTo>
                <a:lnTo>
                  <a:pt x="9371902" y="1285860"/>
                </a:lnTo>
                <a:lnTo>
                  <a:pt x="9376887" y="1270908"/>
                </a:lnTo>
                <a:lnTo>
                  <a:pt x="9386857" y="1260940"/>
                </a:lnTo>
                <a:lnTo>
                  <a:pt x="9391842" y="1255956"/>
                </a:lnTo>
                <a:lnTo>
                  <a:pt x="9381872" y="1181197"/>
                </a:lnTo>
                <a:lnTo>
                  <a:pt x="9386857" y="1181197"/>
                </a:lnTo>
                <a:lnTo>
                  <a:pt x="9396827" y="1181197"/>
                </a:lnTo>
                <a:lnTo>
                  <a:pt x="9406797" y="1186181"/>
                </a:lnTo>
                <a:lnTo>
                  <a:pt x="9416767" y="1191165"/>
                </a:lnTo>
                <a:lnTo>
                  <a:pt x="9431723" y="1191165"/>
                </a:lnTo>
                <a:lnTo>
                  <a:pt x="9441693" y="1191165"/>
                </a:lnTo>
                <a:lnTo>
                  <a:pt x="9451663" y="1186181"/>
                </a:lnTo>
                <a:lnTo>
                  <a:pt x="9456648" y="1245988"/>
                </a:lnTo>
                <a:lnTo>
                  <a:pt x="9461633" y="1241004"/>
                </a:lnTo>
                <a:lnTo>
                  <a:pt x="9466618" y="1241004"/>
                </a:lnTo>
                <a:lnTo>
                  <a:pt x="9471603" y="1245988"/>
                </a:lnTo>
                <a:lnTo>
                  <a:pt x="9481573" y="1250972"/>
                </a:lnTo>
                <a:lnTo>
                  <a:pt x="9486558" y="1255956"/>
                </a:lnTo>
                <a:lnTo>
                  <a:pt x="9491543" y="1260940"/>
                </a:lnTo>
                <a:lnTo>
                  <a:pt x="9491543" y="1270908"/>
                </a:lnTo>
                <a:lnTo>
                  <a:pt x="9491543" y="1280876"/>
                </a:lnTo>
                <a:lnTo>
                  <a:pt x="9486558" y="1285860"/>
                </a:lnTo>
                <a:lnTo>
                  <a:pt x="9481573" y="1290844"/>
                </a:lnTo>
                <a:lnTo>
                  <a:pt x="9476588" y="1290844"/>
                </a:lnTo>
                <a:lnTo>
                  <a:pt x="9471603" y="1290844"/>
                </a:lnTo>
                <a:lnTo>
                  <a:pt x="9466618" y="1290844"/>
                </a:lnTo>
                <a:lnTo>
                  <a:pt x="9451663" y="1300812"/>
                </a:lnTo>
                <a:lnTo>
                  <a:pt x="9446678" y="1305796"/>
                </a:lnTo>
                <a:lnTo>
                  <a:pt x="9446678" y="1315764"/>
                </a:lnTo>
                <a:lnTo>
                  <a:pt x="9446678" y="1325731"/>
                </a:lnTo>
                <a:lnTo>
                  <a:pt x="9451663" y="1335699"/>
                </a:lnTo>
                <a:lnTo>
                  <a:pt x="9461633" y="1340683"/>
                </a:lnTo>
                <a:lnTo>
                  <a:pt x="9466618" y="1345667"/>
                </a:lnTo>
                <a:lnTo>
                  <a:pt x="9476588" y="1350651"/>
                </a:lnTo>
                <a:lnTo>
                  <a:pt x="9481573" y="1355635"/>
                </a:lnTo>
                <a:lnTo>
                  <a:pt x="9486558" y="1370587"/>
                </a:lnTo>
                <a:lnTo>
                  <a:pt x="9491543" y="1385539"/>
                </a:lnTo>
                <a:lnTo>
                  <a:pt x="9491543" y="1395507"/>
                </a:lnTo>
                <a:lnTo>
                  <a:pt x="9486558" y="1410459"/>
                </a:lnTo>
                <a:lnTo>
                  <a:pt x="9486558" y="1420427"/>
                </a:lnTo>
                <a:lnTo>
                  <a:pt x="9481573" y="1425411"/>
                </a:lnTo>
                <a:lnTo>
                  <a:pt x="9471603" y="1430395"/>
                </a:lnTo>
                <a:lnTo>
                  <a:pt x="9466618" y="1440362"/>
                </a:lnTo>
                <a:lnTo>
                  <a:pt x="9461633" y="1450330"/>
                </a:lnTo>
                <a:lnTo>
                  <a:pt x="9456648" y="1460298"/>
                </a:lnTo>
                <a:lnTo>
                  <a:pt x="9451663" y="1470266"/>
                </a:lnTo>
                <a:lnTo>
                  <a:pt x="9446678" y="1480234"/>
                </a:lnTo>
                <a:lnTo>
                  <a:pt x="9441693" y="1480234"/>
                </a:lnTo>
                <a:lnTo>
                  <a:pt x="9436708" y="1485218"/>
                </a:lnTo>
                <a:lnTo>
                  <a:pt x="9426738" y="1490202"/>
                </a:lnTo>
                <a:lnTo>
                  <a:pt x="9416767" y="1490202"/>
                </a:lnTo>
                <a:lnTo>
                  <a:pt x="9401812" y="1490202"/>
                </a:lnTo>
                <a:lnTo>
                  <a:pt x="9386857" y="1480234"/>
                </a:lnTo>
                <a:lnTo>
                  <a:pt x="9371902" y="1510138"/>
                </a:lnTo>
                <a:lnTo>
                  <a:pt x="9366917" y="1505154"/>
                </a:lnTo>
                <a:lnTo>
                  <a:pt x="9356947" y="1505154"/>
                </a:lnTo>
                <a:lnTo>
                  <a:pt x="9346977" y="1500170"/>
                </a:lnTo>
                <a:lnTo>
                  <a:pt x="9332022" y="1500170"/>
                </a:lnTo>
                <a:lnTo>
                  <a:pt x="9317066" y="1495186"/>
                </a:lnTo>
                <a:lnTo>
                  <a:pt x="9307096" y="1495186"/>
                </a:lnTo>
                <a:lnTo>
                  <a:pt x="9297126" y="1500170"/>
                </a:lnTo>
                <a:lnTo>
                  <a:pt x="9292141" y="1500170"/>
                </a:lnTo>
                <a:lnTo>
                  <a:pt x="9287156" y="1495186"/>
                </a:lnTo>
                <a:lnTo>
                  <a:pt x="9277186" y="1495186"/>
                </a:lnTo>
                <a:lnTo>
                  <a:pt x="9267216" y="1495186"/>
                </a:lnTo>
                <a:lnTo>
                  <a:pt x="9257246" y="1490202"/>
                </a:lnTo>
                <a:lnTo>
                  <a:pt x="9247276" y="1490202"/>
                </a:lnTo>
                <a:lnTo>
                  <a:pt x="9237305" y="1490202"/>
                </a:lnTo>
                <a:lnTo>
                  <a:pt x="9232320" y="1495186"/>
                </a:lnTo>
                <a:lnTo>
                  <a:pt x="9227335" y="1495186"/>
                </a:lnTo>
                <a:lnTo>
                  <a:pt x="9227335" y="1505154"/>
                </a:lnTo>
                <a:lnTo>
                  <a:pt x="9302111" y="1545026"/>
                </a:lnTo>
                <a:lnTo>
                  <a:pt x="9307096" y="1540042"/>
                </a:lnTo>
                <a:lnTo>
                  <a:pt x="9312081" y="1540042"/>
                </a:lnTo>
                <a:lnTo>
                  <a:pt x="9317066" y="1545026"/>
                </a:lnTo>
                <a:lnTo>
                  <a:pt x="9317066" y="1550010"/>
                </a:lnTo>
                <a:lnTo>
                  <a:pt x="9312081" y="1554994"/>
                </a:lnTo>
                <a:lnTo>
                  <a:pt x="9307096" y="1569945"/>
                </a:lnTo>
                <a:lnTo>
                  <a:pt x="9302111" y="1579913"/>
                </a:lnTo>
                <a:lnTo>
                  <a:pt x="9282171" y="1599849"/>
                </a:lnTo>
                <a:lnTo>
                  <a:pt x="9267216" y="1629753"/>
                </a:lnTo>
                <a:lnTo>
                  <a:pt x="9262231" y="1669625"/>
                </a:lnTo>
                <a:lnTo>
                  <a:pt x="9262231" y="1679593"/>
                </a:lnTo>
                <a:lnTo>
                  <a:pt x="9262231" y="1709496"/>
                </a:lnTo>
                <a:lnTo>
                  <a:pt x="9252261" y="1734416"/>
                </a:lnTo>
                <a:lnTo>
                  <a:pt x="9242290" y="1749368"/>
                </a:lnTo>
                <a:lnTo>
                  <a:pt x="9237305" y="1744384"/>
                </a:lnTo>
                <a:lnTo>
                  <a:pt x="9232320" y="1744384"/>
                </a:lnTo>
                <a:lnTo>
                  <a:pt x="9222350" y="1739400"/>
                </a:lnTo>
                <a:lnTo>
                  <a:pt x="9212380" y="1734416"/>
                </a:lnTo>
                <a:lnTo>
                  <a:pt x="9197425" y="1734416"/>
                </a:lnTo>
                <a:lnTo>
                  <a:pt x="9187455" y="1729432"/>
                </a:lnTo>
                <a:lnTo>
                  <a:pt x="9182470" y="1734416"/>
                </a:lnTo>
                <a:lnTo>
                  <a:pt x="9177485" y="1734416"/>
                </a:lnTo>
                <a:lnTo>
                  <a:pt x="9172500" y="1734416"/>
                </a:lnTo>
                <a:lnTo>
                  <a:pt x="9172500" y="1739400"/>
                </a:lnTo>
                <a:lnTo>
                  <a:pt x="9167515" y="1744384"/>
                </a:lnTo>
                <a:lnTo>
                  <a:pt x="9167515" y="1749368"/>
                </a:lnTo>
                <a:lnTo>
                  <a:pt x="9172500" y="1759336"/>
                </a:lnTo>
                <a:lnTo>
                  <a:pt x="9167515" y="1764320"/>
                </a:lnTo>
                <a:lnTo>
                  <a:pt x="9167515" y="1769304"/>
                </a:lnTo>
                <a:lnTo>
                  <a:pt x="9162530" y="1774288"/>
                </a:lnTo>
                <a:lnTo>
                  <a:pt x="9152560" y="1784256"/>
                </a:lnTo>
                <a:lnTo>
                  <a:pt x="9142589" y="1794224"/>
                </a:lnTo>
                <a:lnTo>
                  <a:pt x="9127634" y="1799208"/>
                </a:lnTo>
                <a:lnTo>
                  <a:pt x="9117664" y="1804192"/>
                </a:lnTo>
                <a:lnTo>
                  <a:pt x="9102709" y="1829112"/>
                </a:lnTo>
                <a:lnTo>
                  <a:pt x="9077784" y="1859015"/>
                </a:lnTo>
                <a:lnTo>
                  <a:pt x="9052858" y="1898887"/>
                </a:lnTo>
                <a:lnTo>
                  <a:pt x="9037903" y="1933775"/>
                </a:lnTo>
                <a:lnTo>
                  <a:pt x="9032918" y="1963678"/>
                </a:lnTo>
                <a:lnTo>
                  <a:pt x="9032918" y="1968662"/>
                </a:lnTo>
                <a:lnTo>
                  <a:pt x="9032918" y="1973646"/>
                </a:lnTo>
                <a:lnTo>
                  <a:pt x="9037903" y="1983614"/>
                </a:lnTo>
                <a:lnTo>
                  <a:pt x="9037903" y="1998566"/>
                </a:lnTo>
                <a:lnTo>
                  <a:pt x="9042888" y="2008534"/>
                </a:lnTo>
                <a:lnTo>
                  <a:pt x="9052858" y="2023486"/>
                </a:lnTo>
                <a:lnTo>
                  <a:pt x="9062828" y="2028469"/>
                </a:lnTo>
                <a:lnTo>
                  <a:pt x="9077784" y="2033453"/>
                </a:lnTo>
                <a:lnTo>
                  <a:pt x="9097724" y="2028469"/>
                </a:lnTo>
                <a:lnTo>
                  <a:pt x="9102709" y="2033453"/>
                </a:lnTo>
                <a:lnTo>
                  <a:pt x="9107694" y="2043421"/>
                </a:lnTo>
                <a:lnTo>
                  <a:pt x="9112679" y="2053389"/>
                </a:lnTo>
                <a:lnTo>
                  <a:pt x="9117664" y="2073325"/>
                </a:lnTo>
                <a:lnTo>
                  <a:pt x="9127634" y="2073325"/>
                </a:lnTo>
                <a:lnTo>
                  <a:pt x="9132619" y="2078309"/>
                </a:lnTo>
                <a:lnTo>
                  <a:pt x="9147574" y="2088277"/>
                </a:lnTo>
                <a:lnTo>
                  <a:pt x="9157544" y="2103229"/>
                </a:lnTo>
                <a:lnTo>
                  <a:pt x="9167515" y="2118181"/>
                </a:lnTo>
                <a:lnTo>
                  <a:pt x="9182470" y="2143101"/>
                </a:lnTo>
                <a:lnTo>
                  <a:pt x="9182470" y="2148085"/>
                </a:lnTo>
                <a:lnTo>
                  <a:pt x="9187455" y="2173005"/>
                </a:lnTo>
                <a:lnTo>
                  <a:pt x="9207395" y="2197924"/>
                </a:lnTo>
                <a:lnTo>
                  <a:pt x="9232320" y="2222844"/>
                </a:lnTo>
                <a:lnTo>
                  <a:pt x="9272201" y="2232812"/>
                </a:lnTo>
                <a:lnTo>
                  <a:pt x="9282171" y="2232812"/>
                </a:lnTo>
                <a:lnTo>
                  <a:pt x="9312081" y="2227828"/>
                </a:lnTo>
                <a:lnTo>
                  <a:pt x="9341992" y="2227828"/>
                </a:lnTo>
                <a:lnTo>
                  <a:pt x="9371902" y="2232812"/>
                </a:lnTo>
                <a:lnTo>
                  <a:pt x="9376887" y="2232812"/>
                </a:lnTo>
                <a:lnTo>
                  <a:pt x="9381872" y="2232812"/>
                </a:lnTo>
                <a:lnTo>
                  <a:pt x="9386857" y="2237796"/>
                </a:lnTo>
                <a:lnTo>
                  <a:pt x="9396827" y="2242780"/>
                </a:lnTo>
                <a:lnTo>
                  <a:pt x="9401812" y="2252748"/>
                </a:lnTo>
                <a:lnTo>
                  <a:pt x="9411782" y="2262716"/>
                </a:lnTo>
                <a:lnTo>
                  <a:pt x="9416767" y="2277667"/>
                </a:lnTo>
                <a:lnTo>
                  <a:pt x="9416767" y="2302588"/>
                </a:lnTo>
                <a:lnTo>
                  <a:pt x="9416767" y="2307571"/>
                </a:lnTo>
                <a:lnTo>
                  <a:pt x="9421752" y="2312555"/>
                </a:lnTo>
                <a:lnTo>
                  <a:pt x="9421752" y="2327507"/>
                </a:lnTo>
                <a:lnTo>
                  <a:pt x="9426738" y="2337475"/>
                </a:lnTo>
                <a:lnTo>
                  <a:pt x="9431723" y="2352427"/>
                </a:lnTo>
                <a:lnTo>
                  <a:pt x="9436708" y="2357411"/>
                </a:lnTo>
                <a:lnTo>
                  <a:pt x="9436708" y="2362395"/>
                </a:lnTo>
                <a:lnTo>
                  <a:pt x="9436708" y="2367379"/>
                </a:lnTo>
                <a:lnTo>
                  <a:pt x="9436708" y="2372363"/>
                </a:lnTo>
                <a:lnTo>
                  <a:pt x="9436708" y="2377347"/>
                </a:lnTo>
                <a:lnTo>
                  <a:pt x="9441693" y="2387314"/>
                </a:lnTo>
                <a:lnTo>
                  <a:pt x="9451663" y="2392298"/>
                </a:lnTo>
                <a:lnTo>
                  <a:pt x="9461633" y="2397282"/>
                </a:lnTo>
                <a:lnTo>
                  <a:pt x="9466618" y="2402266"/>
                </a:lnTo>
                <a:lnTo>
                  <a:pt x="9466618" y="2407250"/>
                </a:lnTo>
                <a:lnTo>
                  <a:pt x="9471603" y="2417218"/>
                </a:lnTo>
                <a:lnTo>
                  <a:pt x="9476588" y="2427186"/>
                </a:lnTo>
                <a:lnTo>
                  <a:pt x="9481573" y="2437154"/>
                </a:lnTo>
                <a:lnTo>
                  <a:pt x="9481573" y="2442138"/>
                </a:lnTo>
                <a:lnTo>
                  <a:pt x="9486558" y="2447122"/>
                </a:lnTo>
                <a:lnTo>
                  <a:pt x="9491543" y="2452106"/>
                </a:lnTo>
                <a:lnTo>
                  <a:pt x="9496528" y="2457090"/>
                </a:lnTo>
                <a:lnTo>
                  <a:pt x="9501513" y="2462074"/>
                </a:lnTo>
                <a:lnTo>
                  <a:pt x="9511484" y="2462074"/>
                </a:lnTo>
                <a:lnTo>
                  <a:pt x="9521454" y="2457090"/>
                </a:lnTo>
                <a:lnTo>
                  <a:pt x="9531424" y="2447122"/>
                </a:lnTo>
                <a:lnTo>
                  <a:pt x="9536409" y="2442138"/>
                </a:lnTo>
                <a:lnTo>
                  <a:pt x="9541394" y="2432170"/>
                </a:lnTo>
                <a:lnTo>
                  <a:pt x="9551364" y="2422202"/>
                </a:lnTo>
                <a:lnTo>
                  <a:pt x="9556349" y="2407250"/>
                </a:lnTo>
                <a:lnTo>
                  <a:pt x="9556349" y="2387314"/>
                </a:lnTo>
                <a:lnTo>
                  <a:pt x="9551364" y="2382330"/>
                </a:lnTo>
                <a:lnTo>
                  <a:pt x="9541394" y="2372363"/>
                </a:lnTo>
                <a:lnTo>
                  <a:pt x="9536409" y="2362395"/>
                </a:lnTo>
                <a:lnTo>
                  <a:pt x="9531424" y="2352427"/>
                </a:lnTo>
                <a:lnTo>
                  <a:pt x="9531424" y="2337475"/>
                </a:lnTo>
                <a:lnTo>
                  <a:pt x="9531424" y="2332491"/>
                </a:lnTo>
                <a:lnTo>
                  <a:pt x="9531424" y="2327507"/>
                </a:lnTo>
                <a:lnTo>
                  <a:pt x="9531424" y="2312555"/>
                </a:lnTo>
                <a:lnTo>
                  <a:pt x="9531424" y="2302588"/>
                </a:lnTo>
                <a:lnTo>
                  <a:pt x="9531424" y="2287636"/>
                </a:lnTo>
                <a:lnTo>
                  <a:pt x="9531424" y="2277667"/>
                </a:lnTo>
                <a:lnTo>
                  <a:pt x="9531424" y="2267699"/>
                </a:lnTo>
                <a:lnTo>
                  <a:pt x="9526439" y="2262716"/>
                </a:lnTo>
                <a:lnTo>
                  <a:pt x="9536409" y="2257732"/>
                </a:lnTo>
                <a:lnTo>
                  <a:pt x="9546379" y="2252748"/>
                </a:lnTo>
                <a:lnTo>
                  <a:pt x="9556349" y="2242780"/>
                </a:lnTo>
                <a:lnTo>
                  <a:pt x="9566319" y="2227828"/>
                </a:lnTo>
                <a:lnTo>
                  <a:pt x="9571304" y="2212876"/>
                </a:lnTo>
                <a:lnTo>
                  <a:pt x="9576289" y="2212876"/>
                </a:lnTo>
                <a:lnTo>
                  <a:pt x="9581274" y="2207892"/>
                </a:lnTo>
                <a:lnTo>
                  <a:pt x="9586259" y="2207892"/>
                </a:lnTo>
                <a:lnTo>
                  <a:pt x="9591244" y="2197924"/>
                </a:lnTo>
                <a:lnTo>
                  <a:pt x="9596229" y="2187957"/>
                </a:lnTo>
                <a:lnTo>
                  <a:pt x="9601214" y="2177989"/>
                </a:lnTo>
                <a:lnTo>
                  <a:pt x="9601214" y="2158053"/>
                </a:lnTo>
                <a:lnTo>
                  <a:pt x="9596229" y="2148085"/>
                </a:lnTo>
                <a:lnTo>
                  <a:pt x="9591244" y="2118181"/>
                </a:lnTo>
                <a:lnTo>
                  <a:pt x="9581274" y="2078309"/>
                </a:lnTo>
                <a:lnTo>
                  <a:pt x="9571304" y="2043421"/>
                </a:lnTo>
                <a:lnTo>
                  <a:pt x="9561334" y="2023486"/>
                </a:lnTo>
                <a:lnTo>
                  <a:pt x="9566319" y="2008534"/>
                </a:lnTo>
                <a:lnTo>
                  <a:pt x="9576289" y="1973646"/>
                </a:lnTo>
                <a:lnTo>
                  <a:pt x="9591244" y="1918823"/>
                </a:lnTo>
                <a:lnTo>
                  <a:pt x="9591244" y="1908855"/>
                </a:lnTo>
                <a:lnTo>
                  <a:pt x="9591244" y="1898887"/>
                </a:lnTo>
                <a:lnTo>
                  <a:pt x="9586259" y="1888919"/>
                </a:lnTo>
                <a:lnTo>
                  <a:pt x="9581274" y="1873967"/>
                </a:lnTo>
                <a:lnTo>
                  <a:pt x="9571304" y="1863999"/>
                </a:lnTo>
                <a:lnTo>
                  <a:pt x="9571304" y="1859015"/>
                </a:lnTo>
                <a:lnTo>
                  <a:pt x="9571304" y="1854031"/>
                </a:lnTo>
                <a:lnTo>
                  <a:pt x="9571304" y="1844063"/>
                </a:lnTo>
                <a:lnTo>
                  <a:pt x="9571304" y="1834096"/>
                </a:lnTo>
                <a:lnTo>
                  <a:pt x="9571304" y="1824128"/>
                </a:lnTo>
                <a:lnTo>
                  <a:pt x="9576289" y="1819144"/>
                </a:lnTo>
                <a:lnTo>
                  <a:pt x="9581274" y="1814160"/>
                </a:lnTo>
                <a:lnTo>
                  <a:pt x="9581274" y="1804192"/>
                </a:lnTo>
                <a:lnTo>
                  <a:pt x="9581274" y="1799208"/>
                </a:lnTo>
                <a:lnTo>
                  <a:pt x="9586259" y="1789240"/>
                </a:lnTo>
                <a:lnTo>
                  <a:pt x="9591244" y="1784256"/>
                </a:lnTo>
                <a:lnTo>
                  <a:pt x="9601214" y="1774288"/>
                </a:lnTo>
                <a:lnTo>
                  <a:pt x="9606200" y="1774288"/>
                </a:lnTo>
                <a:lnTo>
                  <a:pt x="9621155" y="1774288"/>
                </a:lnTo>
                <a:lnTo>
                  <a:pt x="9631125" y="1779272"/>
                </a:lnTo>
                <a:lnTo>
                  <a:pt x="9730826" y="1784256"/>
                </a:lnTo>
                <a:lnTo>
                  <a:pt x="9740796" y="1784256"/>
                </a:lnTo>
                <a:lnTo>
                  <a:pt x="9750766" y="1784256"/>
                </a:lnTo>
                <a:lnTo>
                  <a:pt x="9760736" y="1789240"/>
                </a:lnTo>
                <a:lnTo>
                  <a:pt x="9770706" y="1794224"/>
                </a:lnTo>
                <a:lnTo>
                  <a:pt x="9780676" y="1804192"/>
                </a:lnTo>
                <a:lnTo>
                  <a:pt x="9790646" y="1819144"/>
                </a:lnTo>
                <a:lnTo>
                  <a:pt x="9795632" y="1819144"/>
                </a:lnTo>
                <a:lnTo>
                  <a:pt x="9800617" y="1824128"/>
                </a:lnTo>
                <a:lnTo>
                  <a:pt x="9805602" y="1834096"/>
                </a:lnTo>
                <a:lnTo>
                  <a:pt x="9815572" y="1839079"/>
                </a:lnTo>
                <a:lnTo>
                  <a:pt x="9825542" y="1849047"/>
                </a:lnTo>
                <a:lnTo>
                  <a:pt x="9835512" y="1854031"/>
                </a:lnTo>
                <a:lnTo>
                  <a:pt x="9845482" y="1859015"/>
                </a:lnTo>
                <a:lnTo>
                  <a:pt x="9850467" y="1863999"/>
                </a:lnTo>
                <a:lnTo>
                  <a:pt x="9850467" y="1873967"/>
                </a:lnTo>
                <a:lnTo>
                  <a:pt x="9850467" y="1878951"/>
                </a:lnTo>
                <a:lnTo>
                  <a:pt x="9845482" y="1888919"/>
                </a:lnTo>
                <a:lnTo>
                  <a:pt x="9860437" y="1918823"/>
                </a:lnTo>
                <a:lnTo>
                  <a:pt x="9855452" y="1928791"/>
                </a:lnTo>
                <a:lnTo>
                  <a:pt x="9850467" y="1948727"/>
                </a:lnTo>
                <a:lnTo>
                  <a:pt x="9850467" y="1973646"/>
                </a:lnTo>
                <a:lnTo>
                  <a:pt x="9860437" y="1998566"/>
                </a:lnTo>
                <a:lnTo>
                  <a:pt x="9865422" y="2003550"/>
                </a:lnTo>
                <a:lnTo>
                  <a:pt x="9870408" y="2013518"/>
                </a:lnTo>
                <a:lnTo>
                  <a:pt x="9885362" y="2023486"/>
                </a:lnTo>
                <a:lnTo>
                  <a:pt x="9910288" y="2023486"/>
                </a:lnTo>
                <a:lnTo>
                  <a:pt x="9940198" y="2013518"/>
                </a:lnTo>
                <a:lnTo>
                  <a:pt x="9950168" y="2013518"/>
                </a:lnTo>
                <a:lnTo>
                  <a:pt x="9965124" y="2003550"/>
                </a:lnTo>
                <a:lnTo>
                  <a:pt x="9980078" y="1988598"/>
                </a:lnTo>
                <a:lnTo>
                  <a:pt x="9990049" y="1968662"/>
                </a:lnTo>
                <a:lnTo>
                  <a:pt x="9985064" y="1933775"/>
                </a:lnTo>
                <a:lnTo>
                  <a:pt x="9990049" y="1933775"/>
                </a:lnTo>
                <a:lnTo>
                  <a:pt x="9990049" y="1928791"/>
                </a:lnTo>
                <a:lnTo>
                  <a:pt x="9995034" y="1928791"/>
                </a:lnTo>
                <a:lnTo>
                  <a:pt x="10005004" y="1928791"/>
                </a:lnTo>
                <a:lnTo>
                  <a:pt x="10009989" y="1933775"/>
                </a:lnTo>
                <a:lnTo>
                  <a:pt x="10019959" y="1938759"/>
                </a:lnTo>
                <a:lnTo>
                  <a:pt x="10024944" y="1948727"/>
                </a:lnTo>
                <a:lnTo>
                  <a:pt x="10034914" y="1963678"/>
                </a:lnTo>
                <a:lnTo>
                  <a:pt x="10039899" y="1988598"/>
                </a:lnTo>
                <a:lnTo>
                  <a:pt x="10044884" y="1998566"/>
                </a:lnTo>
                <a:lnTo>
                  <a:pt x="10059840" y="2023486"/>
                </a:lnTo>
                <a:lnTo>
                  <a:pt x="10079780" y="2058373"/>
                </a:lnTo>
                <a:lnTo>
                  <a:pt x="10094735" y="2093261"/>
                </a:lnTo>
                <a:lnTo>
                  <a:pt x="10109690" y="2123165"/>
                </a:lnTo>
                <a:lnTo>
                  <a:pt x="10114675" y="2143101"/>
                </a:lnTo>
                <a:lnTo>
                  <a:pt x="10114675" y="2138117"/>
                </a:lnTo>
                <a:lnTo>
                  <a:pt x="10114675" y="2133133"/>
                </a:lnTo>
                <a:lnTo>
                  <a:pt x="10119660" y="2143101"/>
                </a:lnTo>
                <a:lnTo>
                  <a:pt x="10129630" y="2173005"/>
                </a:lnTo>
                <a:lnTo>
                  <a:pt x="10139600" y="2212876"/>
                </a:lnTo>
                <a:lnTo>
                  <a:pt x="10154556" y="2252748"/>
                </a:lnTo>
                <a:lnTo>
                  <a:pt x="10159540" y="2257732"/>
                </a:lnTo>
                <a:lnTo>
                  <a:pt x="10164526" y="2257732"/>
                </a:lnTo>
                <a:lnTo>
                  <a:pt x="10169511" y="2262716"/>
                </a:lnTo>
                <a:lnTo>
                  <a:pt x="10174496" y="2257732"/>
                </a:lnTo>
                <a:lnTo>
                  <a:pt x="10184466" y="2252748"/>
                </a:lnTo>
                <a:lnTo>
                  <a:pt x="10229331" y="2252748"/>
                </a:lnTo>
                <a:lnTo>
                  <a:pt x="10234316" y="2252748"/>
                </a:lnTo>
                <a:lnTo>
                  <a:pt x="10234316" y="2257732"/>
                </a:lnTo>
                <a:lnTo>
                  <a:pt x="10239302" y="2262716"/>
                </a:lnTo>
                <a:lnTo>
                  <a:pt x="10244286" y="2277667"/>
                </a:lnTo>
                <a:lnTo>
                  <a:pt x="10249272" y="2297604"/>
                </a:lnTo>
                <a:lnTo>
                  <a:pt x="10259242" y="2297604"/>
                </a:lnTo>
                <a:lnTo>
                  <a:pt x="10264227" y="2302588"/>
                </a:lnTo>
                <a:lnTo>
                  <a:pt x="10274197" y="2312555"/>
                </a:lnTo>
                <a:lnTo>
                  <a:pt x="10284167" y="2327507"/>
                </a:lnTo>
                <a:lnTo>
                  <a:pt x="10289152" y="2352427"/>
                </a:lnTo>
                <a:lnTo>
                  <a:pt x="10289152" y="2382330"/>
                </a:lnTo>
                <a:lnTo>
                  <a:pt x="10279182" y="2407250"/>
                </a:lnTo>
                <a:lnTo>
                  <a:pt x="10259242" y="2422202"/>
                </a:lnTo>
                <a:lnTo>
                  <a:pt x="10254256" y="2417218"/>
                </a:lnTo>
                <a:lnTo>
                  <a:pt x="10244286" y="2417218"/>
                </a:lnTo>
                <a:lnTo>
                  <a:pt x="10234316" y="2422202"/>
                </a:lnTo>
                <a:lnTo>
                  <a:pt x="10224346" y="2427186"/>
                </a:lnTo>
                <a:lnTo>
                  <a:pt x="10214376" y="2437154"/>
                </a:lnTo>
                <a:lnTo>
                  <a:pt x="10204406" y="2452106"/>
                </a:lnTo>
                <a:lnTo>
                  <a:pt x="10204406" y="2457090"/>
                </a:lnTo>
                <a:lnTo>
                  <a:pt x="10204406" y="2462074"/>
                </a:lnTo>
                <a:lnTo>
                  <a:pt x="10199421" y="2472042"/>
                </a:lnTo>
                <a:lnTo>
                  <a:pt x="10194436" y="2477026"/>
                </a:lnTo>
                <a:lnTo>
                  <a:pt x="10184466" y="2486994"/>
                </a:lnTo>
                <a:lnTo>
                  <a:pt x="10169511" y="2491978"/>
                </a:lnTo>
                <a:lnTo>
                  <a:pt x="10149570" y="2496961"/>
                </a:lnTo>
                <a:lnTo>
                  <a:pt x="10139600" y="2496961"/>
                </a:lnTo>
                <a:lnTo>
                  <a:pt x="10109690" y="2501945"/>
                </a:lnTo>
                <a:lnTo>
                  <a:pt x="10069810" y="2501945"/>
                </a:lnTo>
                <a:lnTo>
                  <a:pt x="10029929" y="2501945"/>
                </a:lnTo>
                <a:lnTo>
                  <a:pt x="9990049" y="2496961"/>
                </a:lnTo>
                <a:lnTo>
                  <a:pt x="9975094" y="2496961"/>
                </a:lnTo>
                <a:lnTo>
                  <a:pt x="9935213" y="2516897"/>
                </a:lnTo>
                <a:lnTo>
                  <a:pt x="9880378" y="2551785"/>
                </a:lnTo>
                <a:lnTo>
                  <a:pt x="9875392" y="2556769"/>
                </a:lnTo>
                <a:lnTo>
                  <a:pt x="9860437" y="2581689"/>
                </a:lnTo>
                <a:lnTo>
                  <a:pt x="9835512" y="2611593"/>
                </a:lnTo>
                <a:lnTo>
                  <a:pt x="9810587" y="2641496"/>
                </a:lnTo>
                <a:lnTo>
                  <a:pt x="9785662" y="2671400"/>
                </a:lnTo>
                <a:lnTo>
                  <a:pt x="9800617" y="2666416"/>
                </a:lnTo>
                <a:lnTo>
                  <a:pt x="9825542" y="2651464"/>
                </a:lnTo>
                <a:lnTo>
                  <a:pt x="9850467" y="2626544"/>
                </a:lnTo>
                <a:lnTo>
                  <a:pt x="9875392" y="2601625"/>
                </a:lnTo>
                <a:lnTo>
                  <a:pt x="9880378" y="2596641"/>
                </a:lnTo>
                <a:lnTo>
                  <a:pt x="9895333" y="2586673"/>
                </a:lnTo>
                <a:lnTo>
                  <a:pt x="9925243" y="2571721"/>
                </a:lnTo>
                <a:lnTo>
                  <a:pt x="9965124" y="2556769"/>
                </a:lnTo>
                <a:lnTo>
                  <a:pt x="9970108" y="2556769"/>
                </a:lnTo>
                <a:lnTo>
                  <a:pt x="9975094" y="2551785"/>
                </a:lnTo>
                <a:lnTo>
                  <a:pt x="9985064" y="2551785"/>
                </a:lnTo>
                <a:lnTo>
                  <a:pt x="9995034" y="2551785"/>
                </a:lnTo>
                <a:lnTo>
                  <a:pt x="10000019" y="2556769"/>
                </a:lnTo>
                <a:lnTo>
                  <a:pt x="10005004" y="2561753"/>
                </a:lnTo>
                <a:lnTo>
                  <a:pt x="10009989" y="2571721"/>
                </a:lnTo>
                <a:lnTo>
                  <a:pt x="10009989" y="2576705"/>
                </a:lnTo>
                <a:lnTo>
                  <a:pt x="10005004" y="2581689"/>
                </a:lnTo>
                <a:lnTo>
                  <a:pt x="10000019" y="2591657"/>
                </a:lnTo>
                <a:lnTo>
                  <a:pt x="9990049" y="2596641"/>
                </a:lnTo>
                <a:lnTo>
                  <a:pt x="9980078" y="2601625"/>
                </a:lnTo>
                <a:lnTo>
                  <a:pt x="9965124" y="2601625"/>
                </a:lnTo>
                <a:lnTo>
                  <a:pt x="9965124" y="2616576"/>
                </a:lnTo>
                <a:lnTo>
                  <a:pt x="9970108" y="2616576"/>
                </a:lnTo>
                <a:lnTo>
                  <a:pt x="9975094" y="2611593"/>
                </a:lnTo>
                <a:lnTo>
                  <a:pt x="9980078" y="2616576"/>
                </a:lnTo>
                <a:lnTo>
                  <a:pt x="9985064" y="2616576"/>
                </a:lnTo>
                <a:lnTo>
                  <a:pt x="9990049" y="2621560"/>
                </a:lnTo>
                <a:lnTo>
                  <a:pt x="9990049" y="2631528"/>
                </a:lnTo>
                <a:lnTo>
                  <a:pt x="9990049" y="2636512"/>
                </a:lnTo>
                <a:lnTo>
                  <a:pt x="9985064" y="2641496"/>
                </a:lnTo>
                <a:lnTo>
                  <a:pt x="9985064" y="2646480"/>
                </a:lnTo>
                <a:lnTo>
                  <a:pt x="9980078" y="2656448"/>
                </a:lnTo>
                <a:lnTo>
                  <a:pt x="9985064" y="2666416"/>
                </a:lnTo>
                <a:lnTo>
                  <a:pt x="9995034" y="2676384"/>
                </a:lnTo>
                <a:lnTo>
                  <a:pt x="10000019" y="2681368"/>
                </a:lnTo>
                <a:lnTo>
                  <a:pt x="10005004" y="2686352"/>
                </a:lnTo>
                <a:lnTo>
                  <a:pt x="10009989" y="2696320"/>
                </a:lnTo>
                <a:lnTo>
                  <a:pt x="10019959" y="2706288"/>
                </a:lnTo>
                <a:lnTo>
                  <a:pt x="10029929" y="2716255"/>
                </a:lnTo>
                <a:lnTo>
                  <a:pt x="10044884" y="2726223"/>
                </a:lnTo>
                <a:lnTo>
                  <a:pt x="10054854" y="2736191"/>
                </a:lnTo>
                <a:lnTo>
                  <a:pt x="10064824" y="2741175"/>
                </a:lnTo>
                <a:lnTo>
                  <a:pt x="10069810" y="2741175"/>
                </a:lnTo>
                <a:lnTo>
                  <a:pt x="10074795" y="2746159"/>
                </a:lnTo>
                <a:lnTo>
                  <a:pt x="10079780" y="2751143"/>
                </a:lnTo>
                <a:lnTo>
                  <a:pt x="10084765" y="2756127"/>
                </a:lnTo>
                <a:lnTo>
                  <a:pt x="10084765" y="2761111"/>
                </a:lnTo>
                <a:lnTo>
                  <a:pt x="10079780" y="2766095"/>
                </a:lnTo>
                <a:lnTo>
                  <a:pt x="10069810" y="2771079"/>
                </a:lnTo>
                <a:lnTo>
                  <a:pt x="10059840" y="2776063"/>
                </a:lnTo>
                <a:lnTo>
                  <a:pt x="10034914" y="2786031"/>
                </a:lnTo>
                <a:lnTo>
                  <a:pt x="10005004" y="2795999"/>
                </a:lnTo>
                <a:lnTo>
                  <a:pt x="9975094" y="2805967"/>
                </a:lnTo>
                <a:lnTo>
                  <a:pt x="9960138" y="2805967"/>
                </a:lnTo>
                <a:lnTo>
                  <a:pt x="9955153" y="2800983"/>
                </a:lnTo>
                <a:lnTo>
                  <a:pt x="9955153" y="2795999"/>
                </a:lnTo>
                <a:lnTo>
                  <a:pt x="9955153" y="2786031"/>
                </a:lnTo>
                <a:lnTo>
                  <a:pt x="9955153" y="2781047"/>
                </a:lnTo>
                <a:lnTo>
                  <a:pt x="9960138" y="2771079"/>
                </a:lnTo>
                <a:lnTo>
                  <a:pt x="9970108" y="2766095"/>
                </a:lnTo>
                <a:lnTo>
                  <a:pt x="9985064" y="2756127"/>
                </a:lnTo>
                <a:lnTo>
                  <a:pt x="9990049" y="2756127"/>
                </a:lnTo>
                <a:lnTo>
                  <a:pt x="9995034" y="2751143"/>
                </a:lnTo>
                <a:lnTo>
                  <a:pt x="10000019" y="2746159"/>
                </a:lnTo>
                <a:lnTo>
                  <a:pt x="10005004" y="2741175"/>
                </a:lnTo>
                <a:lnTo>
                  <a:pt x="10009989" y="2736191"/>
                </a:lnTo>
                <a:lnTo>
                  <a:pt x="10009989" y="2731207"/>
                </a:lnTo>
                <a:lnTo>
                  <a:pt x="10005004" y="2726223"/>
                </a:lnTo>
                <a:lnTo>
                  <a:pt x="10000019" y="2726223"/>
                </a:lnTo>
                <a:lnTo>
                  <a:pt x="9985064" y="2726223"/>
                </a:lnTo>
                <a:lnTo>
                  <a:pt x="9980078" y="2731207"/>
                </a:lnTo>
                <a:lnTo>
                  <a:pt x="9965124" y="2741175"/>
                </a:lnTo>
                <a:lnTo>
                  <a:pt x="9945183" y="2751143"/>
                </a:lnTo>
                <a:lnTo>
                  <a:pt x="9920258" y="2746159"/>
                </a:lnTo>
                <a:lnTo>
                  <a:pt x="9920255" y="2746157"/>
                </a:lnTo>
                <a:lnTo>
                  <a:pt x="9920258" y="2746160"/>
                </a:lnTo>
                <a:lnTo>
                  <a:pt x="9930228" y="2751143"/>
                </a:lnTo>
                <a:lnTo>
                  <a:pt x="9930228" y="2756127"/>
                </a:lnTo>
                <a:lnTo>
                  <a:pt x="9925243" y="2756127"/>
                </a:lnTo>
                <a:lnTo>
                  <a:pt x="9920258" y="2761111"/>
                </a:lnTo>
                <a:lnTo>
                  <a:pt x="9910288" y="2766095"/>
                </a:lnTo>
                <a:lnTo>
                  <a:pt x="9910288" y="2771079"/>
                </a:lnTo>
                <a:lnTo>
                  <a:pt x="9900318" y="2771079"/>
                </a:lnTo>
                <a:lnTo>
                  <a:pt x="9890348" y="2776063"/>
                </a:lnTo>
                <a:lnTo>
                  <a:pt x="9880378" y="2781047"/>
                </a:lnTo>
                <a:lnTo>
                  <a:pt x="9865422" y="2781047"/>
                </a:lnTo>
                <a:lnTo>
                  <a:pt x="9855452" y="2786031"/>
                </a:lnTo>
                <a:lnTo>
                  <a:pt x="9850467" y="2791015"/>
                </a:lnTo>
                <a:lnTo>
                  <a:pt x="9845482" y="2795999"/>
                </a:lnTo>
                <a:lnTo>
                  <a:pt x="9840497" y="2805967"/>
                </a:lnTo>
                <a:lnTo>
                  <a:pt x="9830527" y="2815935"/>
                </a:lnTo>
                <a:lnTo>
                  <a:pt x="9825542" y="2825903"/>
                </a:lnTo>
                <a:lnTo>
                  <a:pt x="9815572" y="2830887"/>
                </a:lnTo>
                <a:lnTo>
                  <a:pt x="9815572" y="2835871"/>
                </a:lnTo>
                <a:lnTo>
                  <a:pt x="9810587" y="2835871"/>
                </a:lnTo>
                <a:lnTo>
                  <a:pt x="9805602" y="2840855"/>
                </a:lnTo>
                <a:lnTo>
                  <a:pt x="9795632" y="2850823"/>
                </a:lnTo>
                <a:lnTo>
                  <a:pt x="9790646" y="2855807"/>
                </a:lnTo>
                <a:lnTo>
                  <a:pt x="9785661" y="2860791"/>
                </a:lnTo>
                <a:lnTo>
                  <a:pt x="9785661" y="2870758"/>
                </a:lnTo>
                <a:lnTo>
                  <a:pt x="9785661" y="2875742"/>
                </a:lnTo>
                <a:lnTo>
                  <a:pt x="9795632" y="2875742"/>
                </a:lnTo>
                <a:lnTo>
                  <a:pt x="9800617" y="2875742"/>
                </a:lnTo>
                <a:lnTo>
                  <a:pt x="9805602" y="2880726"/>
                </a:lnTo>
                <a:lnTo>
                  <a:pt x="9815572" y="2880726"/>
                </a:lnTo>
                <a:lnTo>
                  <a:pt x="9820557" y="2880726"/>
                </a:lnTo>
                <a:lnTo>
                  <a:pt x="9830527" y="2885710"/>
                </a:lnTo>
                <a:lnTo>
                  <a:pt x="9835512" y="2890694"/>
                </a:lnTo>
                <a:lnTo>
                  <a:pt x="9840497" y="2895678"/>
                </a:lnTo>
                <a:lnTo>
                  <a:pt x="9835512" y="2900662"/>
                </a:lnTo>
                <a:lnTo>
                  <a:pt x="9825542" y="2905646"/>
                </a:lnTo>
                <a:lnTo>
                  <a:pt x="9815572" y="2910630"/>
                </a:lnTo>
                <a:lnTo>
                  <a:pt x="9805602" y="2910630"/>
                </a:lnTo>
                <a:lnTo>
                  <a:pt x="9790646" y="2910630"/>
                </a:lnTo>
                <a:lnTo>
                  <a:pt x="9775691" y="2910630"/>
                </a:lnTo>
                <a:lnTo>
                  <a:pt x="9765721" y="2910630"/>
                </a:lnTo>
                <a:lnTo>
                  <a:pt x="9755751" y="2915614"/>
                </a:lnTo>
                <a:lnTo>
                  <a:pt x="9740796" y="2920598"/>
                </a:lnTo>
                <a:lnTo>
                  <a:pt x="9725841" y="2920598"/>
                </a:lnTo>
                <a:lnTo>
                  <a:pt x="9710886" y="2920598"/>
                </a:lnTo>
                <a:lnTo>
                  <a:pt x="9700916" y="2915614"/>
                </a:lnTo>
                <a:lnTo>
                  <a:pt x="9700916" y="2920598"/>
                </a:lnTo>
                <a:lnTo>
                  <a:pt x="9695930" y="2920598"/>
                </a:lnTo>
                <a:lnTo>
                  <a:pt x="9690945" y="2925582"/>
                </a:lnTo>
                <a:lnTo>
                  <a:pt x="9690945" y="2930566"/>
                </a:lnTo>
                <a:lnTo>
                  <a:pt x="9690945" y="2940534"/>
                </a:lnTo>
                <a:lnTo>
                  <a:pt x="9700916" y="2945518"/>
                </a:lnTo>
                <a:lnTo>
                  <a:pt x="9700916" y="2950502"/>
                </a:lnTo>
                <a:lnTo>
                  <a:pt x="9700916" y="2960470"/>
                </a:lnTo>
                <a:lnTo>
                  <a:pt x="9700916" y="2970438"/>
                </a:lnTo>
                <a:lnTo>
                  <a:pt x="9700916" y="2985389"/>
                </a:lnTo>
                <a:lnTo>
                  <a:pt x="9700916" y="3000341"/>
                </a:lnTo>
                <a:lnTo>
                  <a:pt x="9700916" y="3010309"/>
                </a:lnTo>
                <a:lnTo>
                  <a:pt x="9700916" y="3020277"/>
                </a:lnTo>
                <a:lnTo>
                  <a:pt x="9695930" y="3030245"/>
                </a:lnTo>
                <a:lnTo>
                  <a:pt x="9695930" y="3040213"/>
                </a:lnTo>
                <a:lnTo>
                  <a:pt x="9690945" y="3045197"/>
                </a:lnTo>
                <a:lnTo>
                  <a:pt x="9685960" y="3050181"/>
                </a:lnTo>
                <a:lnTo>
                  <a:pt x="9680975" y="3045197"/>
                </a:lnTo>
                <a:lnTo>
                  <a:pt x="9680975" y="3035229"/>
                </a:lnTo>
                <a:lnTo>
                  <a:pt x="9680975" y="3025261"/>
                </a:lnTo>
                <a:lnTo>
                  <a:pt x="9671005" y="3005325"/>
                </a:lnTo>
                <a:lnTo>
                  <a:pt x="9661035" y="3025261"/>
                </a:lnTo>
                <a:lnTo>
                  <a:pt x="9636110" y="3005325"/>
                </a:lnTo>
                <a:lnTo>
                  <a:pt x="9636110" y="3010309"/>
                </a:lnTo>
                <a:lnTo>
                  <a:pt x="9636110" y="3015293"/>
                </a:lnTo>
                <a:lnTo>
                  <a:pt x="9636110" y="3020277"/>
                </a:lnTo>
                <a:lnTo>
                  <a:pt x="9641095" y="3030245"/>
                </a:lnTo>
                <a:lnTo>
                  <a:pt x="9646080" y="3035229"/>
                </a:lnTo>
                <a:lnTo>
                  <a:pt x="9651065" y="3045197"/>
                </a:lnTo>
                <a:lnTo>
                  <a:pt x="9656050" y="3055165"/>
                </a:lnTo>
                <a:lnTo>
                  <a:pt x="9656050" y="3070117"/>
                </a:lnTo>
                <a:lnTo>
                  <a:pt x="9651065" y="3070117"/>
                </a:lnTo>
                <a:lnTo>
                  <a:pt x="9651065" y="3075101"/>
                </a:lnTo>
                <a:lnTo>
                  <a:pt x="9646080" y="3075101"/>
                </a:lnTo>
                <a:lnTo>
                  <a:pt x="9636110" y="3080085"/>
                </a:lnTo>
                <a:lnTo>
                  <a:pt x="9616170" y="3080085"/>
                </a:lnTo>
                <a:lnTo>
                  <a:pt x="9616170" y="3085069"/>
                </a:lnTo>
                <a:lnTo>
                  <a:pt x="9621155" y="3090052"/>
                </a:lnTo>
                <a:lnTo>
                  <a:pt x="9621155" y="3100020"/>
                </a:lnTo>
                <a:lnTo>
                  <a:pt x="9626140" y="3109988"/>
                </a:lnTo>
                <a:lnTo>
                  <a:pt x="9631125" y="3129924"/>
                </a:lnTo>
                <a:lnTo>
                  <a:pt x="9636110" y="3134908"/>
                </a:lnTo>
                <a:lnTo>
                  <a:pt x="9641095" y="3134908"/>
                </a:lnTo>
                <a:lnTo>
                  <a:pt x="9646080" y="3139892"/>
                </a:lnTo>
                <a:lnTo>
                  <a:pt x="9646080" y="3144876"/>
                </a:lnTo>
                <a:lnTo>
                  <a:pt x="9646080" y="3149860"/>
                </a:lnTo>
                <a:lnTo>
                  <a:pt x="9641095" y="3149860"/>
                </a:lnTo>
                <a:lnTo>
                  <a:pt x="9631125" y="3154844"/>
                </a:lnTo>
                <a:lnTo>
                  <a:pt x="9626140" y="3154844"/>
                </a:lnTo>
                <a:lnTo>
                  <a:pt x="9621155" y="3154844"/>
                </a:lnTo>
                <a:lnTo>
                  <a:pt x="9616170" y="3159828"/>
                </a:lnTo>
                <a:lnTo>
                  <a:pt x="9611184" y="3164812"/>
                </a:lnTo>
                <a:lnTo>
                  <a:pt x="9611184" y="3179764"/>
                </a:lnTo>
                <a:lnTo>
                  <a:pt x="9601214" y="3189732"/>
                </a:lnTo>
                <a:lnTo>
                  <a:pt x="9591244" y="3194716"/>
                </a:lnTo>
                <a:lnTo>
                  <a:pt x="9571304" y="3214651"/>
                </a:lnTo>
                <a:lnTo>
                  <a:pt x="9541394" y="3239571"/>
                </a:lnTo>
                <a:lnTo>
                  <a:pt x="9511484" y="3274459"/>
                </a:lnTo>
                <a:lnTo>
                  <a:pt x="9476588" y="3304363"/>
                </a:lnTo>
                <a:lnTo>
                  <a:pt x="9471603" y="3314331"/>
                </a:lnTo>
                <a:lnTo>
                  <a:pt x="9466618" y="3324299"/>
                </a:lnTo>
                <a:lnTo>
                  <a:pt x="9466618" y="3334266"/>
                </a:lnTo>
                <a:lnTo>
                  <a:pt x="9461633" y="3354202"/>
                </a:lnTo>
                <a:lnTo>
                  <a:pt x="9461633" y="3364170"/>
                </a:lnTo>
                <a:lnTo>
                  <a:pt x="9461633" y="3374138"/>
                </a:lnTo>
                <a:lnTo>
                  <a:pt x="9466618" y="3394074"/>
                </a:lnTo>
                <a:lnTo>
                  <a:pt x="9471603" y="3409026"/>
                </a:lnTo>
                <a:lnTo>
                  <a:pt x="9481573" y="3428961"/>
                </a:lnTo>
                <a:lnTo>
                  <a:pt x="9486558" y="3433945"/>
                </a:lnTo>
                <a:lnTo>
                  <a:pt x="9501513" y="3453881"/>
                </a:lnTo>
                <a:lnTo>
                  <a:pt x="9516468" y="3483785"/>
                </a:lnTo>
                <a:lnTo>
                  <a:pt x="9521454" y="3518673"/>
                </a:lnTo>
                <a:lnTo>
                  <a:pt x="9516468" y="3558544"/>
                </a:lnTo>
                <a:lnTo>
                  <a:pt x="9516468" y="3563528"/>
                </a:lnTo>
                <a:lnTo>
                  <a:pt x="9511484" y="3563528"/>
                </a:lnTo>
                <a:lnTo>
                  <a:pt x="9511484" y="3568512"/>
                </a:lnTo>
                <a:lnTo>
                  <a:pt x="9506498" y="3573496"/>
                </a:lnTo>
                <a:lnTo>
                  <a:pt x="9501513" y="3573496"/>
                </a:lnTo>
                <a:lnTo>
                  <a:pt x="9491543" y="3573496"/>
                </a:lnTo>
                <a:lnTo>
                  <a:pt x="9481573" y="3563528"/>
                </a:lnTo>
                <a:lnTo>
                  <a:pt x="9471603" y="3548576"/>
                </a:lnTo>
                <a:lnTo>
                  <a:pt x="9461633" y="3543592"/>
                </a:lnTo>
                <a:lnTo>
                  <a:pt x="9441693" y="3523657"/>
                </a:lnTo>
                <a:lnTo>
                  <a:pt x="9416767" y="3483785"/>
                </a:lnTo>
                <a:lnTo>
                  <a:pt x="9406797" y="3433945"/>
                </a:lnTo>
                <a:lnTo>
                  <a:pt x="9406797" y="3428961"/>
                </a:lnTo>
                <a:lnTo>
                  <a:pt x="9406797" y="3423977"/>
                </a:lnTo>
                <a:lnTo>
                  <a:pt x="9406797" y="3414010"/>
                </a:lnTo>
                <a:lnTo>
                  <a:pt x="9401812" y="3404042"/>
                </a:lnTo>
                <a:lnTo>
                  <a:pt x="9396827" y="3394074"/>
                </a:lnTo>
                <a:lnTo>
                  <a:pt x="9386857" y="3389090"/>
                </a:lnTo>
                <a:lnTo>
                  <a:pt x="9376887" y="3379122"/>
                </a:lnTo>
                <a:lnTo>
                  <a:pt x="9361932" y="3379122"/>
                </a:lnTo>
                <a:lnTo>
                  <a:pt x="9346977" y="3374138"/>
                </a:lnTo>
                <a:lnTo>
                  <a:pt x="9312081" y="3374138"/>
                </a:lnTo>
                <a:lnTo>
                  <a:pt x="9267216" y="3369154"/>
                </a:lnTo>
                <a:lnTo>
                  <a:pt x="9227335" y="3369154"/>
                </a:lnTo>
                <a:lnTo>
                  <a:pt x="9202410" y="3374138"/>
                </a:lnTo>
                <a:lnTo>
                  <a:pt x="9197425" y="3384106"/>
                </a:lnTo>
                <a:lnTo>
                  <a:pt x="9182470" y="3389090"/>
                </a:lnTo>
                <a:lnTo>
                  <a:pt x="9152560" y="3394074"/>
                </a:lnTo>
                <a:lnTo>
                  <a:pt x="9102709" y="3394074"/>
                </a:lnTo>
                <a:lnTo>
                  <a:pt x="9092739" y="3394074"/>
                </a:lnTo>
                <a:lnTo>
                  <a:pt x="9072799" y="3394074"/>
                </a:lnTo>
                <a:lnTo>
                  <a:pt x="9042888" y="3399058"/>
                </a:lnTo>
                <a:lnTo>
                  <a:pt x="9017963" y="3414010"/>
                </a:lnTo>
                <a:lnTo>
                  <a:pt x="8973098" y="3433945"/>
                </a:lnTo>
                <a:lnTo>
                  <a:pt x="8943187" y="3478801"/>
                </a:lnTo>
                <a:lnTo>
                  <a:pt x="8943187" y="3483785"/>
                </a:lnTo>
                <a:lnTo>
                  <a:pt x="8948172" y="3488769"/>
                </a:lnTo>
                <a:lnTo>
                  <a:pt x="8948172" y="3493753"/>
                </a:lnTo>
                <a:lnTo>
                  <a:pt x="8948172" y="3503721"/>
                </a:lnTo>
                <a:lnTo>
                  <a:pt x="8948172" y="3508705"/>
                </a:lnTo>
                <a:lnTo>
                  <a:pt x="8948172" y="3518673"/>
                </a:lnTo>
                <a:lnTo>
                  <a:pt x="8938202" y="3518673"/>
                </a:lnTo>
                <a:lnTo>
                  <a:pt x="8933217" y="3518673"/>
                </a:lnTo>
                <a:lnTo>
                  <a:pt x="8913278" y="3503722"/>
                </a:lnTo>
                <a:lnTo>
                  <a:pt x="8911253" y="3501698"/>
                </a:lnTo>
                <a:lnTo>
                  <a:pt x="8888352" y="3478801"/>
                </a:lnTo>
                <a:lnTo>
                  <a:pt x="8858441" y="3438929"/>
                </a:lnTo>
                <a:lnTo>
                  <a:pt x="8853456" y="3433945"/>
                </a:lnTo>
                <a:lnTo>
                  <a:pt x="8850822" y="3428679"/>
                </a:lnTo>
                <a:lnTo>
                  <a:pt x="8853457" y="3433949"/>
                </a:lnTo>
                <a:lnTo>
                  <a:pt x="8858442" y="3438932"/>
                </a:lnTo>
                <a:lnTo>
                  <a:pt x="8888352" y="3478803"/>
                </a:lnTo>
                <a:lnTo>
                  <a:pt x="8911253" y="3501698"/>
                </a:lnTo>
                <a:lnTo>
                  <a:pt x="8913277" y="3503721"/>
                </a:lnTo>
                <a:lnTo>
                  <a:pt x="8913278" y="3503722"/>
                </a:lnTo>
                <a:lnTo>
                  <a:pt x="8913278" y="3503722"/>
                </a:lnTo>
                <a:lnTo>
                  <a:pt x="8933218" y="3518674"/>
                </a:lnTo>
                <a:lnTo>
                  <a:pt x="8938203" y="3518674"/>
                </a:lnTo>
                <a:lnTo>
                  <a:pt x="8943188" y="3558545"/>
                </a:lnTo>
                <a:lnTo>
                  <a:pt x="8943188" y="3568513"/>
                </a:lnTo>
                <a:lnTo>
                  <a:pt x="8938203" y="3583465"/>
                </a:lnTo>
                <a:lnTo>
                  <a:pt x="8938203" y="3593433"/>
                </a:lnTo>
                <a:lnTo>
                  <a:pt x="8943188" y="3608384"/>
                </a:lnTo>
                <a:lnTo>
                  <a:pt x="8943188" y="3618352"/>
                </a:lnTo>
                <a:lnTo>
                  <a:pt x="8943188" y="3628320"/>
                </a:lnTo>
                <a:lnTo>
                  <a:pt x="8943188" y="3633304"/>
                </a:lnTo>
                <a:lnTo>
                  <a:pt x="8958143" y="3658224"/>
                </a:lnTo>
                <a:lnTo>
                  <a:pt x="8968113" y="3683144"/>
                </a:lnTo>
                <a:lnTo>
                  <a:pt x="8968113" y="3708064"/>
                </a:lnTo>
                <a:lnTo>
                  <a:pt x="8973098" y="3718032"/>
                </a:lnTo>
                <a:lnTo>
                  <a:pt x="8973098" y="3728000"/>
                </a:lnTo>
                <a:lnTo>
                  <a:pt x="8978083" y="3737967"/>
                </a:lnTo>
                <a:lnTo>
                  <a:pt x="8983068" y="3742951"/>
                </a:lnTo>
                <a:lnTo>
                  <a:pt x="8988053" y="3742951"/>
                </a:lnTo>
                <a:lnTo>
                  <a:pt x="8988053" y="3747935"/>
                </a:lnTo>
                <a:lnTo>
                  <a:pt x="9003009" y="3752919"/>
                </a:lnTo>
                <a:lnTo>
                  <a:pt x="9022949" y="3762887"/>
                </a:lnTo>
                <a:lnTo>
                  <a:pt x="9042889" y="3767871"/>
                </a:lnTo>
                <a:lnTo>
                  <a:pt x="9067814" y="3772855"/>
                </a:lnTo>
                <a:lnTo>
                  <a:pt x="9087755" y="3772855"/>
                </a:lnTo>
                <a:lnTo>
                  <a:pt x="9102710" y="3772855"/>
                </a:lnTo>
                <a:lnTo>
                  <a:pt x="9112680" y="3767871"/>
                </a:lnTo>
                <a:lnTo>
                  <a:pt x="9117665" y="3767871"/>
                </a:lnTo>
                <a:lnTo>
                  <a:pt x="9127635" y="3762887"/>
                </a:lnTo>
                <a:lnTo>
                  <a:pt x="9137605" y="3757903"/>
                </a:lnTo>
                <a:lnTo>
                  <a:pt x="9142590" y="3757903"/>
                </a:lnTo>
                <a:lnTo>
                  <a:pt x="9147575" y="3757903"/>
                </a:lnTo>
                <a:lnTo>
                  <a:pt x="9152560" y="3752919"/>
                </a:lnTo>
                <a:lnTo>
                  <a:pt x="9162530" y="3747935"/>
                </a:lnTo>
                <a:lnTo>
                  <a:pt x="9162530" y="3742951"/>
                </a:lnTo>
                <a:lnTo>
                  <a:pt x="9162530" y="3737967"/>
                </a:lnTo>
                <a:lnTo>
                  <a:pt x="9162530" y="3732983"/>
                </a:lnTo>
                <a:lnTo>
                  <a:pt x="9162530" y="3723016"/>
                </a:lnTo>
                <a:lnTo>
                  <a:pt x="9167516" y="3713048"/>
                </a:lnTo>
                <a:lnTo>
                  <a:pt x="9167516" y="3703080"/>
                </a:lnTo>
                <a:lnTo>
                  <a:pt x="9172501" y="3693112"/>
                </a:lnTo>
                <a:lnTo>
                  <a:pt x="9177486" y="3688128"/>
                </a:lnTo>
                <a:lnTo>
                  <a:pt x="9182471" y="3688128"/>
                </a:lnTo>
                <a:lnTo>
                  <a:pt x="9187456" y="3688128"/>
                </a:lnTo>
                <a:lnTo>
                  <a:pt x="9197426" y="3693112"/>
                </a:lnTo>
                <a:lnTo>
                  <a:pt x="9202411" y="3688128"/>
                </a:lnTo>
                <a:lnTo>
                  <a:pt x="9207396" y="3688128"/>
                </a:lnTo>
                <a:lnTo>
                  <a:pt x="9212381" y="3688128"/>
                </a:lnTo>
                <a:lnTo>
                  <a:pt x="9222351" y="3683144"/>
                </a:lnTo>
                <a:lnTo>
                  <a:pt x="9237306" y="3683144"/>
                </a:lnTo>
                <a:lnTo>
                  <a:pt x="9247276" y="3683144"/>
                </a:lnTo>
                <a:lnTo>
                  <a:pt x="9262232" y="3683144"/>
                </a:lnTo>
                <a:lnTo>
                  <a:pt x="9267217" y="3683144"/>
                </a:lnTo>
                <a:lnTo>
                  <a:pt x="9272202" y="3683144"/>
                </a:lnTo>
                <a:lnTo>
                  <a:pt x="9287157" y="3683144"/>
                </a:lnTo>
                <a:lnTo>
                  <a:pt x="9292142" y="3688128"/>
                </a:lnTo>
                <a:lnTo>
                  <a:pt x="9297127" y="3688128"/>
                </a:lnTo>
                <a:lnTo>
                  <a:pt x="9297127" y="3693112"/>
                </a:lnTo>
                <a:lnTo>
                  <a:pt x="9297127" y="3698096"/>
                </a:lnTo>
                <a:lnTo>
                  <a:pt x="9292142" y="3703080"/>
                </a:lnTo>
                <a:lnTo>
                  <a:pt x="9292142" y="3708064"/>
                </a:lnTo>
                <a:lnTo>
                  <a:pt x="9287157" y="3708064"/>
                </a:lnTo>
                <a:lnTo>
                  <a:pt x="9287157" y="3713048"/>
                </a:lnTo>
                <a:lnTo>
                  <a:pt x="9282172" y="3723016"/>
                </a:lnTo>
                <a:lnTo>
                  <a:pt x="9277187" y="3723016"/>
                </a:lnTo>
                <a:lnTo>
                  <a:pt x="9277187" y="3732983"/>
                </a:lnTo>
                <a:lnTo>
                  <a:pt x="9267217" y="3742951"/>
                </a:lnTo>
                <a:lnTo>
                  <a:pt x="9267216" y="3742952"/>
                </a:lnTo>
                <a:lnTo>
                  <a:pt x="9267216" y="3752919"/>
                </a:lnTo>
                <a:lnTo>
                  <a:pt x="9262231" y="3762887"/>
                </a:lnTo>
                <a:lnTo>
                  <a:pt x="9262231" y="3767871"/>
                </a:lnTo>
                <a:lnTo>
                  <a:pt x="9257246" y="3772855"/>
                </a:lnTo>
                <a:lnTo>
                  <a:pt x="9257246" y="3777839"/>
                </a:lnTo>
                <a:lnTo>
                  <a:pt x="9257246" y="3787807"/>
                </a:lnTo>
                <a:lnTo>
                  <a:pt x="9257246" y="3802759"/>
                </a:lnTo>
                <a:lnTo>
                  <a:pt x="9262231" y="3812726"/>
                </a:lnTo>
                <a:lnTo>
                  <a:pt x="9262231" y="3817710"/>
                </a:lnTo>
                <a:lnTo>
                  <a:pt x="9262231" y="3822694"/>
                </a:lnTo>
                <a:lnTo>
                  <a:pt x="9262231" y="3827678"/>
                </a:lnTo>
                <a:lnTo>
                  <a:pt x="9257246" y="3832662"/>
                </a:lnTo>
                <a:lnTo>
                  <a:pt x="9252261" y="3837646"/>
                </a:lnTo>
                <a:lnTo>
                  <a:pt x="9252261" y="3842630"/>
                </a:lnTo>
                <a:lnTo>
                  <a:pt x="9252262" y="3842630"/>
                </a:lnTo>
                <a:lnTo>
                  <a:pt x="9252262" y="3847614"/>
                </a:lnTo>
                <a:lnTo>
                  <a:pt x="9252262" y="3852598"/>
                </a:lnTo>
                <a:lnTo>
                  <a:pt x="9257247" y="3857582"/>
                </a:lnTo>
                <a:lnTo>
                  <a:pt x="9267217" y="3862566"/>
                </a:lnTo>
                <a:lnTo>
                  <a:pt x="9272201" y="3862566"/>
                </a:lnTo>
                <a:lnTo>
                  <a:pt x="9277186" y="3862566"/>
                </a:lnTo>
                <a:lnTo>
                  <a:pt x="9282171" y="3862566"/>
                </a:lnTo>
                <a:lnTo>
                  <a:pt x="9292141" y="3862566"/>
                </a:lnTo>
                <a:lnTo>
                  <a:pt x="9297126" y="3862566"/>
                </a:lnTo>
                <a:lnTo>
                  <a:pt x="9302111" y="3862566"/>
                </a:lnTo>
                <a:lnTo>
                  <a:pt x="9312081" y="3862566"/>
                </a:lnTo>
                <a:lnTo>
                  <a:pt x="9327036" y="3862566"/>
                </a:lnTo>
                <a:lnTo>
                  <a:pt x="9337006" y="3862566"/>
                </a:lnTo>
                <a:lnTo>
                  <a:pt x="9351962" y="3862566"/>
                </a:lnTo>
                <a:lnTo>
                  <a:pt x="9366917" y="3867550"/>
                </a:lnTo>
                <a:lnTo>
                  <a:pt x="9381872" y="3867550"/>
                </a:lnTo>
                <a:lnTo>
                  <a:pt x="9391842" y="3867550"/>
                </a:lnTo>
                <a:lnTo>
                  <a:pt x="9391842" y="3872534"/>
                </a:lnTo>
                <a:lnTo>
                  <a:pt x="9396827" y="3872534"/>
                </a:lnTo>
                <a:lnTo>
                  <a:pt x="9396827" y="3877518"/>
                </a:lnTo>
                <a:lnTo>
                  <a:pt x="9396827" y="3882502"/>
                </a:lnTo>
                <a:lnTo>
                  <a:pt x="9396827" y="3887486"/>
                </a:lnTo>
                <a:lnTo>
                  <a:pt x="9396827" y="3897454"/>
                </a:lnTo>
                <a:lnTo>
                  <a:pt x="9396827" y="3902438"/>
                </a:lnTo>
                <a:lnTo>
                  <a:pt x="9396827" y="3907422"/>
                </a:lnTo>
                <a:lnTo>
                  <a:pt x="9391842" y="3917390"/>
                </a:lnTo>
                <a:lnTo>
                  <a:pt x="9391842" y="3932342"/>
                </a:lnTo>
                <a:lnTo>
                  <a:pt x="9386857" y="3947294"/>
                </a:lnTo>
                <a:lnTo>
                  <a:pt x="9386857" y="3962246"/>
                </a:lnTo>
                <a:lnTo>
                  <a:pt x="9386857" y="3967230"/>
                </a:lnTo>
                <a:lnTo>
                  <a:pt x="9386857" y="3972214"/>
                </a:lnTo>
                <a:lnTo>
                  <a:pt x="9386857" y="3982182"/>
                </a:lnTo>
                <a:lnTo>
                  <a:pt x="9386857" y="3987166"/>
                </a:lnTo>
                <a:lnTo>
                  <a:pt x="9381872" y="3997134"/>
                </a:lnTo>
                <a:lnTo>
                  <a:pt x="9376887" y="4007102"/>
                </a:lnTo>
                <a:lnTo>
                  <a:pt x="9376887" y="4017069"/>
                </a:lnTo>
                <a:lnTo>
                  <a:pt x="9376887" y="4027037"/>
                </a:lnTo>
                <a:lnTo>
                  <a:pt x="9381872" y="4032021"/>
                </a:lnTo>
                <a:lnTo>
                  <a:pt x="9391842" y="4041989"/>
                </a:lnTo>
                <a:lnTo>
                  <a:pt x="9396827" y="4056941"/>
                </a:lnTo>
                <a:lnTo>
                  <a:pt x="9396828" y="4056941"/>
                </a:lnTo>
                <a:lnTo>
                  <a:pt x="9401813" y="4061925"/>
                </a:lnTo>
                <a:lnTo>
                  <a:pt x="9401813" y="4066909"/>
                </a:lnTo>
                <a:lnTo>
                  <a:pt x="9406798" y="4071893"/>
                </a:lnTo>
                <a:lnTo>
                  <a:pt x="9411783" y="4076877"/>
                </a:lnTo>
                <a:lnTo>
                  <a:pt x="9416768" y="4076877"/>
                </a:lnTo>
                <a:lnTo>
                  <a:pt x="9421753" y="4081861"/>
                </a:lnTo>
                <a:lnTo>
                  <a:pt x="9411783" y="4096813"/>
                </a:lnTo>
                <a:lnTo>
                  <a:pt x="9406798" y="4101797"/>
                </a:lnTo>
                <a:lnTo>
                  <a:pt x="9401813" y="4111765"/>
                </a:lnTo>
                <a:lnTo>
                  <a:pt x="9401813" y="4116748"/>
                </a:lnTo>
                <a:lnTo>
                  <a:pt x="9401813" y="4121730"/>
                </a:lnTo>
                <a:lnTo>
                  <a:pt x="9406797" y="4111764"/>
                </a:lnTo>
                <a:lnTo>
                  <a:pt x="9411782" y="4106780"/>
                </a:lnTo>
                <a:lnTo>
                  <a:pt x="9416767" y="4101796"/>
                </a:lnTo>
                <a:lnTo>
                  <a:pt x="9426737" y="4086844"/>
                </a:lnTo>
                <a:lnTo>
                  <a:pt x="9451663" y="4096812"/>
                </a:lnTo>
                <a:lnTo>
                  <a:pt x="9461633" y="4101796"/>
                </a:lnTo>
                <a:lnTo>
                  <a:pt x="9466618" y="4101796"/>
                </a:lnTo>
                <a:lnTo>
                  <a:pt x="9466618" y="4106780"/>
                </a:lnTo>
                <a:lnTo>
                  <a:pt x="9471603" y="4106780"/>
                </a:lnTo>
                <a:lnTo>
                  <a:pt x="9476588" y="4106780"/>
                </a:lnTo>
                <a:lnTo>
                  <a:pt x="9486558" y="4111764"/>
                </a:lnTo>
                <a:lnTo>
                  <a:pt x="9491543" y="4111764"/>
                </a:lnTo>
                <a:lnTo>
                  <a:pt x="9496528" y="4111764"/>
                </a:lnTo>
                <a:lnTo>
                  <a:pt x="9501513" y="4106780"/>
                </a:lnTo>
                <a:lnTo>
                  <a:pt x="9511483" y="4106780"/>
                </a:lnTo>
                <a:lnTo>
                  <a:pt x="9526438" y="4101796"/>
                </a:lnTo>
                <a:lnTo>
                  <a:pt x="9541394" y="4096812"/>
                </a:lnTo>
                <a:lnTo>
                  <a:pt x="9546379" y="4096812"/>
                </a:lnTo>
                <a:lnTo>
                  <a:pt x="9551364" y="4096812"/>
                </a:lnTo>
                <a:lnTo>
                  <a:pt x="9556349" y="4096812"/>
                </a:lnTo>
                <a:lnTo>
                  <a:pt x="9561334" y="4096812"/>
                </a:lnTo>
                <a:lnTo>
                  <a:pt x="9571304" y="4096812"/>
                </a:lnTo>
                <a:lnTo>
                  <a:pt x="9581274" y="4101796"/>
                </a:lnTo>
                <a:lnTo>
                  <a:pt x="9586259" y="4104288"/>
                </a:lnTo>
                <a:lnTo>
                  <a:pt x="9586259" y="4101797"/>
                </a:lnTo>
                <a:lnTo>
                  <a:pt x="9591245" y="4086845"/>
                </a:lnTo>
                <a:lnTo>
                  <a:pt x="9591245" y="4081861"/>
                </a:lnTo>
                <a:lnTo>
                  <a:pt x="9591245" y="4076877"/>
                </a:lnTo>
                <a:lnTo>
                  <a:pt x="9586259" y="4071893"/>
                </a:lnTo>
                <a:lnTo>
                  <a:pt x="9586259" y="4066909"/>
                </a:lnTo>
                <a:lnTo>
                  <a:pt x="9591245" y="4056941"/>
                </a:lnTo>
                <a:lnTo>
                  <a:pt x="9586259" y="4046973"/>
                </a:lnTo>
                <a:lnTo>
                  <a:pt x="9586259" y="4041989"/>
                </a:lnTo>
                <a:lnTo>
                  <a:pt x="9591245" y="4041989"/>
                </a:lnTo>
                <a:lnTo>
                  <a:pt x="9591245" y="4037005"/>
                </a:lnTo>
                <a:lnTo>
                  <a:pt x="9626140" y="4027037"/>
                </a:lnTo>
                <a:lnTo>
                  <a:pt x="9651065" y="3987166"/>
                </a:lnTo>
                <a:lnTo>
                  <a:pt x="9666020" y="3962246"/>
                </a:lnTo>
                <a:lnTo>
                  <a:pt x="9710886" y="3957262"/>
                </a:lnTo>
                <a:lnTo>
                  <a:pt x="9730826" y="3937326"/>
                </a:lnTo>
                <a:lnTo>
                  <a:pt x="9735811" y="3932342"/>
                </a:lnTo>
                <a:lnTo>
                  <a:pt x="9740796" y="3927358"/>
                </a:lnTo>
                <a:lnTo>
                  <a:pt x="9750766" y="3922374"/>
                </a:lnTo>
                <a:lnTo>
                  <a:pt x="9755751" y="3922374"/>
                </a:lnTo>
                <a:lnTo>
                  <a:pt x="9760736" y="3922374"/>
                </a:lnTo>
                <a:lnTo>
                  <a:pt x="9770706" y="3922374"/>
                </a:lnTo>
                <a:lnTo>
                  <a:pt x="9775692" y="3917390"/>
                </a:lnTo>
                <a:lnTo>
                  <a:pt x="9780677" y="3917390"/>
                </a:lnTo>
                <a:lnTo>
                  <a:pt x="9785662" y="3912406"/>
                </a:lnTo>
                <a:lnTo>
                  <a:pt x="9795632" y="3907422"/>
                </a:lnTo>
                <a:lnTo>
                  <a:pt x="9805602" y="3907422"/>
                </a:lnTo>
                <a:lnTo>
                  <a:pt x="9815572" y="3902438"/>
                </a:lnTo>
                <a:lnTo>
                  <a:pt x="9820557" y="3902438"/>
                </a:lnTo>
                <a:lnTo>
                  <a:pt x="9825542" y="3902438"/>
                </a:lnTo>
                <a:lnTo>
                  <a:pt x="9825542" y="3907422"/>
                </a:lnTo>
                <a:lnTo>
                  <a:pt x="9830527" y="3907422"/>
                </a:lnTo>
                <a:lnTo>
                  <a:pt x="9830527" y="3912406"/>
                </a:lnTo>
                <a:lnTo>
                  <a:pt x="9825542" y="3912406"/>
                </a:lnTo>
                <a:lnTo>
                  <a:pt x="9825542" y="3917390"/>
                </a:lnTo>
                <a:lnTo>
                  <a:pt x="9820557" y="3917390"/>
                </a:lnTo>
                <a:lnTo>
                  <a:pt x="9820557" y="3922374"/>
                </a:lnTo>
                <a:lnTo>
                  <a:pt x="9820557" y="3927358"/>
                </a:lnTo>
                <a:lnTo>
                  <a:pt x="9825542" y="3932342"/>
                </a:lnTo>
                <a:lnTo>
                  <a:pt x="9825542" y="3937326"/>
                </a:lnTo>
                <a:lnTo>
                  <a:pt x="9825542" y="3942310"/>
                </a:lnTo>
                <a:lnTo>
                  <a:pt x="9820557" y="3942310"/>
                </a:lnTo>
                <a:lnTo>
                  <a:pt x="9820557" y="3947294"/>
                </a:lnTo>
                <a:lnTo>
                  <a:pt x="9820557" y="3952278"/>
                </a:lnTo>
                <a:lnTo>
                  <a:pt x="9825542" y="3957262"/>
                </a:lnTo>
                <a:lnTo>
                  <a:pt x="9830527" y="3957262"/>
                </a:lnTo>
                <a:lnTo>
                  <a:pt x="9830527" y="3952278"/>
                </a:lnTo>
                <a:lnTo>
                  <a:pt x="9830527" y="3947294"/>
                </a:lnTo>
                <a:lnTo>
                  <a:pt x="9830527" y="3942310"/>
                </a:lnTo>
                <a:lnTo>
                  <a:pt x="9830527" y="3937326"/>
                </a:lnTo>
                <a:lnTo>
                  <a:pt x="9835512" y="3932342"/>
                </a:lnTo>
                <a:lnTo>
                  <a:pt x="9835512" y="3927358"/>
                </a:lnTo>
                <a:lnTo>
                  <a:pt x="9840497" y="3927358"/>
                </a:lnTo>
                <a:lnTo>
                  <a:pt x="9840497" y="3922374"/>
                </a:lnTo>
                <a:lnTo>
                  <a:pt x="9840497" y="3917390"/>
                </a:lnTo>
                <a:lnTo>
                  <a:pt x="9845482" y="3917390"/>
                </a:lnTo>
                <a:lnTo>
                  <a:pt x="9850467" y="3917390"/>
                </a:lnTo>
                <a:lnTo>
                  <a:pt x="9855452" y="3917390"/>
                </a:lnTo>
                <a:lnTo>
                  <a:pt x="9860437" y="3922374"/>
                </a:lnTo>
                <a:lnTo>
                  <a:pt x="9865422" y="3927358"/>
                </a:lnTo>
                <a:lnTo>
                  <a:pt x="9865422" y="3932342"/>
                </a:lnTo>
                <a:lnTo>
                  <a:pt x="9875393" y="3942310"/>
                </a:lnTo>
                <a:lnTo>
                  <a:pt x="9880378" y="3952278"/>
                </a:lnTo>
                <a:lnTo>
                  <a:pt x="9895333" y="3962246"/>
                </a:lnTo>
                <a:lnTo>
                  <a:pt x="9900318" y="3967230"/>
                </a:lnTo>
                <a:lnTo>
                  <a:pt x="9910288" y="3977198"/>
                </a:lnTo>
                <a:lnTo>
                  <a:pt x="9920258" y="3982182"/>
                </a:lnTo>
                <a:lnTo>
                  <a:pt x="9935213" y="3987166"/>
                </a:lnTo>
                <a:lnTo>
                  <a:pt x="9940198" y="3987166"/>
                </a:lnTo>
                <a:lnTo>
                  <a:pt x="9950168" y="3987166"/>
                </a:lnTo>
                <a:lnTo>
                  <a:pt x="9960138" y="3987166"/>
                </a:lnTo>
                <a:lnTo>
                  <a:pt x="9975094" y="3987166"/>
                </a:lnTo>
                <a:lnTo>
                  <a:pt x="9990049" y="3982182"/>
                </a:lnTo>
                <a:lnTo>
                  <a:pt x="10005004" y="3977198"/>
                </a:lnTo>
                <a:lnTo>
                  <a:pt x="10009989" y="3972214"/>
                </a:lnTo>
                <a:lnTo>
                  <a:pt x="10014974" y="3972214"/>
                </a:lnTo>
                <a:lnTo>
                  <a:pt x="10029929" y="3967230"/>
                </a:lnTo>
                <a:lnTo>
                  <a:pt x="10039899" y="3967230"/>
                </a:lnTo>
                <a:lnTo>
                  <a:pt x="10054855" y="3962246"/>
                </a:lnTo>
                <a:lnTo>
                  <a:pt x="10069810" y="3967230"/>
                </a:lnTo>
                <a:lnTo>
                  <a:pt x="10074795" y="3972214"/>
                </a:lnTo>
                <a:lnTo>
                  <a:pt x="10079780" y="3977198"/>
                </a:lnTo>
                <a:lnTo>
                  <a:pt x="10084765" y="3987166"/>
                </a:lnTo>
                <a:lnTo>
                  <a:pt x="10094735" y="3992149"/>
                </a:lnTo>
                <a:lnTo>
                  <a:pt x="10099720" y="3992149"/>
                </a:lnTo>
                <a:lnTo>
                  <a:pt x="10104705" y="3997133"/>
                </a:lnTo>
                <a:lnTo>
                  <a:pt x="10119660" y="4002117"/>
                </a:lnTo>
                <a:lnTo>
                  <a:pt x="10129630" y="4007101"/>
                </a:lnTo>
                <a:lnTo>
                  <a:pt x="10139601" y="4017069"/>
                </a:lnTo>
                <a:lnTo>
                  <a:pt x="10144586" y="4022053"/>
                </a:lnTo>
                <a:lnTo>
                  <a:pt x="10149571" y="4027037"/>
                </a:lnTo>
                <a:lnTo>
                  <a:pt x="10154556" y="4032021"/>
                </a:lnTo>
                <a:lnTo>
                  <a:pt x="10164526" y="4041989"/>
                </a:lnTo>
                <a:lnTo>
                  <a:pt x="10179481" y="4051957"/>
                </a:lnTo>
                <a:lnTo>
                  <a:pt x="10194437" y="4066909"/>
                </a:lnTo>
                <a:lnTo>
                  <a:pt x="10209392" y="4081861"/>
                </a:lnTo>
                <a:lnTo>
                  <a:pt x="10224347" y="4091829"/>
                </a:lnTo>
                <a:lnTo>
                  <a:pt x="10239302" y="4106781"/>
                </a:lnTo>
                <a:lnTo>
                  <a:pt x="10244287" y="4116749"/>
                </a:lnTo>
                <a:lnTo>
                  <a:pt x="10254256" y="4121732"/>
                </a:lnTo>
                <a:lnTo>
                  <a:pt x="10274197" y="4131700"/>
                </a:lnTo>
                <a:lnTo>
                  <a:pt x="10294137" y="4141668"/>
                </a:lnTo>
                <a:lnTo>
                  <a:pt x="10319062" y="4146652"/>
                </a:lnTo>
                <a:lnTo>
                  <a:pt x="10343987" y="4156620"/>
                </a:lnTo>
                <a:lnTo>
                  <a:pt x="10373898" y="4166588"/>
                </a:lnTo>
                <a:lnTo>
                  <a:pt x="10388853" y="4176556"/>
                </a:lnTo>
                <a:lnTo>
                  <a:pt x="10408793" y="4191508"/>
                </a:lnTo>
                <a:lnTo>
                  <a:pt x="10408794" y="4191507"/>
                </a:lnTo>
                <a:lnTo>
                  <a:pt x="10428734" y="4201475"/>
                </a:lnTo>
                <a:lnTo>
                  <a:pt x="10443689" y="4211443"/>
                </a:lnTo>
                <a:lnTo>
                  <a:pt x="10483570" y="4256299"/>
                </a:lnTo>
                <a:lnTo>
                  <a:pt x="10508495" y="4306138"/>
                </a:lnTo>
                <a:lnTo>
                  <a:pt x="10508495" y="4316106"/>
                </a:lnTo>
                <a:lnTo>
                  <a:pt x="10503510" y="4331058"/>
                </a:lnTo>
                <a:lnTo>
                  <a:pt x="10493540" y="4346010"/>
                </a:lnTo>
                <a:lnTo>
                  <a:pt x="10488555" y="4350994"/>
                </a:lnTo>
                <a:lnTo>
                  <a:pt x="10483570" y="4355978"/>
                </a:lnTo>
                <a:lnTo>
                  <a:pt x="10473600" y="4360962"/>
                </a:lnTo>
                <a:lnTo>
                  <a:pt x="10463630" y="4370930"/>
                </a:lnTo>
                <a:lnTo>
                  <a:pt x="10453659" y="4380898"/>
                </a:lnTo>
                <a:lnTo>
                  <a:pt x="10448674" y="4390866"/>
                </a:lnTo>
                <a:lnTo>
                  <a:pt x="10438704" y="4400833"/>
                </a:lnTo>
                <a:lnTo>
                  <a:pt x="10433719" y="4405817"/>
                </a:lnTo>
                <a:lnTo>
                  <a:pt x="10428734" y="4415785"/>
                </a:lnTo>
                <a:lnTo>
                  <a:pt x="10418764" y="4425753"/>
                </a:lnTo>
                <a:lnTo>
                  <a:pt x="10408794" y="4430737"/>
                </a:lnTo>
                <a:lnTo>
                  <a:pt x="10398824" y="4435721"/>
                </a:lnTo>
                <a:lnTo>
                  <a:pt x="10408794" y="4435721"/>
                </a:lnTo>
                <a:lnTo>
                  <a:pt x="10418764" y="4435721"/>
                </a:lnTo>
                <a:lnTo>
                  <a:pt x="10433719" y="4425753"/>
                </a:lnTo>
                <a:lnTo>
                  <a:pt x="10448674" y="4415785"/>
                </a:lnTo>
                <a:lnTo>
                  <a:pt x="10468615" y="4400833"/>
                </a:lnTo>
                <a:lnTo>
                  <a:pt x="10478585" y="4395850"/>
                </a:lnTo>
                <a:lnTo>
                  <a:pt x="10488555" y="4390866"/>
                </a:lnTo>
                <a:lnTo>
                  <a:pt x="10498525" y="4385882"/>
                </a:lnTo>
                <a:lnTo>
                  <a:pt x="10513480" y="4380898"/>
                </a:lnTo>
                <a:lnTo>
                  <a:pt x="10528435" y="4370930"/>
                </a:lnTo>
                <a:lnTo>
                  <a:pt x="10543390" y="4370930"/>
                </a:lnTo>
                <a:lnTo>
                  <a:pt x="10548376" y="4370930"/>
                </a:lnTo>
                <a:lnTo>
                  <a:pt x="10553361" y="4370930"/>
                </a:lnTo>
                <a:lnTo>
                  <a:pt x="10568316" y="4370930"/>
                </a:lnTo>
                <a:lnTo>
                  <a:pt x="10583271" y="4375914"/>
                </a:lnTo>
                <a:lnTo>
                  <a:pt x="10598226" y="4375914"/>
                </a:lnTo>
                <a:lnTo>
                  <a:pt x="10608196" y="4380898"/>
                </a:lnTo>
                <a:lnTo>
                  <a:pt x="10618166" y="4380898"/>
                </a:lnTo>
                <a:lnTo>
                  <a:pt x="10623151" y="4380898"/>
                </a:lnTo>
                <a:lnTo>
                  <a:pt x="10628136" y="4380898"/>
                </a:lnTo>
                <a:lnTo>
                  <a:pt x="10638107" y="4380898"/>
                </a:lnTo>
                <a:lnTo>
                  <a:pt x="10643092" y="4380898"/>
                </a:lnTo>
                <a:lnTo>
                  <a:pt x="10653062" y="4380898"/>
                </a:lnTo>
                <a:lnTo>
                  <a:pt x="10658047" y="4385882"/>
                </a:lnTo>
                <a:lnTo>
                  <a:pt x="10663032" y="4390866"/>
                </a:lnTo>
                <a:lnTo>
                  <a:pt x="10663032" y="4395850"/>
                </a:lnTo>
                <a:lnTo>
                  <a:pt x="10658047" y="4405817"/>
                </a:lnTo>
                <a:lnTo>
                  <a:pt x="10658047" y="4415785"/>
                </a:lnTo>
                <a:lnTo>
                  <a:pt x="10653062" y="4425753"/>
                </a:lnTo>
                <a:lnTo>
                  <a:pt x="10648077" y="4435721"/>
                </a:lnTo>
                <a:lnTo>
                  <a:pt x="10653062" y="4435721"/>
                </a:lnTo>
                <a:lnTo>
                  <a:pt x="10658047" y="4430737"/>
                </a:lnTo>
                <a:lnTo>
                  <a:pt x="10668017" y="4425753"/>
                </a:lnTo>
                <a:lnTo>
                  <a:pt x="10677987" y="4425753"/>
                </a:lnTo>
                <a:lnTo>
                  <a:pt x="10687957" y="4420769"/>
                </a:lnTo>
                <a:lnTo>
                  <a:pt x="10697927" y="4425753"/>
                </a:lnTo>
                <a:lnTo>
                  <a:pt x="10822554" y="4465625"/>
                </a:lnTo>
                <a:lnTo>
                  <a:pt x="10862434" y="4465625"/>
                </a:lnTo>
                <a:lnTo>
                  <a:pt x="10897330" y="4480577"/>
                </a:lnTo>
                <a:lnTo>
                  <a:pt x="10927240" y="4500513"/>
                </a:lnTo>
                <a:lnTo>
                  <a:pt x="10947180" y="4515465"/>
                </a:lnTo>
                <a:lnTo>
                  <a:pt x="10957150" y="4520448"/>
                </a:lnTo>
                <a:lnTo>
                  <a:pt x="10997031" y="4535400"/>
                </a:lnTo>
                <a:lnTo>
                  <a:pt x="11021956" y="4555336"/>
                </a:lnTo>
                <a:lnTo>
                  <a:pt x="11031926" y="4575272"/>
                </a:lnTo>
                <a:lnTo>
                  <a:pt x="11031926" y="4595208"/>
                </a:lnTo>
                <a:lnTo>
                  <a:pt x="11031926" y="4610160"/>
                </a:lnTo>
                <a:lnTo>
                  <a:pt x="11031926" y="4615144"/>
                </a:lnTo>
                <a:lnTo>
                  <a:pt x="11026941" y="4664983"/>
                </a:lnTo>
                <a:lnTo>
                  <a:pt x="11011986" y="4699871"/>
                </a:lnTo>
                <a:lnTo>
                  <a:pt x="10992046" y="4724791"/>
                </a:lnTo>
                <a:lnTo>
                  <a:pt x="10987060" y="4729775"/>
                </a:lnTo>
                <a:lnTo>
                  <a:pt x="10887359" y="4899229"/>
                </a:lnTo>
                <a:lnTo>
                  <a:pt x="10882374" y="4983957"/>
                </a:lnTo>
                <a:lnTo>
                  <a:pt x="10867419" y="5048748"/>
                </a:lnTo>
                <a:lnTo>
                  <a:pt x="10842494" y="5103572"/>
                </a:lnTo>
                <a:lnTo>
                  <a:pt x="10817569" y="5143443"/>
                </a:lnTo>
                <a:lnTo>
                  <a:pt x="10787658" y="5173347"/>
                </a:lnTo>
                <a:lnTo>
                  <a:pt x="10767718" y="5188299"/>
                </a:lnTo>
                <a:lnTo>
                  <a:pt x="10747778" y="5198267"/>
                </a:lnTo>
                <a:lnTo>
                  <a:pt x="10742793" y="5203251"/>
                </a:lnTo>
                <a:lnTo>
                  <a:pt x="10682972" y="5223187"/>
                </a:lnTo>
                <a:lnTo>
                  <a:pt x="10628136" y="5253090"/>
                </a:lnTo>
                <a:lnTo>
                  <a:pt x="10588256" y="5287978"/>
                </a:lnTo>
                <a:lnTo>
                  <a:pt x="10558346" y="5317882"/>
                </a:lnTo>
                <a:lnTo>
                  <a:pt x="10543390" y="5332834"/>
                </a:lnTo>
                <a:lnTo>
                  <a:pt x="10513480" y="5417561"/>
                </a:lnTo>
                <a:lnTo>
                  <a:pt x="10488555" y="5482352"/>
                </a:lnTo>
                <a:lnTo>
                  <a:pt x="10463630" y="5527208"/>
                </a:lnTo>
                <a:lnTo>
                  <a:pt x="10443689" y="5557112"/>
                </a:lnTo>
                <a:lnTo>
                  <a:pt x="10438704" y="5567080"/>
                </a:lnTo>
                <a:lnTo>
                  <a:pt x="10433719" y="5577048"/>
                </a:lnTo>
                <a:lnTo>
                  <a:pt x="10428734" y="5591999"/>
                </a:lnTo>
                <a:lnTo>
                  <a:pt x="10408794" y="5616919"/>
                </a:lnTo>
                <a:lnTo>
                  <a:pt x="10398824" y="5606951"/>
                </a:lnTo>
                <a:lnTo>
                  <a:pt x="10363929" y="5567081"/>
                </a:lnTo>
                <a:lnTo>
                  <a:pt x="10363929" y="5572064"/>
                </a:lnTo>
                <a:lnTo>
                  <a:pt x="10408794" y="5616919"/>
                </a:lnTo>
                <a:lnTo>
                  <a:pt x="10388854" y="5681711"/>
                </a:lnTo>
                <a:lnTo>
                  <a:pt x="10383869" y="5686695"/>
                </a:lnTo>
                <a:lnTo>
                  <a:pt x="10373899" y="5691678"/>
                </a:lnTo>
                <a:lnTo>
                  <a:pt x="10363929" y="5696662"/>
                </a:lnTo>
                <a:lnTo>
                  <a:pt x="10353958" y="5701646"/>
                </a:lnTo>
                <a:lnTo>
                  <a:pt x="10343988" y="5706630"/>
                </a:lnTo>
                <a:lnTo>
                  <a:pt x="10339003" y="5711614"/>
                </a:lnTo>
                <a:lnTo>
                  <a:pt x="10319063" y="5716598"/>
                </a:lnTo>
                <a:lnTo>
                  <a:pt x="10289153" y="5716598"/>
                </a:lnTo>
                <a:lnTo>
                  <a:pt x="10264228" y="5716598"/>
                </a:lnTo>
                <a:lnTo>
                  <a:pt x="10254257" y="5716598"/>
                </a:lnTo>
                <a:lnTo>
                  <a:pt x="10249272" y="5716598"/>
                </a:lnTo>
                <a:lnTo>
                  <a:pt x="10244287" y="5711614"/>
                </a:lnTo>
                <a:lnTo>
                  <a:pt x="10239302" y="5706630"/>
                </a:lnTo>
                <a:lnTo>
                  <a:pt x="10229332" y="5696662"/>
                </a:lnTo>
                <a:lnTo>
                  <a:pt x="10224347" y="5686695"/>
                </a:lnTo>
                <a:lnTo>
                  <a:pt x="10219362" y="5671743"/>
                </a:lnTo>
                <a:lnTo>
                  <a:pt x="10219362" y="5656791"/>
                </a:lnTo>
                <a:lnTo>
                  <a:pt x="10219362" y="5646823"/>
                </a:lnTo>
                <a:lnTo>
                  <a:pt x="10219362" y="5636855"/>
                </a:lnTo>
                <a:lnTo>
                  <a:pt x="10219362" y="5631871"/>
                </a:lnTo>
                <a:lnTo>
                  <a:pt x="10219362" y="5626887"/>
                </a:lnTo>
                <a:lnTo>
                  <a:pt x="10219362" y="5621903"/>
                </a:lnTo>
                <a:lnTo>
                  <a:pt x="10214377" y="5601967"/>
                </a:lnTo>
                <a:lnTo>
                  <a:pt x="10214377" y="5572064"/>
                </a:lnTo>
                <a:lnTo>
                  <a:pt x="10219362" y="5542160"/>
                </a:lnTo>
                <a:lnTo>
                  <a:pt x="10219363" y="5542158"/>
                </a:lnTo>
                <a:lnTo>
                  <a:pt x="10219361" y="5542160"/>
                </a:lnTo>
                <a:lnTo>
                  <a:pt x="10214376" y="5557112"/>
                </a:lnTo>
                <a:lnTo>
                  <a:pt x="10214376" y="5582032"/>
                </a:lnTo>
                <a:lnTo>
                  <a:pt x="10214376" y="5611935"/>
                </a:lnTo>
                <a:lnTo>
                  <a:pt x="10219361" y="5636855"/>
                </a:lnTo>
                <a:lnTo>
                  <a:pt x="10219361" y="5646823"/>
                </a:lnTo>
                <a:lnTo>
                  <a:pt x="10214376" y="5651807"/>
                </a:lnTo>
                <a:lnTo>
                  <a:pt x="10214376" y="5666759"/>
                </a:lnTo>
                <a:lnTo>
                  <a:pt x="10219361" y="5676727"/>
                </a:lnTo>
                <a:lnTo>
                  <a:pt x="10224346" y="5686695"/>
                </a:lnTo>
                <a:lnTo>
                  <a:pt x="10229331" y="5696663"/>
                </a:lnTo>
                <a:lnTo>
                  <a:pt x="10229331" y="5701647"/>
                </a:lnTo>
                <a:lnTo>
                  <a:pt x="10234316" y="5706631"/>
                </a:lnTo>
                <a:lnTo>
                  <a:pt x="10249272" y="5746502"/>
                </a:lnTo>
                <a:lnTo>
                  <a:pt x="10254257" y="5766438"/>
                </a:lnTo>
                <a:lnTo>
                  <a:pt x="10259242" y="5786374"/>
                </a:lnTo>
                <a:lnTo>
                  <a:pt x="10264227" y="5801326"/>
                </a:lnTo>
                <a:lnTo>
                  <a:pt x="10264227" y="5816278"/>
                </a:lnTo>
                <a:lnTo>
                  <a:pt x="10259242" y="5826246"/>
                </a:lnTo>
                <a:lnTo>
                  <a:pt x="10239302" y="5866117"/>
                </a:lnTo>
                <a:lnTo>
                  <a:pt x="10209391" y="5886053"/>
                </a:lnTo>
                <a:lnTo>
                  <a:pt x="10174496" y="5896021"/>
                </a:lnTo>
                <a:lnTo>
                  <a:pt x="10144586" y="5896021"/>
                </a:lnTo>
                <a:lnTo>
                  <a:pt x="10124645" y="5896021"/>
                </a:lnTo>
                <a:lnTo>
                  <a:pt x="10114675" y="5891037"/>
                </a:lnTo>
                <a:lnTo>
                  <a:pt x="10099720" y="5896021"/>
                </a:lnTo>
                <a:lnTo>
                  <a:pt x="10089750" y="5901005"/>
                </a:lnTo>
                <a:lnTo>
                  <a:pt x="10084765" y="5910973"/>
                </a:lnTo>
                <a:lnTo>
                  <a:pt x="10074795" y="5925925"/>
                </a:lnTo>
                <a:lnTo>
                  <a:pt x="10074795" y="5935893"/>
                </a:lnTo>
                <a:lnTo>
                  <a:pt x="10069810" y="5940877"/>
                </a:lnTo>
                <a:lnTo>
                  <a:pt x="10069810" y="5945861"/>
                </a:lnTo>
                <a:lnTo>
                  <a:pt x="10059840" y="5995700"/>
                </a:lnTo>
                <a:lnTo>
                  <a:pt x="10009989" y="5990716"/>
                </a:lnTo>
                <a:lnTo>
                  <a:pt x="10000019" y="5990716"/>
                </a:lnTo>
                <a:lnTo>
                  <a:pt x="9995034" y="5995700"/>
                </a:lnTo>
                <a:lnTo>
                  <a:pt x="9990049" y="6000684"/>
                </a:lnTo>
                <a:lnTo>
                  <a:pt x="9990049" y="6010652"/>
                </a:lnTo>
                <a:lnTo>
                  <a:pt x="9990049" y="6020620"/>
                </a:lnTo>
                <a:lnTo>
                  <a:pt x="9995034" y="6025604"/>
                </a:lnTo>
                <a:lnTo>
                  <a:pt x="9995034" y="6030588"/>
                </a:lnTo>
                <a:lnTo>
                  <a:pt x="10024944" y="6045540"/>
                </a:lnTo>
                <a:lnTo>
                  <a:pt x="10024944" y="6080427"/>
                </a:lnTo>
                <a:lnTo>
                  <a:pt x="9995034" y="6085411"/>
                </a:lnTo>
                <a:lnTo>
                  <a:pt x="9995034" y="6115315"/>
                </a:lnTo>
                <a:lnTo>
                  <a:pt x="9975094" y="6165155"/>
                </a:lnTo>
                <a:lnTo>
                  <a:pt x="9935213" y="6219978"/>
                </a:lnTo>
                <a:lnTo>
                  <a:pt x="9930228" y="6219978"/>
                </a:lnTo>
                <a:lnTo>
                  <a:pt x="9925243" y="6219978"/>
                </a:lnTo>
                <a:lnTo>
                  <a:pt x="9920258" y="6219978"/>
                </a:lnTo>
                <a:lnTo>
                  <a:pt x="9910288" y="6224962"/>
                </a:lnTo>
                <a:lnTo>
                  <a:pt x="9905303" y="6229946"/>
                </a:lnTo>
                <a:lnTo>
                  <a:pt x="9900318" y="6239914"/>
                </a:lnTo>
                <a:lnTo>
                  <a:pt x="9900318" y="6249882"/>
                </a:lnTo>
                <a:lnTo>
                  <a:pt x="9900318" y="6269818"/>
                </a:lnTo>
                <a:lnTo>
                  <a:pt x="9905303" y="6279786"/>
                </a:lnTo>
                <a:lnTo>
                  <a:pt x="9910288" y="6289754"/>
                </a:lnTo>
                <a:lnTo>
                  <a:pt x="9920258" y="6299722"/>
                </a:lnTo>
                <a:lnTo>
                  <a:pt x="9930228" y="6304705"/>
                </a:lnTo>
                <a:lnTo>
                  <a:pt x="9940198" y="6309689"/>
                </a:lnTo>
                <a:lnTo>
                  <a:pt x="9950168" y="6314673"/>
                </a:lnTo>
                <a:lnTo>
                  <a:pt x="9955154" y="6324641"/>
                </a:lnTo>
                <a:lnTo>
                  <a:pt x="9955154" y="6334609"/>
                </a:lnTo>
                <a:lnTo>
                  <a:pt x="9955154" y="6344577"/>
                </a:lnTo>
                <a:lnTo>
                  <a:pt x="9955154" y="6354545"/>
                </a:lnTo>
                <a:lnTo>
                  <a:pt x="9955154" y="6364513"/>
                </a:lnTo>
                <a:lnTo>
                  <a:pt x="9950168" y="6369497"/>
                </a:lnTo>
                <a:lnTo>
                  <a:pt x="9950168" y="6374481"/>
                </a:lnTo>
                <a:lnTo>
                  <a:pt x="9950168" y="6384449"/>
                </a:lnTo>
                <a:lnTo>
                  <a:pt x="9945183" y="6389433"/>
                </a:lnTo>
                <a:lnTo>
                  <a:pt x="9935213" y="6399401"/>
                </a:lnTo>
                <a:lnTo>
                  <a:pt x="9925243" y="6409369"/>
                </a:lnTo>
                <a:lnTo>
                  <a:pt x="9915273" y="6414353"/>
                </a:lnTo>
                <a:lnTo>
                  <a:pt x="9910288" y="6424320"/>
                </a:lnTo>
                <a:lnTo>
                  <a:pt x="9900318" y="6429304"/>
                </a:lnTo>
                <a:lnTo>
                  <a:pt x="9870408" y="6474160"/>
                </a:lnTo>
                <a:lnTo>
                  <a:pt x="9850467" y="6494096"/>
                </a:lnTo>
                <a:lnTo>
                  <a:pt x="9845482" y="6519016"/>
                </a:lnTo>
                <a:lnTo>
                  <a:pt x="9850467" y="6543935"/>
                </a:lnTo>
                <a:lnTo>
                  <a:pt x="9855452" y="6568855"/>
                </a:lnTo>
                <a:lnTo>
                  <a:pt x="9855452" y="6578823"/>
                </a:lnTo>
                <a:lnTo>
                  <a:pt x="9865423" y="6633647"/>
                </a:lnTo>
                <a:lnTo>
                  <a:pt x="9880378" y="6668534"/>
                </a:lnTo>
                <a:lnTo>
                  <a:pt x="9900318" y="6688470"/>
                </a:lnTo>
                <a:lnTo>
                  <a:pt x="9920258" y="6698438"/>
                </a:lnTo>
                <a:lnTo>
                  <a:pt x="9935213" y="6698438"/>
                </a:lnTo>
                <a:lnTo>
                  <a:pt x="9945183" y="6698438"/>
                </a:lnTo>
                <a:lnTo>
                  <a:pt x="9950168" y="6693454"/>
                </a:lnTo>
                <a:lnTo>
                  <a:pt x="9980079" y="6718374"/>
                </a:lnTo>
                <a:lnTo>
                  <a:pt x="10009989" y="6753262"/>
                </a:lnTo>
                <a:lnTo>
                  <a:pt x="10009989" y="6778181"/>
                </a:lnTo>
                <a:lnTo>
                  <a:pt x="10005004" y="6793133"/>
                </a:lnTo>
                <a:lnTo>
                  <a:pt x="10000019" y="6808085"/>
                </a:lnTo>
                <a:lnTo>
                  <a:pt x="9985064" y="6818053"/>
                </a:lnTo>
                <a:lnTo>
                  <a:pt x="9965124" y="6808085"/>
                </a:lnTo>
                <a:lnTo>
                  <a:pt x="9950168" y="6793133"/>
                </a:lnTo>
                <a:lnTo>
                  <a:pt x="9930228" y="6798117"/>
                </a:lnTo>
                <a:lnTo>
                  <a:pt x="9905303" y="6813069"/>
                </a:lnTo>
                <a:lnTo>
                  <a:pt x="9890348" y="6828021"/>
                </a:lnTo>
                <a:lnTo>
                  <a:pt x="9880378" y="6808085"/>
                </a:lnTo>
                <a:lnTo>
                  <a:pt x="9885363" y="6783166"/>
                </a:lnTo>
                <a:lnTo>
                  <a:pt x="9880378" y="6768214"/>
                </a:lnTo>
                <a:lnTo>
                  <a:pt x="9855452" y="6778182"/>
                </a:lnTo>
                <a:lnTo>
                  <a:pt x="9855452" y="6808085"/>
                </a:lnTo>
                <a:lnTo>
                  <a:pt x="9815572" y="6808085"/>
                </a:lnTo>
                <a:lnTo>
                  <a:pt x="9800617" y="6758246"/>
                </a:lnTo>
                <a:lnTo>
                  <a:pt x="9760736" y="6763230"/>
                </a:lnTo>
                <a:lnTo>
                  <a:pt x="9760736" y="6728342"/>
                </a:lnTo>
                <a:lnTo>
                  <a:pt x="9790647" y="6718374"/>
                </a:lnTo>
                <a:lnTo>
                  <a:pt x="9805602" y="6673518"/>
                </a:lnTo>
                <a:lnTo>
                  <a:pt x="9805602" y="6663551"/>
                </a:lnTo>
                <a:lnTo>
                  <a:pt x="9800617" y="6658567"/>
                </a:lnTo>
                <a:lnTo>
                  <a:pt x="9790647" y="6648599"/>
                </a:lnTo>
                <a:lnTo>
                  <a:pt x="9780677" y="6643615"/>
                </a:lnTo>
                <a:lnTo>
                  <a:pt x="9775692" y="6638631"/>
                </a:lnTo>
                <a:lnTo>
                  <a:pt x="9770707" y="6633647"/>
                </a:lnTo>
                <a:lnTo>
                  <a:pt x="9765722" y="6628663"/>
                </a:lnTo>
                <a:lnTo>
                  <a:pt x="9750766" y="6628663"/>
                </a:lnTo>
                <a:lnTo>
                  <a:pt x="9740796" y="6628663"/>
                </a:lnTo>
                <a:lnTo>
                  <a:pt x="9730826" y="6633647"/>
                </a:lnTo>
                <a:lnTo>
                  <a:pt x="9720856" y="6638631"/>
                </a:lnTo>
                <a:lnTo>
                  <a:pt x="9715871" y="6643615"/>
                </a:lnTo>
                <a:lnTo>
                  <a:pt x="9710886" y="6648599"/>
                </a:lnTo>
                <a:lnTo>
                  <a:pt x="9710886" y="6653583"/>
                </a:lnTo>
                <a:lnTo>
                  <a:pt x="9631125" y="6573839"/>
                </a:lnTo>
                <a:lnTo>
                  <a:pt x="9626140" y="6543936"/>
                </a:lnTo>
                <a:lnTo>
                  <a:pt x="9626140" y="6494096"/>
                </a:lnTo>
                <a:lnTo>
                  <a:pt x="9626140" y="6439272"/>
                </a:lnTo>
                <a:lnTo>
                  <a:pt x="9636110" y="6379465"/>
                </a:lnTo>
                <a:lnTo>
                  <a:pt x="9641095" y="6324641"/>
                </a:lnTo>
                <a:lnTo>
                  <a:pt x="9646080" y="6289754"/>
                </a:lnTo>
                <a:lnTo>
                  <a:pt x="9646080" y="6274802"/>
                </a:lnTo>
                <a:lnTo>
                  <a:pt x="9690946" y="6214994"/>
                </a:lnTo>
                <a:lnTo>
                  <a:pt x="9700916" y="6150203"/>
                </a:lnTo>
                <a:lnTo>
                  <a:pt x="9700916" y="6070460"/>
                </a:lnTo>
                <a:lnTo>
                  <a:pt x="9666020" y="6020620"/>
                </a:lnTo>
                <a:lnTo>
                  <a:pt x="9710886" y="5975764"/>
                </a:lnTo>
                <a:lnTo>
                  <a:pt x="9715871" y="5935893"/>
                </a:lnTo>
                <a:lnTo>
                  <a:pt x="9695931" y="5935893"/>
                </a:lnTo>
                <a:lnTo>
                  <a:pt x="9705901" y="5910973"/>
                </a:lnTo>
                <a:lnTo>
                  <a:pt x="9720856" y="5910973"/>
                </a:lnTo>
                <a:lnTo>
                  <a:pt x="9740796" y="5901005"/>
                </a:lnTo>
                <a:lnTo>
                  <a:pt x="9745781" y="5861133"/>
                </a:lnTo>
                <a:lnTo>
                  <a:pt x="9745781" y="5836214"/>
                </a:lnTo>
                <a:lnTo>
                  <a:pt x="9750766" y="5811294"/>
                </a:lnTo>
                <a:lnTo>
                  <a:pt x="9760736" y="5771422"/>
                </a:lnTo>
                <a:lnTo>
                  <a:pt x="9740796" y="5781390"/>
                </a:lnTo>
                <a:lnTo>
                  <a:pt x="9730826" y="5801326"/>
                </a:lnTo>
                <a:lnTo>
                  <a:pt x="9725841" y="5806310"/>
                </a:lnTo>
                <a:lnTo>
                  <a:pt x="9725841" y="5811294"/>
                </a:lnTo>
                <a:lnTo>
                  <a:pt x="9720856" y="5821262"/>
                </a:lnTo>
                <a:lnTo>
                  <a:pt x="9720856" y="5831230"/>
                </a:lnTo>
                <a:lnTo>
                  <a:pt x="9720856" y="5846182"/>
                </a:lnTo>
                <a:lnTo>
                  <a:pt x="9720856" y="5861133"/>
                </a:lnTo>
                <a:lnTo>
                  <a:pt x="9715871" y="5871101"/>
                </a:lnTo>
                <a:lnTo>
                  <a:pt x="9710886" y="5881069"/>
                </a:lnTo>
                <a:lnTo>
                  <a:pt x="9705901" y="5886053"/>
                </a:lnTo>
                <a:lnTo>
                  <a:pt x="9700916" y="5886053"/>
                </a:lnTo>
                <a:lnTo>
                  <a:pt x="9700916" y="5891037"/>
                </a:lnTo>
                <a:lnTo>
                  <a:pt x="9695931" y="5821262"/>
                </a:lnTo>
                <a:lnTo>
                  <a:pt x="9725841" y="5726567"/>
                </a:lnTo>
                <a:lnTo>
                  <a:pt x="9740796" y="5646823"/>
                </a:lnTo>
                <a:lnTo>
                  <a:pt x="9750766" y="5592000"/>
                </a:lnTo>
                <a:lnTo>
                  <a:pt x="9750766" y="5552128"/>
                </a:lnTo>
                <a:lnTo>
                  <a:pt x="9750766" y="5542160"/>
                </a:lnTo>
                <a:lnTo>
                  <a:pt x="9750766" y="5512256"/>
                </a:lnTo>
                <a:lnTo>
                  <a:pt x="9765722" y="5477369"/>
                </a:lnTo>
                <a:lnTo>
                  <a:pt x="9775692" y="5442481"/>
                </a:lnTo>
                <a:lnTo>
                  <a:pt x="9785662" y="5417561"/>
                </a:lnTo>
                <a:lnTo>
                  <a:pt x="9790647" y="5407593"/>
                </a:lnTo>
                <a:lnTo>
                  <a:pt x="9790647" y="5402609"/>
                </a:lnTo>
                <a:lnTo>
                  <a:pt x="9790647" y="5397625"/>
                </a:lnTo>
                <a:lnTo>
                  <a:pt x="9790647" y="5382674"/>
                </a:lnTo>
                <a:lnTo>
                  <a:pt x="9790647" y="5372706"/>
                </a:lnTo>
                <a:lnTo>
                  <a:pt x="9790647" y="5357754"/>
                </a:lnTo>
                <a:lnTo>
                  <a:pt x="9790647" y="5352770"/>
                </a:lnTo>
                <a:lnTo>
                  <a:pt x="9795632" y="5342802"/>
                </a:lnTo>
                <a:lnTo>
                  <a:pt x="9795632" y="5327850"/>
                </a:lnTo>
                <a:lnTo>
                  <a:pt x="9795632" y="5317882"/>
                </a:lnTo>
                <a:lnTo>
                  <a:pt x="9800617" y="5307914"/>
                </a:lnTo>
                <a:lnTo>
                  <a:pt x="9800617" y="5297946"/>
                </a:lnTo>
                <a:lnTo>
                  <a:pt x="9800617" y="5292962"/>
                </a:lnTo>
                <a:lnTo>
                  <a:pt x="9800617" y="5278010"/>
                </a:lnTo>
                <a:lnTo>
                  <a:pt x="9800617" y="5263059"/>
                </a:lnTo>
                <a:lnTo>
                  <a:pt x="9800617" y="5248107"/>
                </a:lnTo>
                <a:lnTo>
                  <a:pt x="9800617" y="5233155"/>
                </a:lnTo>
                <a:lnTo>
                  <a:pt x="9795632" y="5218203"/>
                </a:lnTo>
                <a:lnTo>
                  <a:pt x="9800617" y="5208235"/>
                </a:lnTo>
                <a:lnTo>
                  <a:pt x="9800617" y="5193283"/>
                </a:lnTo>
                <a:lnTo>
                  <a:pt x="9805602" y="5183315"/>
                </a:lnTo>
                <a:lnTo>
                  <a:pt x="9805602" y="5163379"/>
                </a:lnTo>
                <a:lnTo>
                  <a:pt x="9810587" y="5128492"/>
                </a:lnTo>
                <a:lnTo>
                  <a:pt x="9805602" y="5083636"/>
                </a:lnTo>
                <a:lnTo>
                  <a:pt x="9795632" y="5033796"/>
                </a:lnTo>
                <a:lnTo>
                  <a:pt x="9785662" y="5018845"/>
                </a:lnTo>
                <a:lnTo>
                  <a:pt x="9775692" y="4998909"/>
                </a:lnTo>
                <a:lnTo>
                  <a:pt x="9760736" y="4983957"/>
                </a:lnTo>
                <a:lnTo>
                  <a:pt x="9745781" y="4973989"/>
                </a:lnTo>
                <a:lnTo>
                  <a:pt x="9740796" y="4969005"/>
                </a:lnTo>
                <a:lnTo>
                  <a:pt x="9750766" y="4964021"/>
                </a:lnTo>
                <a:lnTo>
                  <a:pt x="9730826" y="4964021"/>
                </a:lnTo>
                <a:lnTo>
                  <a:pt x="9725841" y="4964021"/>
                </a:lnTo>
                <a:lnTo>
                  <a:pt x="9720856" y="4959037"/>
                </a:lnTo>
                <a:lnTo>
                  <a:pt x="9710886" y="4954053"/>
                </a:lnTo>
                <a:lnTo>
                  <a:pt x="9700916" y="4949069"/>
                </a:lnTo>
                <a:lnTo>
                  <a:pt x="9690946" y="4944085"/>
                </a:lnTo>
                <a:lnTo>
                  <a:pt x="9675991" y="4939101"/>
                </a:lnTo>
                <a:lnTo>
                  <a:pt x="9671006" y="4934117"/>
                </a:lnTo>
                <a:lnTo>
                  <a:pt x="9666021" y="4929134"/>
                </a:lnTo>
                <a:lnTo>
                  <a:pt x="9636110" y="4919166"/>
                </a:lnTo>
                <a:lnTo>
                  <a:pt x="9621155" y="4909198"/>
                </a:lnTo>
                <a:lnTo>
                  <a:pt x="9611185" y="4894246"/>
                </a:lnTo>
                <a:lnTo>
                  <a:pt x="9606200" y="4879294"/>
                </a:lnTo>
                <a:lnTo>
                  <a:pt x="9601215" y="4864342"/>
                </a:lnTo>
                <a:lnTo>
                  <a:pt x="9601215" y="4854374"/>
                </a:lnTo>
                <a:lnTo>
                  <a:pt x="9596230" y="4844406"/>
                </a:lnTo>
                <a:lnTo>
                  <a:pt x="9591245" y="4829454"/>
                </a:lnTo>
                <a:lnTo>
                  <a:pt x="9576290" y="4794567"/>
                </a:lnTo>
                <a:lnTo>
                  <a:pt x="9561334" y="4764663"/>
                </a:lnTo>
                <a:lnTo>
                  <a:pt x="9551364" y="4734759"/>
                </a:lnTo>
                <a:lnTo>
                  <a:pt x="9546379" y="4724791"/>
                </a:lnTo>
                <a:lnTo>
                  <a:pt x="9531424" y="4694887"/>
                </a:lnTo>
                <a:lnTo>
                  <a:pt x="9506499" y="4660000"/>
                </a:lnTo>
                <a:lnTo>
                  <a:pt x="9476589" y="4625112"/>
                </a:lnTo>
                <a:lnTo>
                  <a:pt x="9456648" y="4600192"/>
                </a:lnTo>
                <a:lnTo>
                  <a:pt x="9446678" y="4590224"/>
                </a:lnTo>
                <a:lnTo>
                  <a:pt x="9441693" y="4580256"/>
                </a:lnTo>
                <a:lnTo>
                  <a:pt x="9441693" y="4570288"/>
                </a:lnTo>
                <a:lnTo>
                  <a:pt x="9441693" y="4565305"/>
                </a:lnTo>
                <a:lnTo>
                  <a:pt x="9446678" y="4565305"/>
                </a:lnTo>
                <a:lnTo>
                  <a:pt x="9446678" y="4555337"/>
                </a:lnTo>
                <a:lnTo>
                  <a:pt x="9441693" y="4550353"/>
                </a:lnTo>
                <a:lnTo>
                  <a:pt x="9441693" y="4545369"/>
                </a:lnTo>
                <a:lnTo>
                  <a:pt x="9436708" y="4540385"/>
                </a:lnTo>
                <a:lnTo>
                  <a:pt x="9431723" y="4540385"/>
                </a:lnTo>
                <a:lnTo>
                  <a:pt x="9436708" y="4525433"/>
                </a:lnTo>
                <a:lnTo>
                  <a:pt x="9441693" y="4520449"/>
                </a:lnTo>
                <a:lnTo>
                  <a:pt x="9446678" y="4515465"/>
                </a:lnTo>
                <a:lnTo>
                  <a:pt x="9451663" y="4510481"/>
                </a:lnTo>
                <a:lnTo>
                  <a:pt x="9456648" y="4510481"/>
                </a:lnTo>
                <a:lnTo>
                  <a:pt x="9466618" y="4515465"/>
                </a:lnTo>
                <a:lnTo>
                  <a:pt x="9471603" y="4520449"/>
                </a:lnTo>
                <a:lnTo>
                  <a:pt x="9496529" y="4520449"/>
                </a:lnTo>
                <a:lnTo>
                  <a:pt x="9501514" y="4525433"/>
                </a:lnTo>
                <a:lnTo>
                  <a:pt x="9506499" y="4525433"/>
                </a:lnTo>
                <a:lnTo>
                  <a:pt x="9516469" y="4525433"/>
                </a:lnTo>
                <a:lnTo>
                  <a:pt x="9521454" y="4520449"/>
                </a:lnTo>
                <a:lnTo>
                  <a:pt x="9521454" y="4520448"/>
                </a:lnTo>
                <a:lnTo>
                  <a:pt x="9516469" y="4525432"/>
                </a:lnTo>
                <a:lnTo>
                  <a:pt x="9506499" y="4525432"/>
                </a:lnTo>
                <a:lnTo>
                  <a:pt x="9501514" y="4525432"/>
                </a:lnTo>
                <a:lnTo>
                  <a:pt x="9496529" y="4520448"/>
                </a:lnTo>
                <a:lnTo>
                  <a:pt x="9471603" y="4520448"/>
                </a:lnTo>
                <a:lnTo>
                  <a:pt x="9466618" y="4515464"/>
                </a:lnTo>
                <a:lnTo>
                  <a:pt x="9466618" y="4500512"/>
                </a:lnTo>
                <a:lnTo>
                  <a:pt x="9456648" y="4500512"/>
                </a:lnTo>
                <a:lnTo>
                  <a:pt x="9451663" y="4495529"/>
                </a:lnTo>
                <a:lnTo>
                  <a:pt x="9446678" y="4490545"/>
                </a:lnTo>
                <a:lnTo>
                  <a:pt x="9441693" y="4485561"/>
                </a:lnTo>
                <a:lnTo>
                  <a:pt x="9441693" y="4480577"/>
                </a:lnTo>
                <a:lnTo>
                  <a:pt x="9456648" y="4450673"/>
                </a:lnTo>
                <a:lnTo>
                  <a:pt x="9476588" y="4425753"/>
                </a:lnTo>
                <a:lnTo>
                  <a:pt x="9501514" y="4405817"/>
                </a:lnTo>
                <a:lnTo>
                  <a:pt x="9511484" y="4400833"/>
                </a:lnTo>
                <a:lnTo>
                  <a:pt x="9516469" y="4370930"/>
                </a:lnTo>
                <a:lnTo>
                  <a:pt x="9521454" y="4365946"/>
                </a:lnTo>
                <a:lnTo>
                  <a:pt x="9526439" y="4360962"/>
                </a:lnTo>
                <a:lnTo>
                  <a:pt x="9531424" y="4360962"/>
                </a:lnTo>
                <a:lnTo>
                  <a:pt x="9536409" y="4355978"/>
                </a:lnTo>
                <a:lnTo>
                  <a:pt x="9536409" y="4346010"/>
                </a:lnTo>
                <a:lnTo>
                  <a:pt x="9536409" y="4336042"/>
                </a:lnTo>
                <a:lnTo>
                  <a:pt x="9536409" y="4331058"/>
                </a:lnTo>
                <a:lnTo>
                  <a:pt x="9541394" y="4321090"/>
                </a:lnTo>
                <a:lnTo>
                  <a:pt x="9541394" y="4316107"/>
                </a:lnTo>
                <a:lnTo>
                  <a:pt x="9541394" y="4316106"/>
                </a:lnTo>
                <a:lnTo>
                  <a:pt x="9546379" y="4306139"/>
                </a:lnTo>
                <a:lnTo>
                  <a:pt x="9551364" y="4301155"/>
                </a:lnTo>
                <a:lnTo>
                  <a:pt x="9566319" y="4286203"/>
                </a:lnTo>
                <a:lnTo>
                  <a:pt x="9576289" y="4256299"/>
                </a:lnTo>
                <a:lnTo>
                  <a:pt x="9581274" y="4241347"/>
                </a:lnTo>
                <a:lnTo>
                  <a:pt x="9586259" y="4226396"/>
                </a:lnTo>
                <a:lnTo>
                  <a:pt x="9586259" y="4206460"/>
                </a:lnTo>
                <a:lnTo>
                  <a:pt x="9586259" y="4186524"/>
                </a:lnTo>
                <a:lnTo>
                  <a:pt x="9586259" y="4161604"/>
                </a:lnTo>
                <a:lnTo>
                  <a:pt x="9586259" y="4131700"/>
                </a:lnTo>
                <a:lnTo>
                  <a:pt x="9581274" y="4126716"/>
                </a:lnTo>
                <a:lnTo>
                  <a:pt x="9576289" y="4121732"/>
                </a:lnTo>
                <a:lnTo>
                  <a:pt x="9566319" y="4116748"/>
                </a:lnTo>
                <a:lnTo>
                  <a:pt x="9561334" y="4111764"/>
                </a:lnTo>
                <a:lnTo>
                  <a:pt x="9556349" y="4116748"/>
                </a:lnTo>
                <a:lnTo>
                  <a:pt x="9551364" y="4116748"/>
                </a:lnTo>
                <a:lnTo>
                  <a:pt x="9546379" y="4116748"/>
                </a:lnTo>
                <a:lnTo>
                  <a:pt x="9546379" y="4121732"/>
                </a:lnTo>
                <a:lnTo>
                  <a:pt x="9541394" y="4121732"/>
                </a:lnTo>
                <a:lnTo>
                  <a:pt x="9541394" y="4126716"/>
                </a:lnTo>
                <a:lnTo>
                  <a:pt x="9536408" y="4131700"/>
                </a:lnTo>
                <a:lnTo>
                  <a:pt x="9531423" y="4131700"/>
                </a:lnTo>
                <a:lnTo>
                  <a:pt x="9521453" y="4136684"/>
                </a:lnTo>
                <a:lnTo>
                  <a:pt x="9516468" y="4141668"/>
                </a:lnTo>
                <a:lnTo>
                  <a:pt x="9521453" y="4146651"/>
                </a:lnTo>
                <a:lnTo>
                  <a:pt x="9526438" y="4151635"/>
                </a:lnTo>
                <a:lnTo>
                  <a:pt x="9526438" y="4156619"/>
                </a:lnTo>
                <a:lnTo>
                  <a:pt x="9521453" y="4156619"/>
                </a:lnTo>
                <a:lnTo>
                  <a:pt x="9511483" y="4156619"/>
                </a:lnTo>
                <a:lnTo>
                  <a:pt x="9511483" y="4161603"/>
                </a:lnTo>
                <a:lnTo>
                  <a:pt x="9501513" y="4151635"/>
                </a:lnTo>
                <a:lnTo>
                  <a:pt x="9496528" y="4146651"/>
                </a:lnTo>
                <a:lnTo>
                  <a:pt x="9491543" y="4141668"/>
                </a:lnTo>
                <a:lnTo>
                  <a:pt x="9486558" y="4136684"/>
                </a:lnTo>
                <a:lnTo>
                  <a:pt x="9476588" y="4131700"/>
                </a:lnTo>
                <a:lnTo>
                  <a:pt x="9466618" y="4131700"/>
                </a:lnTo>
                <a:lnTo>
                  <a:pt x="9461633" y="4131700"/>
                </a:lnTo>
                <a:lnTo>
                  <a:pt x="9456648" y="4131700"/>
                </a:lnTo>
                <a:lnTo>
                  <a:pt x="9441693" y="4131700"/>
                </a:lnTo>
                <a:lnTo>
                  <a:pt x="9426737" y="4136684"/>
                </a:lnTo>
                <a:lnTo>
                  <a:pt x="9416767" y="4136684"/>
                </a:lnTo>
                <a:lnTo>
                  <a:pt x="9411782" y="4136684"/>
                </a:lnTo>
                <a:lnTo>
                  <a:pt x="9406797" y="4141668"/>
                </a:lnTo>
                <a:lnTo>
                  <a:pt x="9401812" y="4141668"/>
                </a:lnTo>
                <a:lnTo>
                  <a:pt x="9386859" y="4136684"/>
                </a:lnTo>
                <a:lnTo>
                  <a:pt x="9386858" y="4136684"/>
                </a:lnTo>
                <a:lnTo>
                  <a:pt x="9381873" y="4141668"/>
                </a:lnTo>
                <a:lnTo>
                  <a:pt x="9376888" y="4136684"/>
                </a:lnTo>
                <a:lnTo>
                  <a:pt x="9371903" y="4131700"/>
                </a:lnTo>
                <a:lnTo>
                  <a:pt x="9371903" y="4126716"/>
                </a:lnTo>
                <a:lnTo>
                  <a:pt x="9366918" y="4126716"/>
                </a:lnTo>
                <a:lnTo>
                  <a:pt x="9366918" y="4131700"/>
                </a:lnTo>
                <a:lnTo>
                  <a:pt x="9361932" y="4131700"/>
                </a:lnTo>
                <a:lnTo>
                  <a:pt x="9356947" y="4126716"/>
                </a:lnTo>
                <a:lnTo>
                  <a:pt x="9356947" y="4121732"/>
                </a:lnTo>
                <a:lnTo>
                  <a:pt x="9356947" y="4116748"/>
                </a:lnTo>
                <a:lnTo>
                  <a:pt x="9361932" y="4116748"/>
                </a:lnTo>
                <a:lnTo>
                  <a:pt x="9346977" y="4101797"/>
                </a:lnTo>
                <a:lnTo>
                  <a:pt x="9337007" y="4091829"/>
                </a:lnTo>
                <a:lnTo>
                  <a:pt x="9327037" y="4086845"/>
                </a:lnTo>
                <a:lnTo>
                  <a:pt x="9322052" y="4081861"/>
                </a:lnTo>
                <a:lnTo>
                  <a:pt x="9317067" y="4086845"/>
                </a:lnTo>
                <a:lnTo>
                  <a:pt x="9322052" y="4086845"/>
                </a:lnTo>
                <a:lnTo>
                  <a:pt x="9322052" y="4091829"/>
                </a:lnTo>
                <a:lnTo>
                  <a:pt x="9327037" y="4096813"/>
                </a:lnTo>
                <a:lnTo>
                  <a:pt x="9322052" y="4101797"/>
                </a:lnTo>
                <a:lnTo>
                  <a:pt x="9312082" y="4091829"/>
                </a:lnTo>
                <a:lnTo>
                  <a:pt x="9307097" y="4081861"/>
                </a:lnTo>
                <a:lnTo>
                  <a:pt x="9307097" y="4071893"/>
                </a:lnTo>
                <a:lnTo>
                  <a:pt x="9307097" y="4066909"/>
                </a:lnTo>
                <a:lnTo>
                  <a:pt x="9307097" y="4061925"/>
                </a:lnTo>
                <a:lnTo>
                  <a:pt x="9307097" y="4056941"/>
                </a:lnTo>
                <a:lnTo>
                  <a:pt x="9307097" y="4051957"/>
                </a:lnTo>
                <a:lnTo>
                  <a:pt x="9307097" y="4046973"/>
                </a:lnTo>
                <a:lnTo>
                  <a:pt x="9302112" y="4041989"/>
                </a:lnTo>
                <a:lnTo>
                  <a:pt x="9302111" y="4041989"/>
                </a:lnTo>
                <a:lnTo>
                  <a:pt x="9297126" y="4032021"/>
                </a:lnTo>
                <a:lnTo>
                  <a:pt x="9292141" y="4022053"/>
                </a:lnTo>
                <a:lnTo>
                  <a:pt x="9287156" y="4012086"/>
                </a:lnTo>
                <a:lnTo>
                  <a:pt x="9267216" y="3992150"/>
                </a:lnTo>
                <a:lnTo>
                  <a:pt x="9267216" y="3987166"/>
                </a:lnTo>
                <a:lnTo>
                  <a:pt x="9272201" y="3992150"/>
                </a:lnTo>
                <a:lnTo>
                  <a:pt x="9277186" y="3992150"/>
                </a:lnTo>
                <a:lnTo>
                  <a:pt x="9282171" y="3987166"/>
                </a:lnTo>
                <a:lnTo>
                  <a:pt x="9282171" y="3982182"/>
                </a:lnTo>
                <a:lnTo>
                  <a:pt x="9287156" y="3977198"/>
                </a:lnTo>
                <a:lnTo>
                  <a:pt x="9287156" y="3977197"/>
                </a:lnTo>
                <a:lnTo>
                  <a:pt x="9282171" y="3977197"/>
                </a:lnTo>
                <a:lnTo>
                  <a:pt x="9277186" y="3972213"/>
                </a:lnTo>
                <a:lnTo>
                  <a:pt x="9277186" y="3967229"/>
                </a:lnTo>
                <a:lnTo>
                  <a:pt x="9272201" y="3967229"/>
                </a:lnTo>
                <a:lnTo>
                  <a:pt x="9272201" y="3972213"/>
                </a:lnTo>
                <a:lnTo>
                  <a:pt x="9267216" y="3977197"/>
                </a:lnTo>
                <a:lnTo>
                  <a:pt x="9262231" y="3977197"/>
                </a:lnTo>
                <a:lnTo>
                  <a:pt x="9262231" y="3982181"/>
                </a:lnTo>
                <a:lnTo>
                  <a:pt x="9242291" y="3977197"/>
                </a:lnTo>
                <a:lnTo>
                  <a:pt x="9227336" y="3977197"/>
                </a:lnTo>
                <a:lnTo>
                  <a:pt x="9212380" y="3972213"/>
                </a:lnTo>
                <a:lnTo>
                  <a:pt x="9202410" y="3967229"/>
                </a:lnTo>
                <a:lnTo>
                  <a:pt x="9192440" y="3967229"/>
                </a:lnTo>
                <a:lnTo>
                  <a:pt x="9192440" y="3962246"/>
                </a:lnTo>
                <a:lnTo>
                  <a:pt x="9177485" y="3957262"/>
                </a:lnTo>
                <a:lnTo>
                  <a:pt x="9167515" y="3952278"/>
                </a:lnTo>
                <a:lnTo>
                  <a:pt x="9162530" y="3947294"/>
                </a:lnTo>
                <a:lnTo>
                  <a:pt x="9182470" y="3932342"/>
                </a:lnTo>
                <a:lnTo>
                  <a:pt x="9187455" y="3927358"/>
                </a:lnTo>
                <a:lnTo>
                  <a:pt x="9192440" y="3922374"/>
                </a:lnTo>
                <a:lnTo>
                  <a:pt x="9182471" y="3927357"/>
                </a:lnTo>
                <a:lnTo>
                  <a:pt x="9177486" y="3932341"/>
                </a:lnTo>
                <a:lnTo>
                  <a:pt x="9157546" y="3947293"/>
                </a:lnTo>
                <a:lnTo>
                  <a:pt x="9142590" y="3937325"/>
                </a:lnTo>
                <a:lnTo>
                  <a:pt x="9132620" y="3927357"/>
                </a:lnTo>
                <a:lnTo>
                  <a:pt x="9127635" y="3917390"/>
                </a:lnTo>
                <a:lnTo>
                  <a:pt x="9117665" y="3897454"/>
                </a:lnTo>
                <a:lnTo>
                  <a:pt x="9117665" y="3887486"/>
                </a:lnTo>
                <a:lnTo>
                  <a:pt x="9107695" y="3882502"/>
                </a:lnTo>
                <a:lnTo>
                  <a:pt x="9102710" y="3877518"/>
                </a:lnTo>
                <a:lnTo>
                  <a:pt x="9097725" y="3877518"/>
                </a:lnTo>
                <a:lnTo>
                  <a:pt x="9092740" y="3877518"/>
                </a:lnTo>
                <a:lnTo>
                  <a:pt x="9057844" y="3877518"/>
                </a:lnTo>
                <a:lnTo>
                  <a:pt x="9027934" y="3877518"/>
                </a:lnTo>
                <a:lnTo>
                  <a:pt x="9012979" y="3877518"/>
                </a:lnTo>
                <a:lnTo>
                  <a:pt x="8968113" y="3867550"/>
                </a:lnTo>
                <a:lnTo>
                  <a:pt x="8933218" y="3852599"/>
                </a:lnTo>
                <a:lnTo>
                  <a:pt x="8908293" y="3842631"/>
                </a:lnTo>
                <a:lnTo>
                  <a:pt x="8898322" y="3837647"/>
                </a:lnTo>
                <a:lnTo>
                  <a:pt x="8853457" y="3837647"/>
                </a:lnTo>
                <a:lnTo>
                  <a:pt x="8828532" y="3817711"/>
                </a:lnTo>
                <a:lnTo>
                  <a:pt x="8798621" y="3797775"/>
                </a:lnTo>
                <a:lnTo>
                  <a:pt x="8768711" y="3787807"/>
                </a:lnTo>
                <a:lnTo>
                  <a:pt x="8758741" y="3787807"/>
                </a:lnTo>
                <a:lnTo>
                  <a:pt x="8733816" y="3782823"/>
                </a:lnTo>
                <a:lnTo>
                  <a:pt x="8718860" y="3777839"/>
                </a:lnTo>
                <a:lnTo>
                  <a:pt x="8708890" y="3772855"/>
                </a:lnTo>
                <a:lnTo>
                  <a:pt x="8703905" y="3772855"/>
                </a:lnTo>
                <a:lnTo>
                  <a:pt x="8703905" y="3718032"/>
                </a:lnTo>
                <a:lnTo>
                  <a:pt x="8693935" y="3678160"/>
                </a:lnTo>
                <a:lnTo>
                  <a:pt x="8688950" y="3648256"/>
                </a:lnTo>
                <a:lnTo>
                  <a:pt x="8683965" y="3633304"/>
                </a:lnTo>
                <a:lnTo>
                  <a:pt x="8669010" y="3618352"/>
                </a:lnTo>
                <a:lnTo>
                  <a:pt x="8644085" y="3593433"/>
                </a:lnTo>
                <a:lnTo>
                  <a:pt x="8624144" y="3568513"/>
                </a:lnTo>
                <a:lnTo>
                  <a:pt x="8599219" y="3543593"/>
                </a:lnTo>
                <a:lnTo>
                  <a:pt x="8584264" y="3523657"/>
                </a:lnTo>
                <a:lnTo>
                  <a:pt x="8579279" y="3518674"/>
                </a:lnTo>
                <a:lnTo>
                  <a:pt x="8574294" y="3503722"/>
                </a:lnTo>
                <a:lnTo>
                  <a:pt x="8569309" y="3493754"/>
                </a:lnTo>
                <a:lnTo>
                  <a:pt x="8564324" y="3488770"/>
                </a:lnTo>
                <a:lnTo>
                  <a:pt x="8554354" y="3478803"/>
                </a:lnTo>
                <a:lnTo>
                  <a:pt x="8544383" y="3478803"/>
                </a:lnTo>
                <a:lnTo>
                  <a:pt x="8534413" y="3473819"/>
                </a:lnTo>
                <a:lnTo>
                  <a:pt x="8529428" y="3473819"/>
                </a:lnTo>
                <a:lnTo>
                  <a:pt x="8504503" y="3443915"/>
                </a:lnTo>
                <a:lnTo>
                  <a:pt x="8479578" y="3409029"/>
                </a:lnTo>
                <a:lnTo>
                  <a:pt x="8459637" y="3369157"/>
                </a:lnTo>
                <a:lnTo>
                  <a:pt x="8444682" y="3339254"/>
                </a:lnTo>
                <a:lnTo>
                  <a:pt x="8439697" y="3324302"/>
                </a:lnTo>
                <a:lnTo>
                  <a:pt x="8429727" y="3319318"/>
                </a:lnTo>
                <a:lnTo>
                  <a:pt x="8419757" y="3314334"/>
                </a:lnTo>
                <a:lnTo>
                  <a:pt x="8414772" y="3314334"/>
                </a:lnTo>
                <a:lnTo>
                  <a:pt x="8409787" y="3319318"/>
                </a:lnTo>
                <a:lnTo>
                  <a:pt x="8409787" y="3324302"/>
                </a:lnTo>
                <a:lnTo>
                  <a:pt x="8409787" y="3329286"/>
                </a:lnTo>
                <a:lnTo>
                  <a:pt x="8409787" y="3334267"/>
                </a:lnTo>
                <a:lnTo>
                  <a:pt x="8409787" y="3339254"/>
                </a:lnTo>
                <a:lnTo>
                  <a:pt x="8419757" y="3384110"/>
                </a:lnTo>
                <a:lnTo>
                  <a:pt x="8439697" y="3423978"/>
                </a:lnTo>
                <a:lnTo>
                  <a:pt x="8464622" y="3458868"/>
                </a:lnTo>
                <a:lnTo>
                  <a:pt x="8489548" y="3483787"/>
                </a:lnTo>
                <a:lnTo>
                  <a:pt x="8504503" y="3513690"/>
                </a:lnTo>
                <a:lnTo>
                  <a:pt x="8519458" y="3548577"/>
                </a:lnTo>
                <a:lnTo>
                  <a:pt x="8534413" y="3568513"/>
                </a:lnTo>
                <a:lnTo>
                  <a:pt x="8539398" y="3578481"/>
                </a:lnTo>
                <a:lnTo>
                  <a:pt x="8549368" y="3593433"/>
                </a:lnTo>
                <a:lnTo>
                  <a:pt x="8559339" y="3613368"/>
                </a:lnTo>
                <a:lnTo>
                  <a:pt x="8569309" y="3628320"/>
                </a:lnTo>
                <a:lnTo>
                  <a:pt x="8579279" y="3638288"/>
                </a:lnTo>
                <a:lnTo>
                  <a:pt x="8579279" y="3648256"/>
                </a:lnTo>
                <a:lnTo>
                  <a:pt x="8574294" y="3648256"/>
                </a:lnTo>
                <a:lnTo>
                  <a:pt x="8569309" y="3648256"/>
                </a:lnTo>
                <a:lnTo>
                  <a:pt x="8564324" y="3648256"/>
                </a:lnTo>
                <a:lnTo>
                  <a:pt x="8554354" y="3643272"/>
                </a:lnTo>
                <a:lnTo>
                  <a:pt x="8544383" y="3638288"/>
                </a:lnTo>
                <a:lnTo>
                  <a:pt x="8539398" y="3633304"/>
                </a:lnTo>
                <a:lnTo>
                  <a:pt x="8524443" y="3618352"/>
                </a:lnTo>
                <a:lnTo>
                  <a:pt x="8504503" y="3598417"/>
                </a:lnTo>
                <a:lnTo>
                  <a:pt x="8489548" y="3573497"/>
                </a:lnTo>
                <a:lnTo>
                  <a:pt x="8479578" y="3548577"/>
                </a:lnTo>
                <a:lnTo>
                  <a:pt x="8474593" y="3543593"/>
                </a:lnTo>
                <a:lnTo>
                  <a:pt x="8464622" y="3523657"/>
                </a:lnTo>
                <a:lnTo>
                  <a:pt x="8454652" y="3508707"/>
                </a:lnTo>
                <a:lnTo>
                  <a:pt x="8444682" y="3498739"/>
                </a:lnTo>
                <a:lnTo>
                  <a:pt x="8429727" y="3488770"/>
                </a:lnTo>
                <a:lnTo>
                  <a:pt x="8419757" y="3483787"/>
                </a:lnTo>
                <a:lnTo>
                  <a:pt x="8414772" y="3483787"/>
                </a:lnTo>
                <a:lnTo>
                  <a:pt x="8409787" y="3478803"/>
                </a:lnTo>
                <a:lnTo>
                  <a:pt x="8404802" y="3463852"/>
                </a:lnTo>
                <a:lnTo>
                  <a:pt x="8399817" y="3448898"/>
                </a:lnTo>
                <a:lnTo>
                  <a:pt x="8394832" y="3433949"/>
                </a:lnTo>
                <a:lnTo>
                  <a:pt x="8389847" y="3423978"/>
                </a:lnTo>
                <a:lnTo>
                  <a:pt x="8379877" y="3399059"/>
                </a:lnTo>
                <a:lnTo>
                  <a:pt x="8364921" y="3369157"/>
                </a:lnTo>
                <a:lnTo>
                  <a:pt x="8349966" y="3334267"/>
                </a:lnTo>
                <a:lnTo>
                  <a:pt x="8339996" y="3314334"/>
                </a:lnTo>
                <a:lnTo>
                  <a:pt x="8335011" y="3304366"/>
                </a:lnTo>
                <a:lnTo>
                  <a:pt x="8369906" y="3284428"/>
                </a:lnTo>
                <a:lnTo>
                  <a:pt x="8399817" y="3279446"/>
                </a:lnTo>
                <a:lnTo>
                  <a:pt x="8409787" y="3284428"/>
                </a:lnTo>
                <a:lnTo>
                  <a:pt x="8409786" y="3284427"/>
                </a:lnTo>
                <a:lnTo>
                  <a:pt x="8399816" y="3279443"/>
                </a:lnTo>
                <a:lnTo>
                  <a:pt x="8369906" y="3284427"/>
                </a:lnTo>
                <a:lnTo>
                  <a:pt x="8335011" y="3304363"/>
                </a:lnTo>
                <a:lnTo>
                  <a:pt x="8330026" y="3299379"/>
                </a:lnTo>
                <a:lnTo>
                  <a:pt x="8330026" y="3294395"/>
                </a:lnTo>
                <a:lnTo>
                  <a:pt x="8325041" y="3284427"/>
                </a:lnTo>
                <a:lnTo>
                  <a:pt x="8315070" y="3269475"/>
                </a:lnTo>
                <a:lnTo>
                  <a:pt x="8310085" y="3254523"/>
                </a:lnTo>
                <a:lnTo>
                  <a:pt x="8300115" y="3244555"/>
                </a:lnTo>
                <a:lnTo>
                  <a:pt x="8290145" y="3234587"/>
                </a:lnTo>
                <a:lnTo>
                  <a:pt x="8275190" y="3229603"/>
                </a:lnTo>
                <a:lnTo>
                  <a:pt x="8265220" y="3224619"/>
                </a:lnTo>
                <a:lnTo>
                  <a:pt x="8255250" y="3219635"/>
                </a:lnTo>
                <a:lnTo>
                  <a:pt x="8240295" y="3209667"/>
                </a:lnTo>
                <a:lnTo>
                  <a:pt x="8220354" y="3194716"/>
                </a:lnTo>
                <a:lnTo>
                  <a:pt x="8205399" y="3169796"/>
                </a:lnTo>
                <a:lnTo>
                  <a:pt x="8195429" y="3164812"/>
                </a:lnTo>
                <a:lnTo>
                  <a:pt x="8180474" y="3139892"/>
                </a:lnTo>
                <a:lnTo>
                  <a:pt x="8155549" y="3105004"/>
                </a:lnTo>
                <a:lnTo>
                  <a:pt x="8130623" y="3065133"/>
                </a:lnTo>
                <a:lnTo>
                  <a:pt x="8110683" y="3015293"/>
                </a:lnTo>
                <a:lnTo>
                  <a:pt x="8095728" y="2955486"/>
                </a:lnTo>
                <a:lnTo>
                  <a:pt x="8095728" y="2945518"/>
                </a:lnTo>
                <a:lnTo>
                  <a:pt x="8090743" y="2915614"/>
                </a:lnTo>
                <a:lnTo>
                  <a:pt x="8090743" y="2875742"/>
                </a:lnTo>
                <a:lnTo>
                  <a:pt x="8090743" y="2840855"/>
                </a:lnTo>
                <a:lnTo>
                  <a:pt x="8100713" y="2825903"/>
                </a:lnTo>
                <a:lnTo>
                  <a:pt x="8105698" y="2820919"/>
                </a:lnTo>
                <a:lnTo>
                  <a:pt x="8110683" y="2815935"/>
                </a:lnTo>
                <a:lnTo>
                  <a:pt x="8115668" y="2805967"/>
                </a:lnTo>
                <a:lnTo>
                  <a:pt x="8115668" y="2795999"/>
                </a:lnTo>
                <a:lnTo>
                  <a:pt x="8115668" y="2781047"/>
                </a:lnTo>
                <a:lnTo>
                  <a:pt x="8110683" y="2766095"/>
                </a:lnTo>
                <a:lnTo>
                  <a:pt x="8110683" y="2756127"/>
                </a:lnTo>
                <a:lnTo>
                  <a:pt x="8105698" y="2721240"/>
                </a:lnTo>
                <a:lnTo>
                  <a:pt x="8105698" y="2681368"/>
                </a:lnTo>
                <a:lnTo>
                  <a:pt x="8100713" y="2641496"/>
                </a:lnTo>
                <a:lnTo>
                  <a:pt x="8100713" y="2616577"/>
                </a:lnTo>
                <a:lnTo>
                  <a:pt x="8105698" y="2616577"/>
                </a:lnTo>
                <a:lnTo>
                  <a:pt x="8110683" y="2616577"/>
                </a:lnTo>
                <a:lnTo>
                  <a:pt x="8115668" y="2621561"/>
                </a:lnTo>
                <a:lnTo>
                  <a:pt x="8125638" y="2621561"/>
                </a:lnTo>
                <a:lnTo>
                  <a:pt x="8130623" y="2616577"/>
                </a:lnTo>
                <a:lnTo>
                  <a:pt x="8135608" y="2611593"/>
                </a:lnTo>
                <a:lnTo>
                  <a:pt x="8135608" y="2601625"/>
                </a:lnTo>
                <a:lnTo>
                  <a:pt x="8135608" y="2566737"/>
                </a:lnTo>
                <a:lnTo>
                  <a:pt x="8135608" y="2556769"/>
                </a:lnTo>
                <a:lnTo>
                  <a:pt x="8130623" y="2546801"/>
                </a:lnTo>
                <a:lnTo>
                  <a:pt x="8120653" y="2531849"/>
                </a:lnTo>
                <a:lnTo>
                  <a:pt x="8110683" y="2516897"/>
                </a:lnTo>
                <a:lnTo>
                  <a:pt x="8095728" y="2501945"/>
                </a:lnTo>
                <a:lnTo>
                  <a:pt x="8085758" y="2496961"/>
                </a:lnTo>
                <a:lnTo>
                  <a:pt x="8060832" y="2486994"/>
                </a:lnTo>
                <a:lnTo>
                  <a:pt x="8030922" y="2462074"/>
                </a:lnTo>
                <a:lnTo>
                  <a:pt x="7991042" y="2432170"/>
                </a:lnTo>
                <a:lnTo>
                  <a:pt x="7991042" y="2427186"/>
                </a:lnTo>
                <a:lnTo>
                  <a:pt x="7986057" y="2422202"/>
                </a:lnTo>
                <a:lnTo>
                  <a:pt x="7981072" y="2407250"/>
                </a:lnTo>
                <a:lnTo>
                  <a:pt x="7976087" y="2397282"/>
                </a:lnTo>
                <a:lnTo>
                  <a:pt x="7971102" y="2382330"/>
                </a:lnTo>
                <a:lnTo>
                  <a:pt x="7961131" y="2372363"/>
                </a:lnTo>
                <a:lnTo>
                  <a:pt x="7951161" y="2357411"/>
                </a:lnTo>
                <a:lnTo>
                  <a:pt x="7936206" y="2352427"/>
                </a:lnTo>
                <a:lnTo>
                  <a:pt x="7936206" y="2347443"/>
                </a:lnTo>
                <a:lnTo>
                  <a:pt x="7931221" y="2342459"/>
                </a:lnTo>
                <a:lnTo>
                  <a:pt x="7926236" y="2332491"/>
                </a:lnTo>
                <a:lnTo>
                  <a:pt x="7926236" y="2317539"/>
                </a:lnTo>
                <a:lnTo>
                  <a:pt x="7926236" y="2302588"/>
                </a:lnTo>
                <a:lnTo>
                  <a:pt x="7926236" y="2302587"/>
                </a:lnTo>
                <a:lnTo>
                  <a:pt x="7916267" y="2297603"/>
                </a:lnTo>
                <a:lnTo>
                  <a:pt x="7911282" y="2292619"/>
                </a:lnTo>
                <a:lnTo>
                  <a:pt x="7906296" y="2277668"/>
                </a:lnTo>
                <a:lnTo>
                  <a:pt x="7906296" y="2267700"/>
                </a:lnTo>
                <a:lnTo>
                  <a:pt x="7906296" y="2257732"/>
                </a:lnTo>
                <a:lnTo>
                  <a:pt x="7911282" y="2247764"/>
                </a:lnTo>
                <a:lnTo>
                  <a:pt x="7911282" y="2242780"/>
                </a:lnTo>
                <a:lnTo>
                  <a:pt x="7916267" y="2242780"/>
                </a:lnTo>
                <a:lnTo>
                  <a:pt x="7911282" y="2227828"/>
                </a:lnTo>
                <a:lnTo>
                  <a:pt x="7911282" y="2217860"/>
                </a:lnTo>
                <a:lnTo>
                  <a:pt x="7911282" y="2207892"/>
                </a:lnTo>
                <a:lnTo>
                  <a:pt x="7906296" y="2207892"/>
                </a:lnTo>
                <a:lnTo>
                  <a:pt x="7906296" y="2202908"/>
                </a:lnTo>
                <a:lnTo>
                  <a:pt x="7896326" y="2212876"/>
                </a:lnTo>
                <a:lnTo>
                  <a:pt x="7891341" y="2212876"/>
                </a:lnTo>
                <a:lnTo>
                  <a:pt x="7886356" y="2212876"/>
                </a:lnTo>
                <a:lnTo>
                  <a:pt x="7881371" y="2212876"/>
                </a:lnTo>
                <a:lnTo>
                  <a:pt x="7881371" y="2207892"/>
                </a:lnTo>
                <a:lnTo>
                  <a:pt x="7881371" y="2202908"/>
                </a:lnTo>
                <a:lnTo>
                  <a:pt x="7871401" y="2192940"/>
                </a:lnTo>
                <a:lnTo>
                  <a:pt x="7866416" y="2182972"/>
                </a:lnTo>
                <a:lnTo>
                  <a:pt x="7861431" y="2168021"/>
                </a:lnTo>
                <a:lnTo>
                  <a:pt x="7861431" y="2158053"/>
                </a:lnTo>
                <a:lnTo>
                  <a:pt x="7861431" y="2148085"/>
                </a:lnTo>
                <a:lnTo>
                  <a:pt x="7856446" y="2138117"/>
                </a:lnTo>
                <a:lnTo>
                  <a:pt x="7846476" y="2128149"/>
                </a:lnTo>
                <a:lnTo>
                  <a:pt x="7836506" y="2118181"/>
                </a:lnTo>
                <a:lnTo>
                  <a:pt x="7831521" y="2108213"/>
                </a:lnTo>
                <a:lnTo>
                  <a:pt x="7826536" y="2103229"/>
                </a:lnTo>
                <a:lnTo>
                  <a:pt x="7821551" y="2103229"/>
                </a:lnTo>
                <a:lnTo>
                  <a:pt x="7811580" y="2078309"/>
                </a:lnTo>
                <a:lnTo>
                  <a:pt x="7796625" y="2053389"/>
                </a:lnTo>
                <a:lnTo>
                  <a:pt x="7781670" y="2028470"/>
                </a:lnTo>
                <a:lnTo>
                  <a:pt x="7776685" y="2023486"/>
                </a:lnTo>
                <a:lnTo>
                  <a:pt x="7736805" y="2083293"/>
                </a:lnTo>
                <a:lnTo>
                  <a:pt x="7731820" y="2078309"/>
                </a:lnTo>
                <a:lnTo>
                  <a:pt x="7711879" y="2063357"/>
                </a:lnTo>
                <a:lnTo>
                  <a:pt x="7691939" y="2038437"/>
                </a:lnTo>
                <a:lnTo>
                  <a:pt x="7667014" y="2013518"/>
                </a:lnTo>
                <a:lnTo>
                  <a:pt x="7647074" y="1988598"/>
                </a:lnTo>
                <a:lnTo>
                  <a:pt x="7632118" y="1973646"/>
                </a:lnTo>
                <a:lnTo>
                  <a:pt x="7627133" y="1963678"/>
                </a:lnTo>
                <a:lnTo>
                  <a:pt x="7617163" y="1963678"/>
                </a:lnTo>
                <a:lnTo>
                  <a:pt x="7607193" y="1963678"/>
                </a:lnTo>
                <a:lnTo>
                  <a:pt x="7602208" y="1968662"/>
                </a:lnTo>
                <a:lnTo>
                  <a:pt x="7592238" y="1973646"/>
                </a:lnTo>
                <a:lnTo>
                  <a:pt x="7592238" y="1978630"/>
                </a:lnTo>
                <a:lnTo>
                  <a:pt x="7587253" y="1983614"/>
                </a:lnTo>
                <a:lnTo>
                  <a:pt x="7577283" y="1968662"/>
                </a:lnTo>
                <a:lnTo>
                  <a:pt x="7567313" y="1963678"/>
                </a:lnTo>
                <a:lnTo>
                  <a:pt x="7557343" y="1953710"/>
                </a:lnTo>
                <a:lnTo>
                  <a:pt x="7547372" y="1953710"/>
                </a:lnTo>
                <a:lnTo>
                  <a:pt x="7542387" y="1953710"/>
                </a:lnTo>
                <a:lnTo>
                  <a:pt x="7497522" y="1943743"/>
                </a:lnTo>
                <a:lnTo>
                  <a:pt x="7467612" y="1938759"/>
                </a:lnTo>
                <a:lnTo>
                  <a:pt x="7457641" y="1933775"/>
                </a:lnTo>
                <a:lnTo>
                  <a:pt x="7452656" y="1923807"/>
                </a:lnTo>
                <a:lnTo>
                  <a:pt x="7442686" y="1913839"/>
                </a:lnTo>
                <a:lnTo>
                  <a:pt x="7427731" y="1908855"/>
                </a:lnTo>
                <a:lnTo>
                  <a:pt x="7417761" y="1903871"/>
                </a:lnTo>
                <a:lnTo>
                  <a:pt x="7402806" y="1903871"/>
                </a:lnTo>
                <a:lnTo>
                  <a:pt x="7397821" y="1903871"/>
                </a:lnTo>
                <a:lnTo>
                  <a:pt x="7392836" y="1903871"/>
                </a:lnTo>
                <a:lnTo>
                  <a:pt x="7382866" y="1893903"/>
                </a:lnTo>
                <a:lnTo>
                  <a:pt x="7372895" y="1888919"/>
                </a:lnTo>
                <a:lnTo>
                  <a:pt x="7362925" y="1893903"/>
                </a:lnTo>
                <a:lnTo>
                  <a:pt x="7357940" y="1893903"/>
                </a:lnTo>
                <a:lnTo>
                  <a:pt x="7352955" y="1903871"/>
                </a:lnTo>
                <a:lnTo>
                  <a:pt x="7347970" y="1908855"/>
                </a:lnTo>
                <a:lnTo>
                  <a:pt x="7347970" y="1918823"/>
                </a:lnTo>
                <a:lnTo>
                  <a:pt x="7342985" y="1923807"/>
                </a:lnTo>
                <a:lnTo>
                  <a:pt x="7342985" y="1928791"/>
                </a:lnTo>
                <a:lnTo>
                  <a:pt x="7342985" y="1933775"/>
                </a:lnTo>
                <a:lnTo>
                  <a:pt x="7338000" y="1943743"/>
                </a:lnTo>
                <a:lnTo>
                  <a:pt x="7333015" y="1948726"/>
                </a:lnTo>
                <a:lnTo>
                  <a:pt x="7323045" y="1958694"/>
                </a:lnTo>
                <a:lnTo>
                  <a:pt x="7308090" y="1968662"/>
                </a:lnTo>
                <a:lnTo>
                  <a:pt x="7298120" y="1978630"/>
                </a:lnTo>
                <a:lnTo>
                  <a:pt x="7288150" y="1983614"/>
                </a:lnTo>
                <a:lnTo>
                  <a:pt x="7278179" y="1988598"/>
                </a:lnTo>
                <a:lnTo>
                  <a:pt x="7268209" y="1993582"/>
                </a:lnTo>
                <a:lnTo>
                  <a:pt x="7268209" y="1998566"/>
                </a:lnTo>
                <a:lnTo>
                  <a:pt x="7253254" y="1998566"/>
                </a:lnTo>
                <a:lnTo>
                  <a:pt x="7248269" y="1998566"/>
                </a:lnTo>
                <a:lnTo>
                  <a:pt x="7238299" y="1998566"/>
                </a:lnTo>
                <a:lnTo>
                  <a:pt x="7238299" y="1988598"/>
                </a:lnTo>
                <a:lnTo>
                  <a:pt x="7233314" y="1983614"/>
                </a:lnTo>
                <a:lnTo>
                  <a:pt x="7233314" y="1973646"/>
                </a:lnTo>
                <a:lnTo>
                  <a:pt x="7233314" y="1968662"/>
                </a:lnTo>
                <a:lnTo>
                  <a:pt x="7233314" y="1963678"/>
                </a:lnTo>
                <a:lnTo>
                  <a:pt x="7233314" y="1958694"/>
                </a:lnTo>
                <a:lnTo>
                  <a:pt x="7238299" y="1953710"/>
                </a:lnTo>
                <a:lnTo>
                  <a:pt x="7243284" y="1943743"/>
                </a:lnTo>
                <a:lnTo>
                  <a:pt x="7248269" y="1933775"/>
                </a:lnTo>
                <a:lnTo>
                  <a:pt x="7248269" y="1928791"/>
                </a:lnTo>
                <a:lnTo>
                  <a:pt x="7248269" y="1923807"/>
                </a:lnTo>
                <a:lnTo>
                  <a:pt x="7268209" y="1898887"/>
                </a:lnTo>
                <a:lnTo>
                  <a:pt x="7298120" y="1888919"/>
                </a:lnTo>
                <a:lnTo>
                  <a:pt x="7328030" y="1878951"/>
                </a:lnTo>
                <a:lnTo>
                  <a:pt x="7338000" y="1878951"/>
                </a:lnTo>
                <a:lnTo>
                  <a:pt x="7347970" y="1873967"/>
                </a:lnTo>
                <a:lnTo>
                  <a:pt x="7347970" y="1868983"/>
                </a:lnTo>
                <a:lnTo>
                  <a:pt x="7342985" y="1863999"/>
                </a:lnTo>
                <a:lnTo>
                  <a:pt x="7338000" y="1863999"/>
                </a:lnTo>
                <a:lnTo>
                  <a:pt x="7333015" y="1859015"/>
                </a:lnTo>
                <a:lnTo>
                  <a:pt x="7328030" y="1854031"/>
                </a:lnTo>
                <a:lnTo>
                  <a:pt x="7283164" y="1854031"/>
                </a:lnTo>
                <a:lnTo>
                  <a:pt x="7253254" y="1863999"/>
                </a:lnTo>
                <a:lnTo>
                  <a:pt x="7233314" y="1873967"/>
                </a:lnTo>
                <a:lnTo>
                  <a:pt x="7228329" y="1878951"/>
                </a:lnTo>
                <a:lnTo>
                  <a:pt x="7218359" y="1908855"/>
                </a:lnTo>
                <a:lnTo>
                  <a:pt x="7203404" y="1933775"/>
                </a:lnTo>
                <a:lnTo>
                  <a:pt x="7188448" y="1958694"/>
                </a:lnTo>
                <a:lnTo>
                  <a:pt x="7178478" y="1978630"/>
                </a:lnTo>
                <a:lnTo>
                  <a:pt x="7173493" y="1988598"/>
                </a:lnTo>
                <a:lnTo>
                  <a:pt x="7163523" y="1993582"/>
                </a:lnTo>
                <a:lnTo>
                  <a:pt x="7158538" y="1998566"/>
                </a:lnTo>
                <a:lnTo>
                  <a:pt x="7163523" y="2003550"/>
                </a:lnTo>
                <a:lnTo>
                  <a:pt x="7163523" y="2008534"/>
                </a:lnTo>
                <a:lnTo>
                  <a:pt x="7168508" y="2013518"/>
                </a:lnTo>
                <a:lnTo>
                  <a:pt x="7173493" y="2013518"/>
                </a:lnTo>
                <a:lnTo>
                  <a:pt x="7178478" y="2023486"/>
                </a:lnTo>
                <a:lnTo>
                  <a:pt x="7183463" y="2033454"/>
                </a:lnTo>
                <a:lnTo>
                  <a:pt x="7178478" y="2043421"/>
                </a:lnTo>
                <a:lnTo>
                  <a:pt x="7168508" y="2053389"/>
                </a:lnTo>
                <a:lnTo>
                  <a:pt x="7158538" y="2063357"/>
                </a:lnTo>
                <a:lnTo>
                  <a:pt x="7148568" y="2068341"/>
                </a:lnTo>
                <a:lnTo>
                  <a:pt x="7138598" y="2078309"/>
                </a:lnTo>
                <a:lnTo>
                  <a:pt x="7128628" y="2083293"/>
                </a:lnTo>
                <a:lnTo>
                  <a:pt x="7118658" y="2088277"/>
                </a:lnTo>
                <a:lnTo>
                  <a:pt x="7088747" y="2118181"/>
                </a:lnTo>
                <a:lnTo>
                  <a:pt x="7053852" y="2148085"/>
                </a:lnTo>
                <a:lnTo>
                  <a:pt x="7018956" y="2182972"/>
                </a:lnTo>
                <a:lnTo>
                  <a:pt x="6984061" y="2202908"/>
                </a:lnTo>
                <a:lnTo>
                  <a:pt x="6954151" y="2217860"/>
                </a:lnTo>
                <a:lnTo>
                  <a:pt x="6934210" y="2222844"/>
                </a:lnTo>
                <a:lnTo>
                  <a:pt x="6914270" y="2227828"/>
                </a:lnTo>
                <a:lnTo>
                  <a:pt x="6899315" y="2232812"/>
                </a:lnTo>
                <a:lnTo>
                  <a:pt x="6884360" y="2237796"/>
                </a:lnTo>
                <a:lnTo>
                  <a:pt x="6879375" y="2242780"/>
                </a:lnTo>
                <a:lnTo>
                  <a:pt x="6874390" y="2242780"/>
                </a:lnTo>
                <a:lnTo>
                  <a:pt x="6879375" y="2232812"/>
                </a:lnTo>
                <a:lnTo>
                  <a:pt x="6889345" y="2217860"/>
                </a:lnTo>
                <a:lnTo>
                  <a:pt x="6904300" y="2212876"/>
                </a:lnTo>
                <a:lnTo>
                  <a:pt x="6914270" y="2202908"/>
                </a:lnTo>
                <a:lnTo>
                  <a:pt x="6924240" y="2197924"/>
                </a:lnTo>
                <a:lnTo>
                  <a:pt x="6929225" y="2197924"/>
                </a:lnTo>
                <a:lnTo>
                  <a:pt x="6934210" y="2192940"/>
                </a:lnTo>
                <a:lnTo>
                  <a:pt x="6954151" y="2168021"/>
                </a:lnTo>
                <a:lnTo>
                  <a:pt x="6979076" y="2143101"/>
                </a:lnTo>
                <a:lnTo>
                  <a:pt x="7004001" y="2123165"/>
                </a:lnTo>
                <a:lnTo>
                  <a:pt x="7023941" y="2108213"/>
                </a:lnTo>
                <a:lnTo>
                  <a:pt x="7033912" y="2103229"/>
                </a:lnTo>
                <a:lnTo>
                  <a:pt x="7048867" y="2078309"/>
                </a:lnTo>
                <a:lnTo>
                  <a:pt x="7058837" y="2048405"/>
                </a:lnTo>
                <a:lnTo>
                  <a:pt x="7063822" y="2028470"/>
                </a:lnTo>
                <a:lnTo>
                  <a:pt x="7063822" y="2018502"/>
                </a:lnTo>
                <a:lnTo>
                  <a:pt x="7063822" y="2008534"/>
                </a:lnTo>
                <a:lnTo>
                  <a:pt x="7058837" y="2008534"/>
                </a:lnTo>
                <a:lnTo>
                  <a:pt x="7053852" y="2008534"/>
                </a:lnTo>
                <a:lnTo>
                  <a:pt x="7043882" y="2013518"/>
                </a:lnTo>
                <a:lnTo>
                  <a:pt x="7038897" y="2018502"/>
                </a:lnTo>
                <a:lnTo>
                  <a:pt x="7033912" y="2028470"/>
                </a:lnTo>
                <a:lnTo>
                  <a:pt x="7028927" y="2033454"/>
                </a:lnTo>
                <a:lnTo>
                  <a:pt x="7023941" y="2038437"/>
                </a:lnTo>
                <a:lnTo>
                  <a:pt x="7018956" y="2038437"/>
                </a:lnTo>
                <a:lnTo>
                  <a:pt x="7008986" y="2048405"/>
                </a:lnTo>
                <a:lnTo>
                  <a:pt x="6994031" y="2053389"/>
                </a:lnTo>
                <a:lnTo>
                  <a:pt x="6984061" y="2053389"/>
                </a:lnTo>
                <a:lnTo>
                  <a:pt x="6979076" y="2048405"/>
                </a:lnTo>
                <a:lnTo>
                  <a:pt x="6974091" y="2043421"/>
                </a:lnTo>
                <a:lnTo>
                  <a:pt x="6969106" y="2038437"/>
                </a:lnTo>
                <a:lnTo>
                  <a:pt x="6969106" y="2033454"/>
                </a:lnTo>
                <a:lnTo>
                  <a:pt x="6964121" y="2028470"/>
                </a:lnTo>
                <a:lnTo>
                  <a:pt x="6964121" y="2018502"/>
                </a:lnTo>
                <a:lnTo>
                  <a:pt x="6959136" y="2013518"/>
                </a:lnTo>
                <a:lnTo>
                  <a:pt x="6954151" y="2013518"/>
                </a:lnTo>
                <a:lnTo>
                  <a:pt x="6949166" y="2013518"/>
                </a:lnTo>
                <a:lnTo>
                  <a:pt x="6944181" y="2013518"/>
                </a:lnTo>
                <a:lnTo>
                  <a:pt x="6934210" y="2023486"/>
                </a:lnTo>
                <a:lnTo>
                  <a:pt x="6924240" y="2028470"/>
                </a:lnTo>
                <a:lnTo>
                  <a:pt x="6919255" y="2028470"/>
                </a:lnTo>
                <a:lnTo>
                  <a:pt x="6909285" y="2028470"/>
                </a:lnTo>
                <a:lnTo>
                  <a:pt x="6904300" y="2023486"/>
                </a:lnTo>
                <a:lnTo>
                  <a:pt x="6904300" y="2008534"/>
                </a:lnTo>
                <a:lnTo>
                  <a:pt x="6899315" y="1993582"/>
                </a:lnTo>
                <a:lnTo>
                  <a:pt x="6894330" y="1983614"/>
                </a:lnTo>
                <a:lnTo>
                  <a:pt x="6894330" y="1973646"/>
                </a:lnTo>
                <a:lnTo>
                  <a:pt x="6889345" y="1968662"/>
                </a:lnTo>
                <a:lnTo>
                  <a:pt x="6889345" y="1963678"/>
                </a:lnTo>
                <a:lnTo>
                  <a:pt x="6879375" y="1963678"/>
                </a:lnTo>
                <a:lnTo>
                  <a:pt x="6864420" y="1963678"/>
                </a:lnTo>
                <a:lnTo>
                  <a:pt x="6854450" y="1963678"/>
                </a:lnTo>
                <a:lnTo>
                  <a:pt x="6844479" y="1963678"/>
                </a:lnTo>
                <a:lnTo>
                  <a:pt x="6839494" y="1963678"/>
                </a:lnTo>
                <a:lnTo>
                  <a:pt x="6824539" y="1953710"/>
                </a:lnTo>
                <a:lnTo>
                  <a:pt x="6814569" y="1938759"/>
                </a:lnTo>
                <a:lnTo>
                  <a:pt x="6814569" y="1923807"/>
                </a:lnTo>
                <a:lnTo>
                  <a:pt x="6814569" y="1908855"/>
                </a:lnTo>
                <a:lnTo>
                  <a:pt x="6814569" y="1898887"/>
                </a:lnTo>
                <a:lnTo>
                  <a:pt x="6814569" y="1888919"/>
                </a:lnTo>
                <a:lnTo>
                  <a:pt x="6804599" y="1883935"/>
                </a:lnTo>
                <a:lnTo>
                  <a:pt x="6789644" y="1878951"/>
                </a:lnTo>
                <a:lnTo>
                  <a:pt x="6779674" y="1873967"/>
                </a:lnTo>
                <a:lnTo>
                  <a:pt x="6774689" y="1873967"/>
                </a:lnTo>
                <a:lnTo>
                  <a:pt x="6774689" y="1868983"/>
                </a:lnTo>
                <a:lnTo>
                  <a:pt x="6759733" y="1859015"/>
                </a:lnTo>
                <a:lnTo>
                  <a:pt x="6754748" y="1849047"/>
                </a:lnTo>
                <a:lnTo>
                  <a:pt x="6759733" y="1839079"/>
                </a:lnTo>
                <a:lnTo>
                  <a:pt x="6764719" y="1829112"/>
                </a:lnTo>
                <a:lnTo>
                  <a:pt x="6774689" y="1819144"/>
                </a:lnTo>
                <a:lnTo>
                  <a:pt x="6789644" y="1809176"/>
                </a:lnTo>
                <a:lnTo>
                  <a:pt x="6809584" y="1799208"/>
                </a:lnTo>
                <a:lnTo>
                  <a:pt x="6829524" y="1784256"/>
                </a:lnTo>
                <a:lnTo>
                  <a:pt x="6839494" y="1779272"/>
                </a:lnTo>
                <a:lnTo>
                  <a:pt x="6849464" y="1774288"/>
                </a:lnTo>
                <a:lnTo>
                  <a:pt x="6849464" y="1769304"/>
                </a:lnTo>
                <a:lnTo>
                  <a:pt x="6859435" y="1744384"/>
                </a:lnTo>
                <a:lnTo>
                  <a:pt x="6879375" y="1724448"/>
                </a:lnTo>
                <a:lnTo>
                  <a:pt x="6909285" y="1709497"/>
                </a:lnTo>
                <a:lnTo>
                  <a:pt x="6934210" y="1699529"/>
                </a:lnTo>
                <a:lnTo>
                  <a:pt x="6944181" y="1689561"/>
                </a:lnTo>
                <a:lnTo>
                  <a:pt x="6949166" y="1679593"/>
                </a:lnTo>
                <a:lnTo>
                  <a:pt x="6949166" y="1674609"/>
                </a:lnTo>
                <a:lnTo>
                  <a:pt x="6944181" y="1664641"/>
                </a:lnTo>
                <a:lnTo>
                  <a:pt x="6939196" y="1659657"/>
                </a:lnTo>
                <a:lnTo>
                  <a:pt x="6934210" y="1649689"/>
                </a:lnTo>
                <a:lnTo>
                  <a:pt x="6929225" y="1644705"/>
                </a:lnTo>
                <a:lnTo>
                  <a:pt x="6934210" y="1634737"/>
                </a:lnTo>
                <a:lnTo>
                  <a:pt x="6934210" y="1629753"/>
                </a:lnTo>
                <a:lnTo>
                  <a:pt x="6939196" y="1624769"/>
                </a:lnTo>
                <a:lnTo>
                  <a:pt x="6944181" y="1619785"/>
                </a:lnTo>
                <a:lnTo>
                  <a:pt x="6939196" y="1614801"/>
                </a:lnTo>
                <a:lnTo>
                  <a:pt x="6934210" y="1609817"/>
                </a:lnTo>
                <a:lnTo>
                  <a:pt x="6924240" y="1609817"/>
                </a:lnTo>
                <a:lnTo>
                  <a:pt x="6914270" y="1614801"/>
                </a:lnTo>
                <a:lnTo>
                  <a:pt x="6904300" y="1614801"/>
                </a:lnTo>
                <a:lnTo>
                  <a:pt x="6894330" y="1619785"/>
                </a:lnTo>
                <a:lnTo>
                  <a:pt x="6884360" y="1624769"/>
                </a:lnTo>
                <a:lnTo>
                  <a:pt x="6879375" y="1629753"/>
                </a:lnTo>
                <a:lnTo>
                  <a:pt x="6874390" y="1629753"/>
                </a:lnTo>
                <a:lnTo>
                  <a:pt x="6829524" y="1639721"/>
                </a:lnTo>
                <a:lnTo>
                  <a:pt x="6784659" y="1624769"/>
                </a:lnTo>
                <a:lnTo>
                  <a:pt x="6739793" y="1599849"/>
                </a:lnTo>
                <a:lnTo>
                  <a:pt x="6719853" y="1579914"/>
                </a:lnTo>
                <a:lnTo>
                  <a:pt x="6719853" y="1559978"/>
                </a:lnTo>
                <a:lnTo>
                  <a:pt x="6724838" y="1540042"/>
                </a:lnTo>
                <a:lnTo>
                  <a:pt x="6739793" y="1515122"/>
                </a:lnTo>
                <a:lnTo>
                  <a:pt x="6769704" y="1490202"/>
                </a:lnTo>
                <a:lnTo>
                  <a:pt x="6804599" y="1480234"/>
                </a:lnTo>
                <a:lnTo>
                  <a:pt x="6834509" y="1480234"/>
                </a:lnTo>
                <a:lnTo>
                  <a:pt x="6844479" y="1485218"/>
                </a:lnTo>
                <a:lnTo>
                  <a:pt x="6849464" y="1490202"/>
                </a:lnTo>
                <a:lnTo>
                  <a:pt x="6854450" y="1500170"/>
                </a:lnTo>
                <a:lnTo>
                  <a:pt x="6864420" y="1505154"/>
                </a:lnTo>
                <a:lnTo>
                  <a:pt x="6874390" y="1510138"/>
                </a:lnTo>
                <a:lnTo>
                  <a:pt x="6879375" y="1510138"/>
                </a:lnTo>
                <a:lnTo>
                  <a:pt x="6889345" y="1510138"/>
                </a:lnTo>
                <a:lnTo>
                  <a:pt x="6899315" y="1505154"/>
                </a:lnTo>
                <a:lnTo>
                  <a:pt x="6909285" y="1480234"/>
                </a:lnTo>
                <a:lnTo>
                  <a:pt x="6894330" y="1450331"/>
                </a:lnTo>
                <a:lnTo>
                  <a:pt x="6869405" y="1420427"/>
                </a:lnTo>
                <a:lnTo>
                  <a:pt x="6839494" y="1385539"/>
                </a:lnTo>
                <a:lnTo>
                  <a:pt x="6814569" y="1360619"/>
                </a:lnTo>
                <a:lnTo>
                  <a:pt x="6799614" y="1345668"/>
                </a:lnTo>
                <a:lnTo>
                  <a:pt x="6784659" y="1335700"/>
                </a:lnTo>
                <a:lnTo>
                  <a:pt x="6774689" y="1325732"/>
                </a:lnTo>
                <a:lnTo>
                  <a:pt x="6769704" y="1315764"/>
                </a:lnTo>
                <a:lnTo>
                  <a:pt x="6764719" y="1305796"/>
                </a:lnTo>
                <a:lnTo>
                  <a:pt x="6764719" y="1290844"/>
                </a:lnTo>
                <a:lnTo>
                  <a:pt x="6769704" y="1270908"/>
                </a:lnTo>
                <a:lnTo>
                  <a:pt x="6789644" y="1255956"/>
                </a:lnTo>
                <a:lnTo>
                  <a:pt x="6814569" y="1250973"/>
                </a:lnTo>
                <a:lnTo>
                  <a:pt x="6844479" y="1245989"/>
                </a:lnTo>
                <a:lnTo>
                  <a:pt x="6864420" y="1236021"/>
                </a:lnTo>
                <a:lnTo>
                  <a:pt x="6889345" y="1211101"/>
                </a:lnTo>
                <a:lnTo>
                  <a:pt x="6904300" y="1181197"/>
                </a:lnTo>
                <a:lnTo>
                  <a:pt x="6919255" y="1151293"/>
                </a:lnTo>
                <a:lnTo>
                  <a:pt x="6929225" y="1131358"/>
                </a:lnTo>
                <a:lnTo>
                  <a:pt x="6934210" y="1116406"/>
                </a:lnTo>
                <a:lnTo>
                  <a:pt x="6939196" y="1111422"/>
                </a:lnTo>
                <a:lnTo>
                  <a:pt x="6954151" y="1101454"/>
                </a:lnTo>
                <a:lnTo>
                  <a:pt x="6969106" y="1096470"/>
                </a:lnTo>
                <a:lnTo>
                  <a:pt x="6979076" y="1091486"/>
                </a:lnTo>
                <a:lnTo>
                  <a:pt x="6989046" y="1091486"/>
                </a:lnTo>
                <a:lnTo>
                  <a:pt x="6994031" y="1091486"/>
                </a:lnTo>
                <a:lnTo>
                  <a:pt x="6999016" y="1091486"/>
                </a:lnTo>
                <a:lnTo>
                  <a:pt x="7004001" y="1091486"/>
                </a:lnTo>
                <a:lnTo>
                  <a:pt x="7008986" y="1091486"/>
                </a:lnTo>
                <a:lnTo>
                  <a:pt x="7013971" y="1091486"/>
                </a:lnTo>
                <a:lnTo>
                  <a:pt x="7023941" y="1086502"/>
                </a:lnTo>
                <a:lnTo>
                  <a:pt x="7038897" y="1081518"/>
                </a:lnTo>
                <a:lnTo>
                  <a:pt x="7053852" y="1071550"/>
                </a:lnTo>
                <a:lnTo>
                  <a:pt x="7093732" y="1061582"/>
                </a:lnTo>
                <a:lnTo>
                  <a:pt x="7128628" y="1061582"/>
                </a:lnTo>
                <a:lnTo>
                  <a:pt x="7148568" y="1071550"/>
                </a:lnTo>
                <a:lnTo>
                  <a:pt x="7158538" y="1071550"/>
                </a:lnTo>
                <a:lnTo>
                  <a:pt x="7168508" y="1076534"/>
                </a:lnTo>
                <a:lnTo>
                  <a:pt x="7188448" y="1086502"/>
                </a:lnTo>
                <a:lnTo>
                  <a:pt x="7213374" y="1101454"/>
                </a:lnTo>
                <a:lnTo>
                  <a:pt x="7238299" y="1111422"/>
                </a:lnTo>
                <a:lnTo>
                  <a:pt x="7248269" y="1121390"/>
                </a:lnTo>
                <a:lnTo>
                  <a:pt x="7258239" y="1131358"/>
                </a:lnTo>
                <a:lnTo>
                  <a:pt x="7268209" y="1141325"/>
                </a:lnTo>
                <a:lnTo>
                  <a:pt x="7278179" y="1151293"/>
                </a:lnTo>
                <a:lnTo>
                  <a:pt x="7288150" y="1151293"/>
                </a:lnTo>
                <a:lnTo>
                  <a:pt x="7293135" y="1151293"/>
                </a:lnTo>
                <a:lnTo>
                  <a:pt x="7293135" y="1146309"/>
                </a:lnTo>
                <a:lnTo>
                  <a:pt x="7293135" y="1136342"/>
                </a:lnTo>
                <a:lnTo>
                  <a:pt x="7293135" y="1131358"/>
                </a:lnTo>
                <a:lnTo>
                  <a:pt x="7288150" y="1126374"/>
                </a:lnTo>
                <a:lnTo>
                  <a:pt x="7293135" y="1116406"/>
                </a:lnTo>
                <a:lnTo>
                  <a:pt x="7303105" y="1111422"/>
                </a:lnTo>
                <a:lnTo>
                  <a:pt x="7308090" y="1116406"/>
                </a:lnTo>
                <a:lnTo>
                  <a:pt x="7318060" y="1121390"/>
                </a:lnTo>
                <a:lnTo>
                  <a:pt x="7323045" y="1121390"/>
                </a:lnTo>
                <a:lnTo>
                  <a:pt x="7328030" y="1126374"/>
                </a:lnTo>
                <a:lnTo>
                  <a:pt x="7333015" y="1126374"/>
                </a:lnTo>
                <a:lnTo>
                  <a:pt x="7342985" y="1126374"/>
                </a:lnTo>
                <a:lnTo>
                  <a:pt x="7352955" y="1131358"/>
                </a:lnTo>
                <a:lnTo>
                  <a:pt x="7362925" y="1136342"/>
                </a:lnTo>
                <a:lnTo>
                  <a:pt x="7367910" y="1136342"/>
                </a:lnTo>
                <a:lnTo>
                  <a:pt x="7372895" y="1141325"/>
                </a:lnTo>
                <a:lnTo>
                  <a:pt x="7377880" y="1151293"/>
                </a:lnTo>
                <a:lnTo>
                  <a:pt x="7387851" y="1156277"/>
                </a:lnTo>
                <a:lnTo>
                  <a:pt x="7397821" y="1161261"/>
                </a:lnTo>
                <a:lnTo>
                  <a:pt x="7407791" y="1161261"/>
                </a:lnTo>
                <a:lnTo>
                  <a:pt x="7417761" y="1161261"/>
                </a:lnTo>
                <a:lnTo>
                  <a:pt x="7422746" y="1161261"/>
                </a:lnTo>
                <a:lnTo>
                  <a:pt x="7437701" y="1171229"/>
                </a:lnTo>
                <a:lnTo>
                  <a:pt x="7452656" y="1176213"/>
                </a:lnTo>
                <a:lnTo>
                  <a:pt x="7467612" y="1181197"/>
                </a:lnTo>
                <a:lnTo>
                  <a:pt x="7482567" y="1181197"/>
                </a:lnTo>
                <a:lnTo>
                  <a:pt x="7492537" y="1181197"/>
                </a:lnTo>
                <a:lnTo>
                  <a:pt x="7512477" y="1171229"/>
                </a:lnTo>
                <a:lnTo>
                  <a:pt x="7527432" y="1171229"/>
                </a:lnTo>
                <a:lnTo>
                  <a:pt x="7537402" y="1171229"/>
                </a:lnTo>
                <a:lnTo>
                  <a:pt x="7547372" y="1176213"/>
                </a:lnTo>
                <a:lnTo>
                  <a:pt x="7552358" y="1176213"/>
                </a:lnTo>
                <a:lnTo>
                  <a:pt x="7557343" y="1181197"/>
                </a:lnTo>
                <a:lnTo>
                  <a:pt x="7562328" y="1186181"/>
                </a:lnTo>
                <a:lnTo>
                  <a:pt x="7567312" y="1186181"/>
                </a:lnTo>
                <a:lnTo>
                  <a:pt x="7592237" y="1196149"/>
                </a:lnTo>
                <a:lnTo>
                  <a:pt x="7617163" y="1206117"/>
                </a:lnTo>
                <a:lnTo>
                  <a:pt x="7642088" y="1211101"/>
                </a:lnTo>
                <a:lnTo>
                  <a:pt x="7647073" y="1216085"/>
                </a:lnTo>
                <a:lnTo>
                  <a:pt x="7667013" y="1226052"/>
                </a:lnTo>
                <a:lnTo>
                  <a:pt x="7691938" y="1241004"/>
                </a:lnTo>
                <a:lnTo>
                  <a:pt x="7711879" y="1255956"/>
                </a:lnTo>
                <a:lnTo>
                  <a:pt x="7726834" y="1270908"/>
                </a:lnTo>
                <a:lnTo>
                  <a:pt x="7731819" y="1275892"/>
                </a:lnTo>
                <a:lnTo>
                  <a:pt x="7741789" y="1275892"/>
                </a:lnTo>
                <a:lnTo>
                  <a:pt x="7751759" y="1275892"/>
                </a:lnTo>
                <a:lnTo>
                  <a:pt x="7761729" y="1275892"/>
                </a:lnTo>
                <a:lnTo>
                  <a:pt x="7776684" y="1265924"/>
                </a:lnTo>
                <a:lnTo>
                  <a:pt x="7791640" y="1255956"/>
                </a:lnTo>
                <a:lnTo>
                  <a:pt x="7801610" y="1250972"/>
                </a:lnTo>
                <a:lnTo>
                  <a:pt x="7816565" y="1236020"/>
                </a:lnTo>
                <a:lnTo>
                  <a:pt x="7841490" y="1216085"/>
                </a:lnTo>
                <a:lnTo>
                  <a:pt x="7871400" y="1201133"/>
                </a:lnTo>
                <a:lnTo>
                  <a:pt x="7896326" y="1196149"/>
                </a:lnTo>
                <a:lnTo>
                  <a:pt x="7901311" y="1196149"/>
                </a:lnTo>
                <a:lnTo>
                  <a:pt x="7906296" y="1191165"/>
                </a:lnTo>
                <a:lnTo>
                  <a:pt x="7916266" y="1186181"/>
                </a:lnTo>
                <a:lnTo>
                  <a:pt x="7921251" y="1176213"/>
                </a:lnTo>
                <a:lnTo>
                  <a:pt x="7931221" y="1171229"/>
                </a:lnTo>
                <a:lnTo>
                  <a:pt x="7936206" y="1166245"/>
                </a:lnTo>
                <a:lnTo>
                  <a:pt x="7936206" y="1161261"/>
                </a:lnTo>
                <a:lnTo>
                  <a:pt x="7941191" y="1156277"/>
                </a:lnTo>
                <a:lnTo>
                  <a:pt x="7951161" y="1151293"/>
                </a:lnTo>
                <a:lnTo>
                  <a:pt x="7956146" y="1151293"/>
                </a:lnTo>
                <a:lnTo>
                  <a:pt x="7966116" y="1151293"/>
                </a:lnTo>
                <a:lnTo>
                  <a:pt x="7976087" y="1156277"/>
                </a:lnTo>
                <a:lnTo>
                  <a:pt x="7976087" y="1161261"/>
                </a:lnTo>
                <a:lnTo>
                  <a:pt x="7981072" y="1166245"/>
                </a:lnTo>
                <a:lnTo>
                  <a:pt x="7986057" y="1171229"/>
                </a:lnTo>
                <a:lnTo>
                  <a:pt x="7996027" y="1176213"/>
                </a:lnTo>
                <a:lnTo>
                  <a:pt x="8001012" y="1176213"/>
                </a:lnTo>
                <a:lnTo>
                  <a:pt x="8005997" y="1171229"/>
                </a:lnTo>
                <a:lnTo>
                  <a:pt x="8010982" y="1161261"/>
                </a:lnTo>
                <a:lnTo>
                  <a:pt x="8015967" y="1146309"/>
                </a:lnTo>
                <a:lnTo>
                  <a:pt x="8015967" y="1141325"/>
                </a:lnTo>
                <a:lnTo>
                  <a:pt x="8010982" y="1136341"/>
                </a:lnTo>
                <a:lnTo>
                  <a:pt x="8010982" y="1131357"/>
                </a:lnTo>
                <a:lnTo>
                  <a:pt x="8010982" y="1126373"/>
                </a:lnTo>
                <a:lnTo>
                  <a:pt x="8005997" y="1121389"/>
                </a:lnTo>
                <a:lnTo>
                  <a:pt x="8010982" y="1116405"/>
                </a:lnTo>
                <a:lnTo>
                  <a:pt x="8015967" y="1116405"/>
                </a:lnTo>
                <a:lnTo>
                  <a:pt x="8025937" y="1116405"/>
                </a:lnTo>
                <a:lnTo>
                  <a:pt x="8035907" y="1126373"/>
                </a:lnTo>
                <a:lnTo>
                  <a:pt x="8045877" y="1136341"/>
                </a:lnTo>
                <a:lnTo>
                  <a:pt x="8060832" y="1156277"/>
                </a:lnTo>
                <a:lnTo>
                  <a:pt x="8080773" y="1186181"/>
                </a:lnTo>
                <a:lnTo>
                  <a:pt x="8090743" y="1206117"/>
                </a:lnTo>
                <a:lnTo>
                  <a:pt x="8090743" y="1211101"/>
                </a:lnTo>
                <a:lnTo>
                  <a:pt x="8095728" y="1211101"/>
                </a:lnTo>
                <a:lnTo>
                  <a:pt x="8100713" y="1216085"/>
                </a:lnTo>
                <a:lnTo>
                  <a:pt x="8105698" y="1211101"/>
                </a:lnTo>
                <a:lnTo>
                  <a:pt x="8110683" y="1206117"/>
                </a:lnTo>
                <a:lnTo>
                  <a:pt x="8115668" y="1196149"/>
                </a:lnTo>
                <a:lnTo>
                  <a:pt x="8115668" y="1191165"/>
                </a:lnTo>
                <a:lnTo>
                  <a:pt x="8110683" y="1186181"/>
                </a:lnTo>
                <a:lnTo>
                  <a:pt x="8110683" y="1176213"/>
                </a:lnTo>
                <a:lnTo>
                  <a:pt x="8110683" y="1171229"/>
                </a:lnTo>
                <a:lnTo>
                  <a:pt x="8115668" y="1166245"/>
                </a:lnTo>
                <a:lnTo>
                  <a:pt x="8115668" y="1161261"/>
                </a:lnTo>
                <a:lnTo>
                  <a:pt x="8120653" y="1161261"/>
                </a:lnTo>
                <a:lnTo>
                  <a:pt x="8130623" y="1161261"/>
                </a:lnTo>
                <a:lnTo>
                  <a:pt x="8140593" y="1171229"/>
                </a:lnTo>
                <a:lnTo>
                  <a:pt x="8145578" y="1171229"/>
                </a:lnTo>
                <a:lnTo>
                  <a:pt x="8150564" y="1176213"/>
                </a:lnTo>
                <a:lnTo>
                  <a:pt x="8160534" y="1181197"/>
                </a:lnTo>
                <a:lnTo>
                  <a:pt x="8170504" y="1186181"/>
                </a:lnTo>
                <a:lnTo>
                  <a:pt x="8190444" y="1191165"/>
                </a:lnTo>
                <a:lnTo>
                  <a:pt x="8215369" y="1196149"/>
                </a:lnTo>
                <a:lnTo>
                  <a:pt x="8230324" y="1201133"/>
                </a:lnTo>
                <a:lnTo>
                  <a:pt x="8265220" y="1216085"/>
                </a:lnTo>
                <a:lnTo>
                  <a:pt x="8305100" y="1241004"/>
                </a:lnTo>
                <a:lnTo>
                  <a:pt x="8349966" y="1275892"/>
                </a:lnTo>
                <a:lnTo>
                  <a:pt x="8354951" y="1280876"/>
                </a:lnTo>
                <a:lnTo>
                  <a:pt x="8359936" y="1285860"/>
                </a:lnTo>
                <a:lnTo>
                  <a:pt x="8364921" y="1285860"/>
                </a:lnTo>
                <a:lnTo>
                  <a:pt x="8369906" y="1290844"/>
                </a:lnTo>
                <a:lnTo>
                  <a:pt x="8374891" y="1290844"/>
                </a:lnTo>
                <a:lnTo>
                  <a:pt x="8374891" y="1285860"/>
                </a:lnTo>
                <a:lnTo>
                  <a:pt x="8379876" y="1280876"/>
                </a:lnTo>
                <a:lnTo>
                  <a:pt x="8379876" y="1270908"/>
                </a:lnTo>
                <a:lnTo>
                  <a:pt x="8379876" y="1265924"/>
                </a:lnTo>
                <a:lnTo>
                  <a:pt x="8374891" y="1265924"/>
                </a:lnTo>
                <a:lnTo>
                  <a:pt x="8374891" y="1260940"/>
                </a:lnTo>
                <a:lnTo>
                  <a:pt x="8374891" y="1255956"/>
                </a:lnTo>
                <a:lnTo>
                  <a:pt x="8379876" y="1255956"/>
                </a:lnTo>
                <a:lnTo>
                  <a:pt x="8379876" y="1250972"/>
                </a:lnTo>
                <a:lnTo>
                  <a:pt x="8384861" y="1250972"/>
                </a:lnTo>
                <a:lnTo>
                  <a:pt x="8389846" y="1255956"/>
                </a:lnTo>
                <a:lnTo>
                  <a:pt x="8394831" y="1260940"/>
                </a:lnTo>
                <a:lnTo>
                  <a:pt x="8409786" y="1270908"/>
                </a:lnTo>
                <a:lnTo>
                  <a:pt x="8414771" y="1275892"/>
                </a:lnTo>
                <a:lnTo>
                  <a:pt x="8419756" y="1275892"/>
                </a:lnTo>
                <a:lnTo>
                  <a:pt x="8424742" y="1280876"/>
                </a:lnTo>
                <a:lnTo>
                  <a:pt x="8429727" y="1285860"/>
                </a:lnTo>
                <a:lnTo>
                  <a:pt x="8434712" y="1295828"/>
                </a:lnTo>
                <a:lnTo>
                  <a:pt x="8434712" y="1305796"/>
                </a:lnTo>
                <a:lnTo>
                  <a:pt x="8434712" y="1315764"/>
                </a:lnTo>
                <a:lnTo>
                  <a:pt x="8424742" y="1330715"/>
                </a:lnTo>
                <a:lnTo>
                  <a:pt x="8414771" y="1350651"/>
                </a:lnTo>
                <a:lnTo>
                  <a:pt x="8409786" y="1355635"/>
                </a:lnTo>
                <a:lnTo>
                  <a:pt x="8404801" y="1355635"/>
                </a:lnTo>
                <a:lnTo>
                  <a:pt x="8399816" y="1360619"/>
                </a:lnTo>
                <a:lnTo>
                  <a:pt x="8399816" y="1365603"/>
                </a:lnTo>
                <a:lnTo>
                  <a:pt x="8404801" y="1370587"/>
                </a:lnTo>
                <a:lnTo>
                  <a:pt x="8409786" y="1375571"/>
                </a:lnTo>
                <a:lnTo>
                  <a:pt x="8414771" y="1375571"/>
                </a:lnTo>
                <a:lnTo>
                  <a:pt x="8429727" y="1380555"/>
                </a:lnTo>
                <a:lnTo>
                  <a:pt x="8454652" y="1380555"/>
                </a:lnTo>
                <a:lnTo>
                  <a:pt x="8464622" y="1375571"/>
                </a:lnTo>
                <a:lnTo>
                  <a:pt x="8474592" y="1375571"/>
                </a:lnTo>
                <a:lnTo>
                  <a:pt x="8484562" y="1375571"/>
                </a:lnTo>
                <a:lnTo>
                  <a:pt x="8499517" y="1375571"/>
                </a:lnTo>
                <a:lnTo>
                  <a:pt x="8509487" y="1375571"/>
                </a:lnTo>
                <a:lnTo>
                  <a:pt x="8519458" y="1385539"/>
                </a:lnTo>
                <a:lnTo>
                  <a:pt x="8519458" y="1380555"/>
                </a:lnTo>
                <a:lnTo>
                  <a:pt x="8524443" y="1375571"/>
                </a:lnTo>
                <a:lnTo>
                  <a:pt x="8524443" y="1365603"/>
                </a:lnTo>
                <a:lnTo>
                  <a:pt x="8529428" y="1355635"/>
                </a:lnTo>
                <a:lnTo>
                  <a:pt x="8534413" y="1350651"/>
                </a:lnTo>
                <a:lnTo>
                  <a:pt x="8539398" y="1345667"/>
                </a:lnTo>
                <a:lnTo>
                  <a:pt x="8544383" y="1350651"/>
                </a:lnTo>
                <a:lnTo>
                  <a:pt x="8559338" y="1365603"/>
                </a:lnTo>
                <a:lnTo>
                  <a:pt x="8574293" y="1400491"/>
                </a:lnTo>
                <a:lnTo>
                  <a:pt x="8594233" y="1435378"/>
                </a:lnTo>
                <a:lnTo>
                  <a:pt x="8609188" y="1470266"/>
                </a:lnTo>
                <a:lnTo>
                  <a:pt x="8614174" y="1470266"/>
                </a:lnTo>
                <a:lnTo>
                  <a:pt x="8614174" y="1460298"/>
                </a:lnTo>
                <a:lnTo>
                  <a:pt x="8619159" y="1450330"/>
                </a:lnTo>
                <a:lnTo>
                  <a:pt x="8619159" y="1385539"/>
                </a:lnTo>
                <a:lnTo>
                  <a:pt x="8624144" y="1385539"/>
                </a:lnTo>
                <a:lnTo>
                  <a:pt x="8624144" y="1380555"/>
                </a:lnTo>
                <a:lnTo>
                  <a:pt x="8629129" y="1375571"/>
                </a:lnTo>
                <a:lnTo>
                  <a:pt x="8634114" y="1365603"/>
                </a:lnTo>
                <a:lnTo>
                  <a:pt x="8634114" y="1360619"/>
                </a:lnTo>
                <a:lnTo>
                  <a:pt x="8629129" y="1350651"/>
                </a:lnTo>
                <a:lnTo>
                  <a:pt x="8619159" y="1345667"/>
                </a:lnTo>
                <a:lnTo>
                  <a:pt x="8619159" y="1340683"/>
                </a:lnTo>
                <a:lnTo>
                  <a:pt x="8619159" y="1330715"/>
                </a:lnTo>
                <a:lnTo>
                  <a:pt x="8619159" y="1325731"/>
                </a:lnTo>
                <a:lnTo>
                  <a:pt x="8619159" y="1315764"/>
                </a:lnTo>
                <a:lnTo>
                  <a:pt x="8619159" y="1305796"/>
                </a:lnTo>
                <a:lnTo>
                  <a:pt x="8624144" y="1295828"/>
                </a:lnTo>
                <a:lnTo>
                  <a:pt x="8634114" y="1290844"/>
                </a:lnTo>
                <a:lnTo>
                  <a:pt x="8644084" y="1285860"/>
                </a:lnTo>
                <a:lnTo>
                  <a:pt x="8659039" y="1280876"/>
                </a:lnTo>
                <a:lnTo>
                  <a:pt x="8678979" y="1280876"/>
                </a:lnTo>
                <a:lnTo>
                  <a:pt x="8683964" y="1280876"/>
                </a:lnTo>
                <a:lnTo>
                  <a:pt x="8688949" y="1275892"/>
                </a:lnTo>
                <a:lnTo>
                  <a:pt x="8698920" y="1275892"/>
                </a:lnTo>
                <a:lnTo>
                  <a:pt x="8703904" y="1275892"/>
                </a:lnTo>
                <a:lnTo>
                  <a:pt x="8708890" y="1280876"/>
                </a:lnTo>
                <a:lnTo>
                  <a:pt x="8713875" y="1290844"/>
                </a:lnTo>
                <a:lnTo>
                  <a:pt x="8718860" y="1305796"/>
                </a:lnTo>
                <a:lnTo>
                  <a:pt x="8718860" y="1310780"/>
                </a:lnTo>
                <a:lnTo>
                  <a:pt x="8718860" y="1315764"/>
                </a:lnTo>
                <a:lnTo>
                  <a:pt x="8723845" y="1320747"/>
                </a:lnTo>
                <a:lnTo>
                  <a:pt x="8728830" y="1330715"/>
                </a:lnTo>
                <a:lnTo>
                  <a:pt x="8743785" y="1335699"/>
                </a:lnTo>
                <a:lnTo>
                  <a:pt x="8763725" y="1345667"/>
                </a:lnTo>
                <a:lnTo>
                  <a:pt x="8768710" y="1340683"/>
                </a:lnTo>
                <a:lnTo>
                  <a:pt x="8773695" y="1340683"/>
                </a:lnTo>
                <a:lnTo>
                  <a:pt x="8778680" y="1340683"/>
                </a:lnTo>
                <a:lnTo>
                  <a:pt x="8788650" y="1340683"/>
                </a:lnTo>
                <a:lnTo>
                  <a:pt x="8793636" y="1345667"/>
                </a:lnTo>
                <a:lnTo>
                  <a:pt x="8803606" y="1355635"/>
                </a:lnTo>
                <a:lnTo>
                  <a:pt x="8808591" y="1370587"/>
                </a:lnTo>
                <a:lnTo>
                  <a:pt x="8808591" y="1375571"/>
                </a:lnTo>
                <a:lnTo>
                  <a:pt x="8813576" y="1380555"/>
                </a:lnTo>
                <a:lnTo>
                  <a:pt x="8818561" y="1385539"/>
                </a:lnTo>
                <a:lnTo>
                  <a:pt x="8823546" y="1390523"/>
                </a:lnTo>
                <a:lnTo>
                  <a:pt x="8828531" y="1390523"/>
                </a:lnTo>
                <a:lnTo>
                  <a:pt x="8838501" y="1390523"/>
                </a:lnTo>
                <a:lnTo>
                  <a:pt x="8848471" y="1385539"/>
                </a:lnTo>
                <a:lnTo>
                  <a:pt x="8863426" y="1375571"/>
                </a:lnTo>
                <a:lnTo>
                  <a:pt x="8868411" y="1370587"/>
                </a:lnTo>
                <a:lnTo>
                  <a:pt x="8873396" y="1365603"/>
                </a:lnTo>
                <a:lnTo>
                  <a:pt x="8878382" y="1365603"/>
                </a:lnTo>
                <a:lnTo>
                  <a:pt x="8888352" y="1365603"/>
                </a:lnTo>
                <a:lnTo>
                  <a:pt x="8898322" y="1370587"/>
                </a:lnTo>
                <a:lnTo>
                  <a:pt x="8913277" y="1380555"/>
                </a:lnTo>
                <a:lnTo>
                  <a:pt x="8918262" y="1380555"/>
                </a:lnTo>
                <a:lnTo>
                  <a:pt x="8918262" y="1385539"/>
                </a:lnTo>
                <a:lnTo>
                  <a:pt x="8923247" y="1385539"/>
                </a:lnTo>
                <a:lnTo>
                  <a:pt x="8928232" y="1385539"/>
                </a:lnTo>
                <a:lnTo>
                  <a:pt x="8933217" y="1385539"/>
                </a:lnTo>
                <a:lnTo>
                  <a:pt x="8938202" y="1385539"/>
                </a:lnTo>
                <a:lnTo>
                  <a:pt x="8938202" y="1375571"/>
                </a:lnTo>
                <a:lnTo>
                  <a:pt x="8943187" y="1365603"/>
                </a:lnTo>
                <a:lnTo>
                  <a:pt x="8943187" y="1350651"/>
                </a:lnTo>
                <a:lnTo>
                  <a:pt x="8938202" y="1325731"/>
                </a:lnTo>
                <a:lnTo>
                  <a:pt x="8943187" y="1320747"/>
                </a:lnTo>
                <a:lnTo>
                  <a:pt x="8948172" y="1315764"/>
                </a:lnTo>
                <a:lnTo>
                  <a:pt x="8953157" y="1315764"/>
                </a:lnTo>
                <a:lnTo>
                  <a:pt x="8963127" y="1315764"/>
                </a:lnTo>
                <a:lnTo>
                  <a:pt x="8978083" y="1315764"/>
                </a:lnTo>
                <a:lnTo>
                  <a:pt x="9017963" y="1315764"/>
                </a:lnTo>
                <a:lnTo>
                  <a:pt x="9012978" y="1375571"/>
                </a:lnTo>
                <a:lnTo>
                  <a:pt x="9012978" y="1380555"/>
                </a:lnTo>
                <a:lnTo>
                  <a:pt x="9017963" y="1380555"/>
                </a:lnTo>
                <a:lnTo>
                  <a:pt x="9027933" y="1380555"/>
                </a:lnTo>
                <a:lnTo>
                  <a:pt x="9042888" y="1385539"/>
                </a:lnTo>
                <a:lnTo>
                  <a:pt x="9052858" y="1380555"/>
                </a:lnTo>
                <a:lnTo>
                  <a:pt x="9072799" y="1370587"/>
                </a:lnTo>
                <a:lnTo>
                  <a:pt x="9092739" y="1355635"/>
                </a:lnTo>
                <a:lnTo>
                  <a:pt x="9117664" y="1340683"/>
                </a:lnTo>
                <a:lnTo>
                  <a:pt x="9127634" y="1330715"/>
                </a:lnTo>
                <a:lnTo>
                  <a:pt x="9132619" y="1325731"/>
                </a:lnTo>
                <a:lnTo>
                  <a:pt x="9132619" y="1315764"/>
                </a:lnTo>
                <a:lnTo>
                  <a:pt x="9132619" y="1310780"/>
                </a:lnTo>
                <a:lnTo>
                  <a:pt x="9132619" y="1305796"/>
                </a:lnTo>
                <a:lnTo>
                  <a:pt x="9127634" y="1300812"/>
                </a:lnTo>
                <a:lnTo>
                  <a:pt x="9117664" y="1295828"/>
                </a:lnTo>
                <a:lnTo>
                  <a:pt x="9112679" y="1290844"/>
                </a:lnTo>
                <a:lnTo>
                  <a:pt x="9102709" y="1290844"/>
                </a:lnTo>
                <a:lnTo>
                  <a:pt x="9097724" y="1285860"/>
                </a:lnTo>
                <a:lnTo>
                  <a:pt x="9087754" y="1275892"/>
                </a:lnTo>
                <a:lnTo>
                  <a:pt x="9082769" y="1270908"/>
                </a:lnTo>
                <a:lnTo>
                  <a:pt x="9077784" y="1260940"/>
                </a:lnTo>
                <a:lnTo>
                  <a:pt x="9077784" y="1250972"/>
                </a:lnTo>
                <a:lnTo>
                  <a:pt x="9082769" y="1236020"/>
                </a:lnTo>
                <a:lnTo>
                  <a:pt x="9097724" y="1226052"/>
                </a:lnTo>
                <a:lnTo>
                  <a:pt x="9087754" y="1221068"/>
                </a:lnTo>
                <a:lnTo>
                  <a:pt x="9072799" y="1216085"/>
                </a:lnTo>
                <a:lnTo>
                  <a:pt x="9052858" y="1201133"/>
                </a:lnTo>
                <a:lnTo>
                  <a:pt x="9032918" y="1176213"/>
                </a:lnTo>
                <a:lnTo>
                  <a:pt x="9027933" y="1136341"/>
                </a:lnTo>
                <a:lnTo>
                  <a:pt x="9027933" y="1131357"/>
                </a:lnTo>
                <a:lnTo>
                  <a:pt x="9027933" y="1126373"/>
                </a:lnTo>
                <a:lnTo>
                  <a:pt x="9027933" y="1116405"/>
                </a:lnTo>
                <a:lnTo>
                  <a:pt x="9027933" y="1106437"/>
                </a:lnTo>
                <a:lnTo>
                  <a:pt x="9032918" y="1091486"/>
                </a:lnTo>
                <a:lnTo>
                  <a:pt x="9042888" y="1076534"/>
                </a:lnTo>
                <a:lnTo>
                  <a:pt x="9057844" y="1066566"/>
                </a:lnTo>
                <a:lnTo>
                  <a:pt x="9057844" y="1061582"/>
                </a:lnTo>
                <a:lnTo>
                  <a:pt x="9062828" y="1056598"/>
                </a:lnTo>
                <a:lnTo>
                  <a:pt x="9062828" y="1041646"/>
                </a:lnTo>
                <a:lnTo>
                  <a:pt x="9067814" y="1031678"/>
                </a:lnTo>
                <a:lnTo>
                  <a:pt x="9067814" y="1021710"/>
                </a:lnTo>
                <a:lnTo>
                  <a:pt x="9077784" y="1016726"/>
                </a:lnTo>
                <a:lnTo>
                  <a:pt x="9082769" y="1016726"/>
                </a:lnTo>
                <a:lnTo>
                  <a:pt x="9087754" y="1011742"/>
                </a:lnTo>
                <a:close/>
                <a:moveTo>
                  <a:pt x="9566319" y="956922"/>
                </a:moveTo>
                <a:lnTo>
                  <a:pt x="9586259" y="956922"/>
                </a:lnTo>
                <a:lnTo>
                  <a:pt x="9596230" y="961906"/>
                </a:lnTo>
                <a:lnTo>
                  <a:pt x="9596230" y="966890"/>
                </a:lnTo>
                <a:lnTo>
                  <a:pt x="9581274" y="1006761"/>
                </a:lnTo>
                <a:lnTo>
                  <a:pt x="9576289" y="1036665"/>
                </a:lnTo>
                <a:lnTo>
                  <a:pt x="9576289" y="1051617"/>
                </a:lnTo>
                <a:lnTo>
                  <a:pt x="9586259" y="1106441"/>
                </a:lnTo>
                <a:lnTo>
                  <a:pt x="9606200" y="1146312"/>
                </a:lnTo>
                <a:lnTo>
                  <a:pt x="9626140" y="1171232"/>
                </a:lnTo>
                <a:lnTo>
                  <a:pt x="9636110" y="1181200"/>
                </a:lnTo>
                <a:lnTo>
                  <a:pt x="9641095" y="1186184"/>
                </a:lnTo>
                <a:lnTo>
                  <a:pt x="9646080" y="1186184"/>
                </a:lnTo>
                <a:lnTo>
                  <a:pt x="9646080" y="1181200"/>
                </a:lnTo>
                <a:lnTo>
                  <a:pt x="9646080" y="1171232"/>
                </a:lnTo>
                <a:lnTo>
                  <a:pt x="9646080" y="1166248"/>
                </a:lnTo>
                <a:lnTo>
                  <a:pt x="9646080" y="1156280"/>
                </a:lnTo>
                <a:lnTo>
                  <a:pt x="9646080" y="1151296"/>
                </a:lnTo>
                <a:lnTo>
                  <a:pt x="9606200" y="1101457"/>
                </a:lnTo>
                <a:lnTo>
                  <a:pt x="9601215" y="1071553"/>
                </a:lnTo>
                <a:lnTo>
                  <a:pt x="9601215" y="1046633"/>
                </a:lnTo>
                <a:lnTo>
                  <a:pt x="9606200" y="1026697"/>
                </a:lnTo>
                <a:lnTo>
                  <a:pt x="9606200" y="1016729"/>
                </a:lnTo>
                <a:lnTo>
                  <a:pt x="9616170" y="996794"/>
                </a:lnTo>
                <a:lnTo>
                  <a:pt x="9626140" y="986825"/>
                </a:lnTo>
                <a:lnTo>
                  <a:pt x="9636110" y="976858"/>
                </a:lnTo>
                <a:lnTo>
                  <a:pt x="9646080" y="971874"/>
                </a:lnTo>
                <a:lnTo>
                  <a:pt x="9656050" y="966890"/>
                </a:lnTo>
                <a:lnTo>
                  <a:pt x="9661035" y="966890"/>
                </a:lnTo>
                <a:lnTo>
                  <a:pt x="9666020" y="966890"/>
                </a:lnTo>
                <a:lnTo>
                  <a:pt x="9671005" y="971874"/>
                </a:lnTo>
                <a:lnTo>
                  <a:pt x="9675990" y="976858"/>
                </a:lnTo>
                <a:lnTo>
                  <a:pt x="9680975" y="986825"/>
                </a:lnTo>
                <a:lnTo>
                  <a:pt x="9675990" y="996794"/>
                </a:lnTo>
                <a:lnTo>
                  <a:pt x="9675990" y="1006761"/>
                </a:lnTo>
                <a:lnTo>
                  <a:pt x="9675990" y="1016729"/>
                </a:lnTo>
                <a:lnTo>
                  <a:pt x="9671005" y="1021713"/>
                </a:lnTo>
                <a:lnTo>
                  <a:pt x="9671005" y="1026697"/>
                </a:lnTo>
                <a:lnTo>
                  <a:pt x="9671005" y="1041649"/>
                </a:lnTo>
                <a:lnTo>
                  <a:pt x="9666020" y="1056601"/>
                </a:lnTo>
                <a:lnTo>
                  <a:pt x="9661035" y="1061585"/>
                </a:lnTo>
                <a:lnTo>
                  <a:pt x="9661035" y="1066569"/>
                </a:lnTo>
                <a:lnTo>
                  <a:pt x="9700916" y="1051617"/>
                </a:lnTo>
                <a:lnTo>
                  <a:pt x="9705901" y="1066569"/>
                </a:lnTo>
                <a:lnTo>
                  <a:pt x="9710886" y="1076537"/>
                </a:lnTo>
                <a:lnTo>
                  <a:pt x="9720856" y="1076537"/>
                </a:lnTo>
                <a:lnTo>
                  <a:pt x="9730826" y="1076537"/>
                </a:lnTo>
                <a:lnTo>
                  <a:pt x="9735811" y="1076537"/>
                </a:lnTo>
                <a:lnTo>
                  <a:pt x="9745781" y="1071553"/>
                </a:lnTo>
                <a:lnTo>
                  <a:pt x="9750766" y="1071553"/>
                </a:lnTo>
                <a:lnTo>
                  <a:pt x="9795632" y="1076537"/>
                </a:lnTo>
                <a:lnTo>
                  <a:pt x="9825542" y="1091489"/>
                </a:lnTo>
                <a:lnTo>
                  <a:pt x="9840497" y="1101457"/>
                </a:lnTo>
                <a:lnTo>
                  <a:pt x="9845482" y="1111425"/>
                </a:lnTo>
                <a:lnTo>
                  <a:pt x="9855452" y="1131361"/>
                </a:lnTo>
                <a:lnTo>
                  <a:pt x="9865423" y="1141328"/>
                </a:lnTo>
                <a:lnTo>
                  <a:pt x="9875393" y="1146312"/>
                </a:lnTo>
                <a:lnTo>
                  <a:pt x="9880378" y="1151296"/>
                </a:lnTo>
                <a:lnTo>
                  <a:pt x="9885363" y="1151296"/>
                </a:lnTo>
                <a:lnTo>
                  <a:pt x="9890348" y="1151296"/>
                </a:lnTo>
                <a:lnTo>
                  <a:pt x="9895333" y="1146312"/>
                </a:lnTo>
                <a:lnTo>
                  <a:pt x="9905303" y="1151296"/>
                </a:lnTo>
                <a:lnTo>
                  <a:pt x="9910288" y="1151296"/>
                </a:lnTo>
                <a:lnTo>
                  <a:pt x="9915273" y="1161264"/>
                </a:lnTo>
                <a:lnTo>
                  <a:pt x="9915273" y="1166248"/>
                </a:lnTo>
                <a:lnTo>
                  <a:pt x="9915273" y="1171232"/>
                </a:lnTo>
                <a:lnTo>
                  <a:pt x="9910288" y="1176216"/>
                </a:lnTo>
                <a:lnTo>
                  <a:pt x="9910288" y="1181200"/>
                </a:lnTo>
                <a:lnTo>
                  <a:pt x="9905303" y="1191168"/>
                </a:lnTo>
                <a:lnTo>
                  <a:pt x="9905303" y="1196152"/>
                </a:lnTo>
                <a:lnTo>
                  <a:pt x="9910288" y="1196152"/>
                </a:lnTo>
                <a:lnTo>
                  <a:pt x="9915273" y="1196152"/>
                </a:lnTo>
                <a:lnTo>
                  <a:pt x="9920258" y="1196152"/>
                </a:lnTo>
                <a:lnTo>
                  <a:pt x="9925243" y="1191168"/>
                </a:lnTo>
                <a:lnTo>
                  <a:pt x="9930228" y="1191168"/>
                </a:lnTo>
                <a:lnTo>
                  <a:pt x="9940198" y="1186184"/>
                </a:lnTo>
                <a:lnTo>
                  <a:pt x="9945184" y="1186184"/>
                </a:lnTo>
                <a:lnTo>
                  <a:pt x="9950169" y="1191168"/>
                </a:lnTo>
                <a:lnTo>
                  <a:pt x="9955154" y="1196152"/>
                </a:lnTo>
                <a:lnTo>
                  <a:pt x="9955154" y="1201136"/>
                </a:lnTo>
                <a:lnTo>
                  <a:pt x="9965124" y="1211104"/>
                </a:lnTo>
                <a:lnTo>
                  <a:pt x="9975094" y="1211104"/>
                </a:lnTo>
                <a:lnTo>
                  <a:pt x="9980079" y="1216088"/>
                </a:lnTo>
                <a:lnTo>
                  <a:pt x="9985064" y="1216088"/>
                </a:lnTo>
                <a:lnTo>
                  <a:pt x="9985064" y="1245992"/>
                </a:lnTo>
                <a:lnTo>
                  <a:pt x="10000019" y="1245992"/>
                </a:lnTo>
                <a:lnTo>
                  <a:pt x="10009989" y="1250975"/>
                </a:lnTo>
                <a:lnTo>
                  <a:pt x="10009989" y="1255959"/>
                </a:lnTo>
                <a:lnTo>
                  <a:pt x="10014974" y="1260943"/>
                </a:lnTo>
                <a:lnTo>
                  <a:pt x="10014974" y="1265927"/>
                </a:lnTo>
                <a:lnTo>
                  <a:pt x="10009989" y="1270911"/>
                </a:lnTo>
                <a:lnTo>
                  <a:pt x="10005004" y="1280879"/>
                </a:lnTo>
                <a:lnTo>
                  <a:pt x="10009989" y="1285863"/>
                </a:lnTo>
                <a:lnTo>
                  <a:pt x="10009989" y="1295831"/>
                </a:lnTo>
                <a:lnTo>
                  <a:pt x="10019959" y="1305799"/>
                </a:lnTo>
                <a:lnTo>
                  <a:pt x="10019959" y="1315767"/>
                </a:lnTo>
                <a:lnTo>
                  <a:pt x="10014974" y="1320751"/>
                </a:lnTo>
                <a:lnTo>
                  <a:pt x="10014974" y="1325735"/>
                </a:lnTo>
                <a:lnTo>
                  <a:pt x="10009989" y="1325735"/>
                </a:lnTo>
                <a:lnTo>
                  <a:pt x="9985064" y="1330719"/>
                </a:lnTo>
                <a:lnTo>
                  <a:pt x="9990049" y="1335703"/>
                </a:lnTo>
                <a:lnTo>
                  <a:pt x="9985064" y="1345671"/>
                </a:lnTo>
                <a:lnTo>
                  <a:pt x="9985064" y="1350655"/>
                </a:lnTo>
                <a:lnTo>
                  <a:pt x="9980079" y="1360623"/>
                </a:lnTo>
                <a:lnTo>
                  <a:pt x="9980079" y="1370590"/>
                </a:lnTo>
                <a:lnTo>
                  <a:pt x="9980079" y="1375574"/>
                </a:lnTo>
                <a:lnTo>
                  <a:pt x="9985064" y="1375574"/>
                </a:lnTo>
                <a:lnTo>
                  <a:pt x="9990049" y="1375574"/>
                </a:lnTo>
                <a:lnTo>
                  <a:pt x="9995034" y="1375574"/>
                </a:lnTo>
                <a:lnTo>
                  <a:pt x="10000019" y="1370590"/>
                </a:lnTo>
                <a:lnTo>
                  <a:pt x="10005004" y="1370590"/>
                </a:lnTo>
                <a:lnTo>
                  <a:pt x="10034915" y="1395510"/>
                </a:lnTo>
                <a:lnTo>
                  <a:pt x="10074795" y="1410462"/>
                </a:lnTo>
                <a:lnTo>
                  <a:pt x="10084765" y="1420430"/>
                </a:lnTo>
                <a:lnTo>
                  <a:pt x="10094735" y="1430398"/>
                </a:lnTo>
                <a:lnTo>
                  <a:pt x="10094735" y="1440366"/>
                </a:lnTo>
                <a:lnTo>
                  <a:pt x="10099720" y="1445350"/>
                </a:lnTo>
                <a:lnTo>
                  <a:pt x="10099720" y="1450334"/>
                </a:lnTo>
                <a:lnTo>
                  <a:pt x="10099720" y="1455318"/>
                </a:lnTo>
                <a:lnTo>
                  <a:pt x="10099720" y="1460302"/>
                </a:lnTo>
                <a:lnTo>
                  <a:pt x="10104705" y="1460302"/>
                </a:lnTo>
                <a:lnTo>
                  <a:pt x="10109690" y="1455318"/>
                </a:lnTo>
                <a:lnTo>
                  <a:pt x="10114676" y="1455318"/>
                </a:lnTo>
                <a:lnTo>
                  <a:pt x="10119661" y="1455318"/>
                </a:lnTo>
                <a:lnTo>
                  <a:pt x="10119661" y="1450334"/>
                </a:lnTo>
                <a:lnTo>
                  <a:pt x="10129631" y="1450334"/>
                </a:lnTo>
                <a:lnTo>
                  <a:pt x="10134616" y="1450334"/>
                </a:lnTo>
                <a:lnTo>
                  <a:pt x="10139601" y="1455318"/>
                </a:lnTo>
                <a:lnTo>
                  <a:pt x="10139601" y="1460302"/>
                </a:lnTo>
                <a:lnTo>
                  <a:pt x="10144586" y="1465286"/>
                </a:lnTo>
                <a:lnTo>
                  <a:pt x="10149571" y="1470270"/>
                </a:lnTo>
                <a:lnTo>
                  <a:pt x="10154556" y="1475254"/>
                </a:lnTo>
                <a:lnTo>
                  <a:pt x="10154556" y="1480238"/>
                </a:lnTo>
                <a:lnTo>
                  <a:pt x="10154556" y="1485221"/>
                </a:lnTo>
                <a:lnTo>
                  <a:pt x="10129631" y="1490205"/>
                </a:lnTo>
                <a:lnTo>
                  <a:pt x="10129631" y="1500173"/>
                </a:lnTo>
                <a:lnTo>
                  <a:pt x="10134616" y="1500173"/>
                </a:lnTo>
                <a:lnTo>
                  <a:pt x="10139601" y="1505157"/>
                </a:lnTo>
                <a:lnTo>
                  <a:pt x="10144586" y="1505157"/>
                </a:lnTo>
                <a:lnTo>
                  <a:pt x="10149571" y="1505157"/>
                </a:lnTo>
                <a:lnTo>
                  <a:pt x="10154556" y="1515125"/>
                </a:lnTo>
                <a:lnTo>
                  <a:pt x="10159541" y="1525093"/>
                </a:lnTo>
                <a:lnTo>
                  <a:pt x="10154556" y="1530077"/>
                </a:lnTo>
                <a:lnTo>
                  <a:pt x="10149571" y="1535061"/>
                </a:lnTo>
                <a:lnTo>
                  <a:pt x="10144586" y="1540045"/>
                </a:lnTo>
                <a:lnTo>
                  <a:pt x="10139601" y="1540045"/>
                </a:lnTo>
                <a:lnTo>
                  <a:pt x="10134616" y="1540045"/>
                </a:lnTo>
                <a:lnTo>
                  <a:pt x="10129631" y="1540045"/>
                </a:lnTo>
                <a:lnTo>
                  <a:pt x="10124646" y="1540045"/>
                </a:lnTo>
                <a:lnTo>
                  <a:pt x="10114676" y="1545029"/>
                </a:lnTo>
                <a:lnTo>
                  <a:pt x="10104705" y="1550013"/>
                </a:lnTo>
                <a:lnTo>
                  <a:pt x="10094735" y="1554997"/>
                </a:lnTo>
                <a:lnTo>
                  <a:pt x="10089750" y="1559981"/>
                </a:lnTo>
                <a:lnTo>
                  <a:pt x="10084765" y="1564965"/>
                </a:lnTo>
                <a:lnTo>
                  <a:pt x="10079780" y="1564965"/>
                </a:lnTo>
                <a:lnTo>
                  <a:pt x="10069810" y="1574932"/>
                </a:lnTo>
                <a:lnTo>
                  <a:pt x="10059840" y="1579917"/>
                </a:lnTo>
                <a:lnTo>
                  <a:pt x="10054855" y="1579917"/>
                </a:lnTo>
                <a:lnTo>
                  <a:pt x="10049870" y="1579917"/>
                </a:lnTo>
                <a:lnTo>
                  <a:pt x="10044885" y="1574932"/>
                </a:lnTo>
                <a:lnTo>
                  <a:pt x="10044885" y="1569949"/>
                </a:lnTo>
                <a:lnTo>
                  <a:pt x="10039900" y="1564965"/>
                </a:lnTo>
                <a:lnTo>
                  <a:pt x="10039900" y="1554997"/>
                </a:lnTo>
                <a:lnTo>
                  <a:pt x="10034915" y="1540045"/>
                </a:lnTo>
                <a:lnTo>
                  <a:pt x="10029930" y="1530077"/>
                </a:lnTo>
                <a:lnTo>
                  <a:pt x="10024944" y="1525093"/>
                </a:lnTo>
                <a:lnTo>
                  <a:pt x="10024944" y="1520109"/>
                </a:lnTo>
                <a:lnTo>
                  <a:pt x="10019959" y="1505157"/>
                </a:lnTo>
                <a:lnTo>
                  <a:pt x="10019959" y="1495189"/>
                </a:lnTo>
                <a:lnTo>
                  <a:pt x="10014974" y="1485221"/>
                </a:lnTo>
                <a:lnTo>
                  <a:pt x="10005004" y="1480238"/>
                </a:lnTo>
                <a:lnTo>
                  <a:pt x="10000019" y="1475254"/>
                </a:lnTo>
                <a:lnTo>
                  <a:pt x="9995034" y="1475254"/>
                </a:lnTo>
                <a:lnTo>
                  <a:pt x="9990049" y="1475254"/>
                </a:lnTo>
                <a:lnTo>
                  <a:pt x="9985064" y="1485221"/>
                </a:lnTo>
                <a:lnTo>
                  <a:pt x="9980079" y="1495189"/>
                </a:lnTo>
                <a:lnTo>
                  <a:pt x="9980079" y="1505157"/>
                </a:lnTo>
                <a:lnTo>
                  <a:pt x="9980079" y="1515125"/>
                </a:lnTo>
                <a:lnTo>
                  <a:pt x="9980079" y="1520109"/>
                </a:lnTo>
                <a:lnTo>
                  <a:pt x="9985064" y="1530077"/>
                </a:lnTo>
                <a:lnTo>
                  <a:pt x="9985064" y="1550013"/>
                </a:lnTo>
                <a:lnTo>
                  <a:pt x="9990049" y="1559981"/>
                </a:lnTo>
                <a:lnTo>
                  <a:pt x="9995034" y="1569949"/>
                </a:lnTo>
                <a:lnTo>
                  <a:pt x="10000019" y="1574932"/>
                </a:lnTo>
                <a:lnTo>
                  <a:pt x="10005004" y="1579917"/>
                </a:lnTo>
                <a:lnTo>
                  <a:pt x="10009989" y="1579917"/>
                </a:lnTo>
                <a:lnTo>
                  <a:pt x="10009989" y="1584901"/>
                </a:lnTo>
                <a:lnTo>
                  <a:pt x="10014974" y="1594868"/>
                </a:lnTo>
                <a:lnTo>
                  <a:pt x="10019959" y="1599852"/>
                </a:lnTo>
                <a:lnTo>
                  <a:pt x="10024944" y="1599852"/>
                </a:lnTo>
                <a:lnTo>
                  <a:pt x="10029930" y="1604836"/>
                </a:lnTo>
                <a:lnTo>
                  <a:pt x="10039900" y="1609821"/>
                </a:lnTo>
                <a:lnTo>
                  <a:pt x="10044885" y="1614805"/>
                </a:lnTo>
                <a:lnTo>
                  <a:pt x="10054855" y="1624772"/>
                </a:lnTo>
                <a:lnTo>
                  <a:pt x="10064825" y="1634740"/>
                </a:lnTo>
                <a:lnTo>
                  <a:pt x="10069810" y="1639724"/>
                </a:lnTo>
                <a:lnTo>
                  <a:pt x="10074795" y="1644708"/>
                </a:lnTo>
                <a:lnTo>
                  <a:pt x="10079780" y="1649692"/>
                </a:lnTo>
                <a:lnTo>
                  <a:pt x="10084765" y="1659660"/>
                </a:lnTo>
                <a:lnTo>
                  <a:pt x="10089750" y="1669628"/>
                </a:lnTo>
                <a:lnTo>
                  <a:pt x="10089750" y="1679596"/>
                </a:lnTo>
                <a:lnTo>
                  <a:pt x="10084765" y="1694548"/>
                </a:lnTo>
                <a:lnTo>
                  <a:pt x="10084765" y="1704516"/>
                </a:lnTo>
                <a:lnTo>
                  <a:pt x="10079780" y="1709499"/>
                </a:lnTo>
                <a:lnTo>
                  <a:pt x="10079780" y="1714484"/>
                </a:lnTo>
                <a:lnTo>
                  <a:pt x="10074795" y="1719468"/>
                </a:lnTo>
                <a:lnTo>
                  <a:pt x="10069810" y="1724452"/>
                </a:lnTo>
                <a:lnTo>
                  <a:pt x="10064825" y="1724452"/>
                </a:lnTo>
                <a:lnTo>
                  <a:pt x="10064825" y="1719468"/>
                </a:lnTo>
                <a:lnTo>
                  <a:pt x="10059840" y="1714484"/>
                </a:lnTo>
                <a:lnTo>
                  <a:pt x="10054855" y="1704516"/>
                </a:lnTo>
                <a:lnTo>
                  <a:pt x="10044885" y="1694548"/>
                </a:lnTo>
                <a:lnTo>
                  <a:pt x="10034915" y="1684580"/>
                </a:lnTo>
                <a:lnTo>
                  <a:pt x="10019959" y="1679596"/>
                </a:lnTo>
                <a:lnTo>
                  <a:pt x="10009989" y="1674612"/>
                </a:lnTo>
                <a:lnTo>
                  <a:pt x="10000019" y="1669628"/>
                </a:lnTo>
                <a:lnTo>
                  <a:pt x="9990049" y="1664644"/>
                </a:lnTo>
                <a:lnTo>
                  <a:pt x="9985064" y="1664644"/>
                </a:lnTo>
                <a:lnTo>
                  <a:pt x="9980079" y="1664644"/>
                </a:lnTo>
                <a:lnTo>
                  <a:pt x="9975094" y="1669628"/>
                </a:lnTo>
                <a:lnTo>
                  <a:pt x="9980079" y="1674612"/>
                </a:lnTo>
                <a:lnTo>
                  <a:pt x="9980079" y="1679596"/>
                </a:lnTo>
                <a:lnTo>
                  <a:pt x="9990049" y="1679596"/>
                </a:lnTo>
                <a:lnTo>
                  <a:pt x="9995034" y="1689564"/>
                </a:lnTo>
                <a:lnTo>
                  <a:pt x="10005004" y="1699532"/>
                </a:lnTo>
                <a:lnTo>
                  <a:pt x="10009989" y="1709499"/>
                </a:lnTo>
                <a:lnTo>
                  <a:pt x="10014974" y="1719468"/>
                </a:lnTo>
                <a:lnTo>
                  <a:pt x="10019959" y="1729435"/>
                </a:lnTo>
                <a:lnTo>
                  <a:pt x="10019959" y="1744387"/>
                </a:lnTo>
                <a:lnTo>
                  <a:pt x="10019959" y="1749371"/>
                </a:lnTo>
                <a:lnTo>
                  <a:pt x="10014974" y="1754355"/>
                </a:lnTo>
                <a:lnTo>
                  <a:pt x="10009989" y="1754355"/>
                </a:lnTo>
                <a:lnTo>
                  <a:pt x="10000019" y="1749371"/>
                </a:lnTo>
                <a:lnTo>
                  <a:pt x="9995034" y="1744387"/>
                </a:lnTo>
                <a:lnTo>
                  <a:pt x="9990049" y="1739403"/>
                </a:lnTo>
                <a:lnTo>
                  <a:pt x="9985064" y="1734419"/>
                </a:lnTo>
                <a:lnTo>
                  <a:pt x="9980079" y="1734419"/>
                </a:lnTo>
                <a:lnTo>
                  <a:pt x="9980079" y="1729435"/>
                </a:lnTo>
                <a:lnTo>
                  <a:pt x="9970109" y="1719468"/>
                </a:lnTo>
                <a:lnTo>
                  <a:pt x="9965124" y="1709499"/>
                </a:lnTo>
                <a:lnTo>
                  <a:pt x="9955154" y="1704516"/>
                </a:lnTo>
                <a:lnTo>
                  <a:pt x="9945184" y="1704516"/>
                </a:lnTo>
                <a:lnTo>
                  <a:pt x="9945184" y="1699532"/>
                </a:lnTo>
                <a:lnTo>
                  <a:pt x="9925243" y="1694548"/>
                </a:lnTo>
                <a:lnTo>
                  <a:pt x="9915273" y="1684580"/>
                </a:lnTo>
                <a:lnTo>
                  <a:pt x="9905303" y="1674612"/>
                </a:lnTo>
                <a:lnTo>
                  <a:pt x="9900318" y="1664644"/>
                </a:lnTo>
                <a:lnTo>
                  <a:pt x="9900318" y="1659660"/>
                </a:lnTo>
                <a:lnTo>
                  <a:pt x="9900318" y="1649692"/>
                </a:lnTo>
                <a:lnTo>
                  <a:pt x="9900318" y="1644708"/>
                </a:lnTo>
                <a:lnTo>
                  <a:pt x="9870408" y="1639724"/>
                </a:lnTo>
                <a:lnTo>
                  <a:pt x="9830527" y="1599852"/>
                </a:lnTo>
                <a:lnTo>
                  <a:pt x="9830527" y="1604836"/>
                </a:lnTo>
                <a:lnTo>
                  <a:pt x="9825542" y="1609821"/>
                </a:lnTo>
                <a:lnTo>
                  <a:pt x="9815572" y="1609821"/>
                </a:lnTo>
                <a:lnTo>
                  <a:pt x="9810587" y="1614805"/>
                </a:lnTo>
                <a:lnTo>
                  <a:pt x="9805602" y="1619789"/>
                </a:lnTo>
                <a:lnTo>
                  <a:pt x="9800617" y="1619789"/>
                </a:lnTo>
                <a:lnTo>
                  <a:pt x="9780677" y="1619789"/>
                </a:lnTo>
                <a:lnTo>
                  <a:pt x="9770706" y="1614805"/>
                </a:lnTo>
                <a:lnTo>
                  <a:pt x="9755751" y="1609821"/>
                </a:lnTo>
                <a:lnTo>
                  <a:pt x="9750766" y="1604836"/>
                </a:lnTo>
                <a:lnTo>
                  <a:pt x="9745781" y="1594868"/>
                </a:lnTo>
                <a:lnTo>
                  <a:pt x="9740796" y="1589885"/>
                </a:lnTo>
                <a:lnTo>
                  <a:pt x="9740796" y="1584901"/>
                </a:lnTo>
                <a:lnTo>
                  <a:pt x="9740796" y="1579917"/>
                </a:lnTo>
                <a:lnTo>
                  <a:pt x="9745781" y="1564965"/>
                </a:lnTo>
                <a:lnTo>
                  <a:pt x="9755751" y="1554997"/>
                </a:lnTo>
                <a:lnTo>
                  <a:pt x="9760736" y="1550013"/>
                </a:lnTo>
                <a:lnTo>
                  <a:pt x="9765721" y="1545029"/>
                </a:lnTo>
                <a:lnTo>
                  <a:pt x="9775692" y="1545029"/>
                </a:lnTo>
                <a:lnTo>
                  <a:pt x="9775692" y="1550013"/>
                </a:lnTo>
                <a:lnTo>
                  <a:pt x="9780677" y="1550013"/>
                </a:lnTo>
                <a:lnTo>
                  <a:pt x="9785662" y="1550013"/>
                </a:lnTo>
                <a:lnTo>
                  <a:pt x="9795632" y="1550013"/>
                </a:lnTo>
                <a:lnTo>
                  <a:pt x="9805602" y="1550013"/>
                </a:lnTo>
                <a:lnTo>
                  <a:pt x="9810587" y="1545029"/>
                </a:lnTo>
                <a:lnTo>
                  <a:pt x="9815572" y="1545029"/>
                </a:lnTo>
                <a:lnTo>
                  <a:pt x="9815572" y="1540045"/>
                </a:lnTo>
                <a:lnTo>
                  <a:pt x="9830527" y="1530077"/>
                </a:lnTo>
                <a:lnTo>
                  <a:pt x="9835512" y="1515125"/>
                </a:lnTo>
                <a:lnTo>
                  <a:pt x="9840497" y="1500173"/>
                </a:lnTo>
                <a:lnTo>
                  <a:pt x="9840497" y="1490205"/>
                </a:lnTo>
                <a:lnTo>
                  <a:pt x="9840497" y="1480238"/>
                </a:lnTo>
                <a:lnTo>
                  <a:pt x="9855452" y="1445350"/>
                </a:lnTo>
                <a:lnTo>
                  <a:pt x="9855452" y="1410462"/>
                </a:lnTo>
                <a:lnTo>
                  <a:pt x="9855452" y="1380558"/>
                </a:lnTo>
                <a:lnTo>
                  <a:pt x="9850467" y="1355638"/>
                </a:lnTo>
                <a:lnTo>
                  <a:pt x="9845482" y="1345671"/>
                </a:lnTo>
                <a:lnTo>
                  <a:pt x="9845482" y="1335703"/>
                </a:lnTo>
                <a:lnTo>
                  <a:pt x="9835512" y="1330719"/>
                </a:lnTo>
                <a:lnTo>
                  <a:pt x="9830527" y="1325735"/>
                </a:lnTo>
                <a:lnTo>
                  <a:pt x="9820557" y="1325735"/>
                </a:lnTo>
                <a:lnTo>
                  <a:pt x="9810587" y="1325735"/>
                </a:lnTo>
                <a:lnTo>
                  <a:pt x="9808094" y="1325735"/>
                </a:lnTo>
                <a:lnTo>
                  <a:pt x="9810587" y="1320751"/>
                </a:lnTo>
                <a:lnTo>
                  <a:pt x="9810587" y="1315767"/>
                </a:lnTo>
                <a:lnTo>
                  <a:pt x="9810587" y="1310783"/>
                </a:lnTo>
                <a:lnTo>
                  <a:pt x="9805602" y="1305799"/>
                </a:lnTo>
                <a:lnTo>
                  <a:pt x="9800617" y="1300815"/>
                </a:lnTo>
                <a:lnTo>
                  <a:pt x="9755751" y="1280879"/>
                </a:lnTo>
                <a:lnTo>
                  <a:pt x="9740796" y="1275895"/>
                </a:lnTo>
                <a:lnTo>
                  <a:pt x="9730826" y="1275895"/>
                </a:lnTo>
                <a:lnTo>
                  <a:pt x="9720856" y="1270911"/>
                </a:lnTo>
                <a:lnTo>
                  <a:pt x="9710886" y="1265927"/>
                </a:lnTo>
                <a:lnTo>
                  <a:pt x="9700916" y="1260943"/>
                </a:lnTo>
                <a:lnTo>
                  <a:pt x="9695931" y="1260943"/>
                </a:lnTo>
                <a:lnTo>
                  <a:pt x="9695931" y="1265927"/>
                </a:lnTo>
                <a:lnTo>
                  <a:pt x="9695931" y="1270911"/>
                </a:lnTo>
                <a:lnTo>
                  <a:pt x="9666020" y="1265927"/>
                </a:lnTo>
                <a:lnTo>
                  <a:pt x="9621155" y="1260943"/>
                </a:lnTo>
                <a:lnTo>
                  <a:pt x="9586259" y="1250975"/>
                </a:lnTo>
                <a:lnTo>
                  <a:pt x="9566319" y="1236023"/>
                </a:lnTo>
                <a:lnTo>
                  <a:pt x="9556349" y="1231040"/>
                </a:lnTo>
                <a:lnTo>
                  <a:pt x="9546379" y="1226056"/>
                </a:lnTo>
                <a:lnTo>
                  <a:pt x="9541394" y="1226056"/>
                </a:lnTo>
                <a:lnTo>
                  <a:pt x="9536409" y="1231040"/>
                </a:lnTo>
                <a:lnTo>
                  <a:pt x="9531424" y="1236023"/>
                </a:lnTo>
                <a:lnTo>
                  <a:pt x="9521454" y="1226056"/>
                </a:lnTo>
                <a:lnTo>
                  <a:pt x="9526439" y="1216088"/>
                </a:lnTo>
                <a:lnTo>
                  <a:pt x="9521454" y="1201136"/>
                </a:lnTo>
                <a:lnTo>
                  <a:pt x="9511484" y="1176216"/>
                </a:lnTo>
                <a:lnTo>
                  <a:pt x="9496528" y="1156280"/>
                </a:lnTo>
                <a:lnTo>
                  <a:pt x="9481573" y="1136344"/>
                </a:lnTo>
                <a:lnTo>
                  <a:pt x="9476588" y="1126376"/>
                </a:lnTo>
                <a:lnTo>
                  <a:pt x="9471603" y="1116409"/>
                </a:lnTo>
                <a:lnTo>
                  <a:pt x="9466618" y="1106441"/>
                </a:lnTo>
                <a:lnTo>
                  <a:pt x="9466618" y="1101457"/>
                </a:lnTo>
                <a:lnTo>
                  <a:pt x="9471603" y="1101457"/>
                </a:lnTo>
                <a:lnTo>
                  <a:pt x="9471603" y="1096473"/>
                </a:lnTo>
                <a:lnTo>
                  <a:pt x="9476588" y="1061585"/>
                </a:lnTo>
                <a:lnTo>
                  <a:pt x="9491543" y="1031681"/>
                </a:lnTo>
                <a:lnTo>
                  <a:pt x="9506498" y="1001777"/>
                </a:lnTo>
                <a:lnTo>
                  <a:pt x="9511484" y="991810"/>
                </a:lnTo>
                <a:lnTo>
                  <a:pt x="9546379" y="966890"/>
                </a:lnTo>
                <a:close/>
                <a:moveTo>
                  <a:pt x="10942194" y="847275"/>
                </a:moveTo>
                <a:lnTo>
                  <a:pt x="10947179" y="847275"/>
                </a:lnTo>
                <a:lnTo>
                  <a:pt x="10952164" y="857243"/>
                </a:lnTo>
                <a:lnTo>
                  <a:pt x="10962134" y="857243"/>
                </a:lnTo>
                <a:lnTo>
                  <a:pt x="10972105" y="862227"/>
                </a:lnTo>
                <a:lnTo>
                  <a:pt x="10982075" y="862227"/>
                </a:lnTo>
                <a:lnTo>
                  <a:pt x="10987060" y="862227"/>
                </a:lnTo>
                <a:lnTo>
                  <a:pt x="10992045" y="857243"/>
                </a:lnTo>
                <a:lnTo>
                  <a:pt x="10992045" y="882163"/>
                </a:lnTo>
                <a:lnTo>
                  <a:pt x="10962134" y="882163"/>
                </a:lnTo>
                <a:lnTo>
                  <a:pt x="10957149" y="887147"/>
                </a:lnTo>
                <a:lnTo>
                  <a:pt x="10962134" y="892131"/>
                </a:lnTo>
                <a:lnTo>
                  <a:pt x="10967119" y="897115"/>
                </a:lnTo>
                <a:lnTo>
                  <a:pt x="10972105" y="902098"/>
                </a:lnTo>
                <a:lnTo>
                  <a:pt x="10982075" y="907083"/>
                </a:lnTo>
                <a:lnTo>
                  <a:pt x="10987060" y="907083"/>
                </a:lnTo>
                <a:lnTo>
                  <a:pt x="10992045" y="907083"/>
                </a:lnTo>
                <a:lnTo>
                  <a:pt x="10997030" y="907083"/>
                </a:lnTo>
                <a:lnTo>
                  <a:pt x="11002015" y="912066"/>
                </a:lnTo>
                <a:lnTo>
                  <a:pt x="11002015" y="917050"/>
                </a:lnTo>
                <a:lnTo>
                  <a:pt x="11007000" y="922034"/>
                </a:lnTo>
                <a:lnTo>
                  <a:pt x="11007000" y="927018"/>
                </a:lnTo>
                <a:lnTo>
                  <a:pt x="11011985" y="932002"/>
                </a:lnTo>
                <a:lnTo>
                  <a:pt x="11016970" y="941970"/>
                </a:lnTo>
                <a:lnTo>
                  <a:pt x="11016970" y="956922"/>
                </a:lnTo>
                <a:lnTo>
                  <a:pt x="11016970" y="961906"/>
                </a:lnTo>
                <a:lnTo>
                  <a:pt x="11011985" y="961906"/>
                </a:lnTo>
                <a:lnTo>
                  <a:pt x="11007000" y="961906"/>
                </a:lnTo>
                <a:lnTo>
                  <a:pt x="10997030" y="956922"/>
                </a:lnTo>
                <a:lnTo>
                  <a:pt x="10987060" y="951938"/>
                </a:lnTo>
                <a:lnTo>
                  <a:pt x="10977090" y="946954"/>
                </a:lnTo>
                <a:lnTo>
                  <a:pt x="10972105" y="941970"/>
                </a:lnTo>
                <a:lnTo>
                  <a:pt x="10967119" y="936986"/>
                </a:lnTo>
                <a:lnTo>
                  <a:pt x="10962134" y="941970"/>
                </a:lnTo>
                <a:lnTo>
                  <a:pt x="10957149" y="941970"/>
                </a:lnTo>
                <a:lnTo>
                  <a:pt x="10952164" y="946954"/>
                </a:lnTo>
                <a:lnTo>
                  <a:pt x="10952164" y="956922"/>
                </a:lnTo>
                <a:lnTo>
                  <a:pt x="10947179" y="956922"/>
                </a:lnTo>
                <a:lnTo>
                  <a:pt x="10942194" y="956922"/>
                </a:lnTo>
                <a:lnTo>
                  <a:pt x="10937209" y="956922"/>
                </a:lnTo>
                <a:lnTo>
                  <a:pt x="10932224" y="951938"/>
                </a:lnTo>
                <a:lnTo>
                  <a:pt x="10927239" y="951938"/>
                </a:lnTo>
                <a:lnTo>
                  <a:pt x="10927239" y="946954"/>
                </a:lnTo>
                <a:lnTo>
                  <a:pt x="10922254" y="941970"/>
                </a:lnTo>
                <a:lnTo>
                  <a:pt x="10922254" y="936986"/>
                </a:lnTo>
                <a:lnTo>
                  <a:pt x="10927239" y="927018"/>
                </a:lnTo>
                <a:lnTo>
                  <a:pt x="10932224" y="922034"/>
                </a:lnTo>
                <a:lnTo>
                  <a:pt x="10937209" y="922034"/>
                </a:lnTo>
                <a:lnTo>
                  <a:pt x="10942194" y="917050"/>
                </a:lnTo>
                <a:lnTo>
                  <a:pt x="10937209" y="912066"/>
                </a:lnTo>
                <a:lnTo>
                  <a:pt x="10932224" y="912066"/>
                </a:lnTo>
                <a:lnTo>
                  <a:pt x="10927239" y="907083"/>
                </a:lnTo>
                <a:lnTo>
                  <a:pt x="10927239" y="902098"/>
                </a:lnTo>
                <a:lnTo>
                  <a:pt x="10927239" y="892131"/>
                </a:lnTo>
                <a:lnTo>
                  <a:pt x="10932224" y="872195"/>
                </a:lnTo>
                <a:lnTo>
                  <a:pt x="10932224" y="862227"/>
                </a:lnTo>
                <a:lnTo>
                  <a:pt x="10937209" y="852259"/>
                </a:lnTo>
                <a:close/>
                <a:moveTo>
                  <a:pt x="8439697" y="842290"/>
                </a:moveTo>
                <a:lnTo>
                  <a:pt x="8449668" y="842290"/>
                </a:lnTo>
                <a:lnTo>
                  <a:pt x="8454653" y="842290"/>
                </a:lnTo>
                <a:lnTo>
                  <a:pt x="8459638" y="847274"/>
                </a:lnTo>
                <a:lnTo>
                  <a:pt x="8464623" y="852258"/>
                </a:lnTo>
                <a:lnTo>
                  <a:pt x="8464623" y="857242"/>
                </a:lnTo>
                <a:lnTo>
                  <a:pt x="8464623" y="867210"/>
                </a:lnTo>
                <a:lnTo>
                  <a:pt x="8459638" y="877178"/>
                </a:lnTo>
                <a:lnTo>
                  <a:pt x="8459638" y="887146"/>
                </a:lnTo>
                <a:lnTo>
                  <a:pt x="8459638" y="902098"/>
                </a:lnTo>
                <a:lnTo>
                  <a:pt x="8464623" y="912065"/>
                </a:lnTo>
                <a:lnTo>
                  <a:pt x="8469608" y="922033"/>
                </a:lnTo>
                <a:lnTo>
                  <a:pt x="8479578" y="927017"/>
                </a:lnTo>
                <a:lnTo>
                  <a:pt x="8489548" y="927017"/>
                </a:lnTo>
                <a:lnTo>
                  <a:pt x="8494533" y="927017"/>
                </a:lnTo>
                <a:lnTo>
                  <a:pt x="8499518" y="922033"/>
                </a:lnTo>
                <a:lnTo>
                  <a:pt x="8504503" y="912065"/>
                </a:lnTo>
                <a:lnTo>
                  <a:pt x="8504503" y="902098"/>
                </a:lnTo>
                <a:lnTo>
                  <a:pt x="8504503" y="892130"/>
                </a:lnTo>
                <a:lnTo>
                  <a:pt x="8504503" y="882162"/>
                </a:lnTo>
                <a:lnTo>
                  <a:pt x="8504503" y="867210"/>
                </a:lnTo>
                <a:lnTo>
                  <a:pt x="8509488" y="862226"/>
                </a:lnTo>
                <a:lnTo>
                  <a:pt x="8514473" y="857242"/>
                </a:lnTo>
                <a:lnTo>
                  <a:pt x="8519458" y="857242"/>
                </a:lnTo>
                <a:lnTo>
                  <a:pt x="8524443" y="862226"/>
                </a:lnTo>
                <a:lnTo>
                  <a:pt x="8529428" y="872194"/>
                </a:lnTo>
                <a:lnTo>
                  <a:pt x="8539398" y="882162"/>
                </a:lnTo>
                <a:lnTo>
                  <a:pt x="8544383" y="892130"/>
                </a:lnTo>
                <a:lnTo>
                  <a:pt x="8549369" y="907081"/>
                </a:lnTo>
                <a:lnTo>
                  <a:pt x="8554354" y="917049"/>
                </a:lnTo>
                <a:lnTo>
                  <a:pt x="8564324" y="922033"/>
                </a:lnTo>
                <a:lnTo>
                  <a:pt x="8569309" y="917049"/>
                </a:lnTo>
                <a:lnTo>
                  <a:pt x="8574294" y="912065"/>
                </a:lnTo>
                <a:lnTo>
                  <a:pt x="8579279" y="902098"/>
                </a:lnTo>
                <a:lnTo>
                  <a:pt x="8584264" y="892130"/>
                </a:lnTo>
                <a:lnTo>
                  <a:pt x="8594234" y="887146"/>
                </a:lnTo>
                <a:lnTo>
                  <a:pt x="8599219" y="882162"/>
                </a:lnTo>
                <a:lnTo>
                  <a:pt x="8604204" y="887146"/>
                </a:lnTo>
                <a:lnTo>
                  <a:pt x="8609189" y="892130"/>
                </a:lnTo>
                <a:lnTo>
                  <a:pt x="8614174" y="897114"/>
                </a:lnTo>
                <a:lnTo>
                  <a:pt x="8619159" y="897114"/>
                </a:lnTo>
                <a:lnTo>
                  <a:pt x="8619159" y="902098"/>
                </a:lnTo>
                <a:lnTo>
                  <a:pt x="8654055" y="946953"/>
                </a:lnTo>
                <a:lnTo>
                  <a:pt x="8654055" y="932001"/>
                </a:lnTo>
                <a:lnTo>
                  <a:pt x="8654055" y="922033"/>
                </a:lnTo>
                <a:lnTo>
                  <a:pt x="8659040" y="912065"/>
                </a:lnTo>
                <a:lnTo>
                  <a:pt x="8669010" y="902098"/>
                </a:lnTo>
                <a:lnTo>
                  <a:pt x="8673995" y="892130"/>
                </a:lnTo>
                <a:lnTo>
                  <a:pt x="8678980" y="887146"/>
                </a:lnTo>
                <a:lnTo>
                  <a:pt x="8703905" y="892130"/>
                </a:lnTo>
                <a:lnTo>
                  <a:pt x="8718860" y="912065"/>
                </a:lnTo>
                <a:lnTo>
                  <a:pt x="8728830" y="936985"/>
                </a:lnTo>
                <a:lnTo>
                  <a:pt x="8733815" y="961905"/>
                </a:lnTo>
                <a:lnTo>
                  <a:pt x="8738800" y="971873"/>
                </a:lnTo>
                <a:lnTo>
                  <a:pt x="8738800" y="1036664"/>
                </a:lnTo>
                <a:lnTo>
                  <a:pt x="8748771" y="1086504"/>
                </a:lnTo>
                <a:lnTo>
                  <a:pt x="8763726" y="1116408"/>
                </a:lnTo>
                <a:lnTo>
                  <a:pt x="8768711" y="1126376"/>
                </a:lnTo>
                <a:lnTo>
                  <a:pt x="8808591" y="1131360"/>
                </a:lnTo>
                <a:lnTo>
                  <a:pt x="8828531" y="1136344"/>
                </a:lnTo>
                <a:lnTo>
                  <a:pt x="8843487" y="1146312"/>
                </a:lnTo>
                <a:lnTo>
                  <a:pt x="8853457" y="1151296"/>
                </a:lnTo>
                <a:lnTo>
                  <a:pt x="8868412" y="1156279"/>
                </a:lnTo>
                <a:lnTo>
                  <a:pt x="8878382" y="1161263"/>
                </a:lnTo>
                <a:lnTo>
                  <a:pt x="8883367" y="1171231"/>
                </a:lnTo>
                <a:lnTo>
                  <a:pt x="8883367" y="1176215"/>
                </a:lnTo>
                <a:lnTo>
                  <a:pt x="8883367" y="1186183"/>
                </a:lnTo>
                <a:lnTo>
                  <a:pt x="8878382" y="1191167"/>
                </a:lnTo>
                <a:lnTo>
                  <a:pt x="8873397" y="1196151"/>
                </a:lnTo>
                <a:lnTo>
                  <a:pt x="8868412" y="1196151"/>
                </a:lnTo>
                <a:lnTo>
                  <a:pt x="8858442" y="1196151"/>
                </a:lnTo>
                <a:lnTo>
                  <a:pt x="8848472" y="1191167"/>
                </a:lnTo>
                <a:lnTo>
                  <a:pt x="8833516" y="1196151"/>
                </a:lnTo>
                <a:lnTo>
                  <a:pt x="8823546" y="1196151"/>
                </a:lnTo>
                <a:lnTo>
                  <a:pt x="8813576" y="1201135"/>
                </a:lnTo>
                <a:lnTo>
                  <a:pt x="8803606" y="1201135"/>
                </a:lnTo>
                <a:lnTo>
                  <a:pt x="8793636" y="1206119"/>
                </a:lnTo>
                <a:lnTo>
                  <a:pt x="8788651" y="1211103"/>
                </a:lnTo>
                <a:lnTo>
                  <a:pt x="8788651" y="1216087"/>
                </a:lnTo>
                <a:lnTo>
                  <a:pt x="8793636" y="1221071"/>
                </a:lnTo>
                <a:lnTo>
                  <a:pt x="8798621" y="1221071"/>
                </a:lnTo>
                <a:lnTo>
                  <a:pt x="8798621" y="1226055"/>
                </a:lnTo>
                <a:lnTo>
                  <a:pt x="8813576" y="1226055"/>
                </a:lnTo>
                <a:lnTo>
                  <a:pt x="8823546" y="1226055"/>
                </a:lnTo>
                <a:lnTo>
                  <a:pt x="8828531" y="1231039"/>
                </a:lnTo>
                <a:lnTo>
                  <a:pt x="8828531" y="1236023"/>
                </a:lnTo>
                <a:lnTo>
                  <a:pt x="8828531" y="1241007"/>
                </a:lnTo>
                <a:lnTo>
                  <a:pt x="8828531" y="1245991"/>
                </a:lnTo>
                <a:lnTo>
                  <a:pt x="8823546" y="1250975"/>
                </a:lnTo>
                <a:lnTo>
                  <a:pt x="8808591" y="1260943"/>
                </a:lnTo>
                <a:lnTo>
                  <a:pt x="8798621" y="1265927"/>
                </a:lnTo>
                <a:lnTo>
                  <a:pt x="8788651" y="1270911"/>
                </a:lnTo>
                <a:lnTo>
                  <a:pt x="8783666" y="1270911"/>
                </a:lnTo>
                <a:lnTo>
                  <a:pt x="8778681" y="1265927"/>
                </a:lnTo>
                <a:lnTo>
                  <a:pt x="8773696" y="1260943"/>
                </a:lnTo>
                <a:lnTo>
                  <a:pt x="8768711" y="1260943"/>
                </a:lnTo>
                <a:lnTo>
                  <a:pt x="8763726" y="1265927"/>
                </a:lnTo>
                <a:lnTo>
                  <a:pt x="8758741" y="1270911"/>
                </a:lnTo>
                <a:lnTo>
                  <a:pt x="8753756" y="1270911"/>
                </a:lnTo>
                <a:lnTo>
                  <a:pt x="8748771" y="1270911"/>
                </a:lnTo>
                <a:lnTo>
                  <a:pt x="8743786" y="1265927"/>
                </a:lnTo>
                <a:lnTo>
                  <a:pt x="8738800" y="1260943"/>
                </a:lnTo>
                <a:lnTo>
                  <a:pt x="8728830" y="1250975"/>
                </a:lnTo>
                <a:lnTo>
                  <a:pt x="8713875" y="1245991"/>
                </a:lnTo>
                <a:lnTo>
                  <a:pt x="8703905" y="1245991"/>
                </a:lnTo>
                <a:lnTo>
                  <a:pt x="8688950" y="1245991"/>
                </a:lnTo>
                <a:lnTo>
                  <a:pt x="8678980" y="1245991"/>
                </a:lnTo>
                <a:lnTo>
                  <a:pt x="8673995" y="1245991"/>
                </a:lnTo>
                <a:lnTo>
                  <a:pt x="8669010" y="1245991"/>
                </a:lnTo>
                <a:lnTo>
                  <a:pt x="8629129" y="1265927"/>
                </a:lnTo>
                <a:lnTo>
                  <a:pt x="8579279" y="1285863"/>
                </a:lnTo>
                <a:lnTo>
                  <a:pt x="8529428" y="1295830"/>
                </a:lnTo>
                <a:lnTo>
                  <a:pt x="8494533" y="1300814"/>
                </a:lnTo>
                <a:lnTo>
                  <a:pt x="8479578" y="1305798"/>
                </a:lnTo>
                <a:lnTo>
                  <a:pt x="8474593" y="1285863"/>
                </a:lnTo>
                <a:lnTo>
                  <a:pt x="8469608" y="1275895"/>
                </a:lnTo>
                <a:lnTo>
                  <a:pt x="8459638" y="1260943"/>
                </a:lnTo>
                <a:lnTo>
                  <a:pt x="8449668" y="1255959"/>
                </a:lnTo>
                <a:lnTo>
                  <a:pt x="8434712" y="1245991"/>
                </a:lnTo>
                <a:lnTo>
                  <a:pt x="8429727" y="1245991"/>
                </a:lnTo>
                <a:lnTo>
                  <a:pt x="8424742" y="1241007"/>
                </a:lnTo>
                <a:lnTo>
                  <a:pt x="8404802" y="1236023"/>
                </a:lnTo>
                <a:lnTo>
                  <a:pt x="8384862" y="1226055"/>
                </a:lnTo>
                <a:lnTo>
                  <a:pt x="8369907" y="1221071"/>
                </a:lnTo>
                <a:lnTo>
                  <a:pt x="8364922" y="1211103"/>
                </a:lnTo>
                <a:lnTo>
                  <a:pt x="8359937" y="1206119"/>
                </a:lnTo>
                <a:lnTo>
                  <a:pt x="8354952" y="1201135"/>
                </a:lnTo>
                <a:lnTo>
                  <a:pt x="8354952" y="1196151"/>
                </a:lnTo>
                <a:lnTo>
                  <a:pt x="8359937" y="1186183"/>
                </a:lnTo>
                <a:lnTo>
                  <a:pt x="8364922" y="1176215"/>
                </a:lnTo>
                <a:lnTo>
                  <a:pt x="8369907" y="1171231"/>
                </a:lnTo>
                <a:lnTo>
                  <a:pt x="8379877" y="1166247"/>
                </a:lnTo>
                <a:lnTo>
                  <a:pt x="8384862" y="1166247"/>
                </a:lnTo>
                <a:lnTo>
                  <a:pt x="8394832" y="1166247"/>
                </a:lnTo>
                <a:lnTo>
                  <a:pt x="8399817" y="1166247"/>
                </a:lnTo>
                <a:lnTo>
                  <a:pt x="8404802" y="1171231"/>
                </a:lnTo>
                <a:lnTo>
                  <a:pt x="8409787" y="1171231"/>
                </a:lnTo>
                <a:lnTo>
                  <a:pt x="8429727" y="1166247"/>
                </a:lnTo>
                <a:lnTo>
                  <a:pt x="8444682" y="1161263"/>
                </a:lnTo>
                <a:lnTo>
                  <a:pt x="8454653" y="1161263"/>
                </a:lnTo>
                <a:lnTo>
                  <a:pt x="8464623" y="1161263"/>
                </a:lnTo>
                <a:lnTo>
                  <a:pt x="8474593" y="1161263"/>
                </a:lnTo>
                <a:lnTo>
                  <a:pt x="8479578" y="1166247"/>
                </a:lnTo>
                <a:lnTo>
                  <a:pt x="8494533" y="1171231"/>
                </a:lnTo>
                <a:lnTo>
                  <a:pt x="8504503" y="1171231"/>
                </a:lnTo>
                <a:lnTo>
                  <a:pt x="8509488" y="1166247"/>
                </a:lnTo>
                <a:lnTo>
                  <a:pt x="8514473" y="1161263"/>
                </a:lnTo>
                <a:lnTo>
                  <a:pt x="8519458" y="1151296"/>
                </a:lnTo>
                <a:lnTo>
                  <a:pt x="8519458" y="1146312"/>
                </a:lnTo>
                <a:lnTo>
                  <a:pt x="8519458" y="1136344"/>
                </a:lnTo>
                <a:lnTo>
                  <a:pt x="8519458" y="1126376"/>
                </a:lnTo>
                <a:lnTo>
                  <a:pt x="8519458" y="1121392"/>
                </a:lnTo>
                <a:lnTo>
                  <a:pt x="8504503" y="1106440"/>
                </a:lnTo>
                <a:lnTo>
                  <a:pt x="8474593" y="1101456"/>
                </a:lnTo>
                <a:lnTo>
                  <a:pt x="8439697" y="1101456"/>
                </a:lnTo>
                <a:lnTo>
                  <a:pt x="8409787" y="1101456"/>
                </a:lnTo>
                <a:lnTo>
                  <a:pt x="8394832" y="1106440"/>
                </a:lnTo>
                <a:lnTo>
                  <a:pt x="8369907" y="1106440"/>
                </a:lnTo>
                <a:lnTo>
                  <a:pt x="8354952" y="1101456"/>
                </a:lnTo>
                <a:lnTo>
                  <a:pt x="8339996" y="1101456"/>
                </a:lnTo>
                <a:lnTo>
                  <a:pt x="8330026" y="1096472"/>
                </a:lnTo>
                <a:lnTo>
                  <a:pt x="8325041" y="1096472"/>
                </a:lnTo>
                <a:lnTo>
                  <a:pt x="8325041" y="1091488"/>
                </a:lnTo>
                <a:lnTo>
                  <a:pt x="8325041" y="1076536"/>
                </a:lnTo>
                <a:lnTo>
                  <a:pt x="8325041" y="1066568"/>
                </a:lnTo>
                <a:lnTo>
                  <a:pt x="8330026" y="1061584"/>
                </a:lnTo>
                <a:lnTo>
                  <a:pt x="8339996" y="1056600"/>
                </a:lnTo>
                <a:lnTo>
                  <a:pt x="8344981" y="1056600"/>
                </a:lnTo>
                <a:lnTo>
                  <a:pt x="8354952" y="1056600"/>
                </a:lnTo>
                <a:lnTo>
                  <a:pt x="8364922" y="1056600"/>
                </a:lnTo>
                <a:lnTo>
                  <a:pt x="8369907" y="1056600"/>
                </a:lnTo>
                <a:lnTo>
                  <a:pt x="8374892" y="1061584"/>
                </a:lnTo>
                <a:lnTo>
                  <a:pt x="8379877" y="1061584"/>
                </a:lnTo>
                <a:lnTo>
                  <a:pt x="8394832" y="1056600"/>
                </a:lnTo>
                <a:lnTo>
                  <a:pt x="8409787" y="1056600"/>
                </a:lnTo>
                <a:lnTo>
                  <a:pt x="8414772" y="1051616"/>
                </a:lnTo>
                <a:lnTo>
                  <a:pt x="8419757" y="1041648"/>
                </a:lnTo>
                <a:lnTo>
                  <a:pt x="8419757" y="1036664"/>
                </a:lnTo>
                <a:lnTo>
                  <a:pt x="8419757" y="1031681"/>
                </a:lnTo>
                <a:lnTo>
                  <a:pt x="8419757" y="1026696"/>
                </a:lnTo>
                <a:lnTo>
                  <a:pt x="8414772" y="1026696"/>
                </a:lnTo>
                <a:lnTo>
                  <a:pt x="8409787" y="1026696"/>
                </a:lnTo>
                <a:lnTo>
                  <a:pt x="8404802" y="1031681"/>
                </a:lnTo>
                <a:lnTo>
                  <a:pt x="8394832" y="1031681"/>
                </a:lnTo>
                <a:lnTo>
                  <a:pt x="8384862" y="1031681"/>
                </a:lnTo>
                <a:lnTo>
                  <a:pt x="8374892" y="1031681"/>
                </a:lnTo>
                <a:lnTo>
                  <a:pt x="8364922" y="1031681"/>
                </a:lnTo>
                <a:lnTo>
                  <a:pt x="8364922" y="1026696"/>
                </a:lnTo>
                <a:lnTo>
                  <a:pt x="8344981" y="1026696"/>
                </a:lnTo>
                <a:lnTo>
                  <a:pt x="8330026" y="1026696"/>
                </a:lnTo>
                <a:lnTo>
                  <a:pt x="8320056" y="1021713"/>
                </a:lnTo>
                <a:lnTo>
                  <a:pt x="8310086" y="1016729"/>
                </a:lnTo>
                <a:lnTo>
                  <a:pt x="8305101" y="1011744"/>
                </a:lnTo>
                <a:lnTo>
                  <a:pt x="8305101" y="1001777"/>
                </a:lnTo>
                <a:lnTo>
                  <a:pt x="8305101" y="996793"/>
                </a:lnTo>
                <a:lnTo>
                  <a:pt x="8305101" y="991809"/>
                </a:lnTo>
                <a:lnTo>
                  <a:pt x="8310086" y="986825"/>
                </a:lnTo>
                <a:lnTo>
                  <a:pt x="8310086" y="981841"/>
                </a:lnTo>
                <a:lnTo>
                  <a:pt x="8320056" y="971873"/>
                </a:lnTo>
                <a:lnTo>
                  <a:pt x="8320056" y="961905"/>
                </a:lnTo>
                <a:lnTo>
                  <a:pt x="8325041" y="951937"/>
                </a:lnTo>
                <a:lnTo>
                  <a:pt x="8325041" y="941969"/>
                </a:lnTo>
                <a:lnTo>
                  <a:pt x="8325041" y="932001"/>
                </a:lnTo>
                <a:lnTo>
                  <a:pt x="8339996" y="902098"/>
                </a:lnTo>
                <a:lnTo>
                  <a:pt x="8369907" y="882162"/>
                </a:lnTo>
                <a:lnTo>
                  <a:pt x="8404802" y="862226"/>
                </a:lnTo>
                <a:lnTo>
                  <a:pt x="8429727" y="847274"/>
                </a:lnTo>
                <a:close/>
                <a:moveTo>
                  <a:pt x="9227336" y="772515"/>
                </a:moveTo>
                <a:lnTo>
                  <a:pt x="9237306" y="772515"/>
                </a:lnTo>
                <a:lnTo>
                  <a:pt x="9242291" y="772515"/>
                </a:lnTo>
                <a:lnTo>
                  <a:pt x="9247276" y="772515"/>
                </a:lnTo>
                <a:lnTo>
                  <a:pt x="9252261" y="782482"/>
                </a:lnTo>
                <a:lnTo>
                  <a:pt x="9262231" y="787467"/>
                </a:lnTo>
                <a:lnTo>
                  <a:pt x="9272201" y="792450"/>
                </a:lnTo>
                <a:lnTo>
                  <a:pt x="9282171" y="792450"/>
                </a:lnTo>
                <a:lnTo>
                  <a:pt x="9292142" y="792450"/>
                </a:lnTo>
                <a:lnTo>
                  <a:pt x="9302112" y="792450"/>
                </a:lnTo>
                <a:lnTo>
                  <a:pt x="9317067" y="792450"/>
                </a:lnTo>
                <a:lnTo>
                  <a:pt x="9327037" y="797434"/>
                </a:lnTo>
                <a:lnTo>
                  <a:pt x="9332022" y="802419"/>
                </a:lnTo>
                <a:lnTo>
                  <a:pt x="9332022" y="807402"/>
                </a:lnTo>
                <a:lnTo>
                  <a:pt x="9332022" y="817370"/>
                </a:lnTo>
                <a:lnTo>
                  <a:pt x="9327037" y="822354"/>
                </a:lnTo>
                <a:lnTo>
                  <a:pt x="9322052" y="827338"/>
                </a:lnTo>
                <a:lnTo>
                  <a:pt x="9322052" y="832322"/>
                </a:lnTo>
                <a:lnTo>
                  <a:pt x="9317067" y="847274"/>
                </a:lnTo>
                <a:lnTo>
                  <a:pt x="9317067" y="867210"/>
                </a:lnTo>
                <a:lnTo>
                  <a:pt x="9312082" y="877178"/>
                </a:lnTo>
                <a:lnTo>
                  <a:pt x="9302112" y="892130"/>
                </a:lnTo>
                <a:lnTo>
                  <a:pt x="9297127" y="897114"/>
                </a:lnTo>
                <a:lnTo>
                  <a:pt x="9297127" y="902098"/>
                </a:lnTo>
                <a:lnTo>
                  <a:pt x="9292142" y="917049"/>
                </a:lnTo>
                <a:lnTo>
                  <a:pt x="9282171" y="927017"/>
                </a:lnTo>
                <a:lnTo>
                  <a:pt x="9272201" y="936985"/>
                </a:lnTo>
                <a:lnTo>
                  <a:pt x="9262231" y="936985"/>
                </a:lnTo>
                <a:lnTo>
                  <a:pt x="9257246" y="941969"/>
                </a:lnTo>
                <a:lnTo>
                  <a:pt x="9252261" y="941969"/>
                </a:lnTo>
                <a:lnTo>
                  <a:pt x="9247276" y="941969"/>
                </a:lnTo>
                <a:lnTo>
                  <a:pt x="9237306" y="941969"/>
                </a:lnTo>
                <a:lnTo>
                  <a:pt x="9227336" y="946953"/>
                </a:lnTo>
                <a:lnTo>
                  <a:pt x="9222351" y="951937"/>
                </a:lnTo>
                <a:lnTo>
                  <a:pt x="9217366" y="961905"/>
                </a:lnTo>
                <a:lnTo>
                  <a:pt x="9217366" y="966889"/>
                </a:lnTo>
                <a:lnTo>
                  <a:pt x="9222351" y="976857"/>
                </a:lnTo>
                <a:lnTo>
                  <a:pt x="9222351" y="986825"/>
                </a:lnTo>
                <a:lnTo>
                  <a:pt x="9222351" y="991809"/>
                </a:lnTo>
                <a:lnTo>
                  <a:pt x="9227336" y="996793"/>
                </a:lnTo>
                <a:lnTo>
                  <a:pt x="9222351" y="1016728"/>
                </a:lnTo>
                <a:lnTo>
                  <a:pt x="9222351" y="1026696"/>
                </a:lnTo>
                <a:lnTo>
                  <a:pt x="9212381" y="1031680"/>
                </a:lnTo>
                <a:lnTo>
                  <a:pt x="9207396" y="1036664"/>
                </a:lnTo>
                <a:lnTo>
                  <a:pt x="9202410" y="1036664"/>
                </a:lnTo>
                <a:lnTo>
                  <a:pt x="9192440" y="1036664"/>
                </a:lnTo>
                <a:lnTo>
                  <a:pt x="9187455" y="1036664"/>
                </a:lnTo>
                <a:lnTo>
                  <a:pt x="9182470" y="1031680"/>
                </a:lnTo>
                <a:lnTo>
                  <a:pt x="9177485" y="956921"/>
                </a:lnTo>
                <a:lnTo>
                  <a:pt x="9172500" y="936985"/>
                </a:lnTo>
                <a:lnTo>
                  <a:pt x="9167515" y="922033"/>
                </a:lnTo>
                <a:lnTo>
                  <a:pt x="9167515" y="907081"/>
                </a:lnTo>
                <a:lnTo>
                  <a:pt x="9167515" y="897114"/>
                </a:lnTo>
                <a:lnTo>
                  <a:pt x="9167515" y="892130"/>
                </a:lnTo>
                <a:lnTo>
                  <a:pt x="9167515" y="887146"/>
                </a:lnTo>
                <a:lnTo>
                  <a:pt x="9172500" y="877178"/>
                </a:lnTo>
                <a:lnTo>
                  <a:pt x="9172500" y="867210"/>
                </a:lnTo>
                <a:lnTo>
                  <a:pt x="9172500" y="862226"/>
                </a:lnTo>
                <a:lnTo>
                  <a:pt x="9167515" y="852258"/>
                </a:lnTo>
                <a:lnTo>
                  <a:pt x="9162530" y="847274"/>
                </a:lnTo>
                <a:lnTo>
                  <a:pt x="9167515" y="837306"/>
                </a:lnTo>
                <a:lnTo>
                  <a:pt x="9172500" y="827338"/>
                </a:lnTo>
                <a:lnTo>
                  <a:pt x="9177485" y="822354"/>
                </a:lnTo>
                <a:lnTo>
                  <a:pt x="9182470" y="812386"/>
                </a:lnTo>
                <a:lnTo>
                  <a:pt x="9192440" y="792450"/>
                </a:lnTo>
                <a:lnTo>
                  <a:pt x="9197425" y="782482"/>
                </a:lnTo>
                <a:lnTo>
                  <a:pt x="9202410" y="777499"/>
                </a:lnTo>
                <a:lnTo>
                  <a:pt x="9207396" y="777499"/>
                </a:lnTo>
                <a:lnTo>
                  <a:pt x="9212381" y="777499"/>
                </a:lnTo>
                <a:lnTo>
                  <a:pt x="9212381" y="782482"/>
                </a:lnTo>
                <a:lnTo>
                  <a:pt x="9217366" y="777499"/>
                </a:lnTo>
                <a:close/>
                <a:moveTo>
                  <a:pt x="9601215" y="762546"/>
                </a:moveTo>
                <a:lnTo>
                  <a:pt x="9616170" y="762546"/>
                </a:lnTo>
                <a:lnTo>
                  <a:pt x="9626141" y="762546"/>
                </a:lnTo>
                <a:lnTo>
                  <a:pt x="9636111" y="772514"/>
                </a:lnTo>
                <a:lnTo>
                  <a:pt x="9641096" y="777498"/>
                </a:lnTo>
                <a:lnTo>
                  <a:pt x="9641096" y="782482"/>
                </a:lnTo>
                <a:lnTo>
                  <a:pt x="9641096" y="792449"/>
                </a:lnTo>
                <a:lnTo>
                  <a:pt x="9646081" y="802417"/>
                </a:lnTo>
                <a:lnTo>
                  <a:pt x="9646081" y="817369"/>
                </a:lnTo>
                <a:lnTo>
                  <a:pt x="9651066" y="832321"/>
                </a:lnTo>
                <a:lnTo>
                  <a:pt x="9651066" y="842289"/>
                </a:lnTo>
                <a:lnTo>
                  <a:pt x="9651066" y="847273"/>
                </a:lnTo>
                <a:lnTo>
                  <a:pt x="9656051" y="852257"/>
                </a:lnTo>
                <a:lnTo>
                  <a:pt x="9651066" y="867209"/>
                </a:lnTo>
                <a:lnTo>
                  <a:pt x="9571305" y="867209"/>
                </a:lnTo>
                <a:lnTo>
                  <a:pt x="9561335" y="872193"/>
                </a:lnTo>
                <a:lnTo>
                  <a:pt x="9551365" y="872193"/>
                </a:lnTo>
                <a:lnTo>
                  <a:pt x="9541394" y="867209"/>
                </a:lnTo>
                <a:lnTo>
                  <a:pt x="9536409" y="862225"/>
                </a:lnTo>
                <a:lnTo>
                  <a:pt x="9521454" y="857241"/>
                </a:lnTo>
                <a:lnTo>
                  <a:pt x="9516469" y="852257"/>
                </a:lnTo>
                <a:lnTo>
                  <a:pt x="9511484" y="842289"/>
                </a:lnTo>
                <a:lnTo>
                  <a:pt x="9506499" y="832321"/>
                </a:lnTo>
                <a:lnTo>
                  <a:pt x="9506499" y="822353"/>
                </a:lnTo>
                <a:lnTo>
                  <a:pt x="9506499" y="812385"/>
                </a:lnTo>
                <a:lnTo>
                  <a:pt x="9506499" y="802417"/>
                </a:lnTo>
                <a:lnTo>
                  <a:pt x="9506499" y="797433"/>
                </a:lnTo>
                <a:lnTo>
                  <a:pt x="9506499" y="792449"/>
                </a:lnTo>
                <a:lnTo>
                  <a:pt x="9506499" y="782482"/>
                </a:lnTo>
                <a:lnTo>
                  <a:pt x="9511484" y="772514"/>
                </a:lnTo>
                <a:lnTo>
                  <a:pt x="9516469" y="767530"/>
                </a:lnTo>
                <a:lnTo>
                  <a:pt x="9526439" y="767530"/>
                </a:lnTo>
                <a:lnTo>
                  <a:pt x="9531424" y="767530"/>
                </a:lnTo>
                <a:lnTo>
                  <a:pt x="9536409" y="767530"/>
                </a:lnTo>
                <a:lnTo>
                  <a:pt x="9541394" y="767530"/>
                </a:lnTo>
                <a:lnTo>
                  <a:pt x="9581275" y="767530"/>
                </a:lnTo>
                <a:close/>
                <a:moveTo>
                  <a:pt x="8963128" y="742611"/>
                </a:moveTo>
                <a:lnTo>
                  <a:pt x="8973098" y="742611"/>
                </a:lnTo>
                <a:lnTo>
                  <a:pt x="8983068" y="767531"/>
                </a:lnTo>
                <a:lnTo>
                  <a:pt x="8993038" y="772515"/>
                </a:lnTo>
                <a:lnTo>
                  <a:pt x="8998023" y="782483"/>
                </a:lnTo>
                <a:lnTo>
                  <a:pt x="9003008" y="792451"/>
                </a:lnTo>
                <a:lnTo>
                  <a:pt x="9003008" y="802419"/>
                </a:lnTo>
                <a:lnTo>
                  <a:pt x="8998023" y="817371"/>
                </a:lnTo>
                <a:lnTo>
                  <a:pt x="8998023" y="822355"/>
                </a:lnTo>
                <a:lnTo>
                  <a:pt x="8993038" y="832323"/>
                </a:lnTo>
                <a:lnTo>
                  <a:pt x="8983068" y="832323"/>
                </a:lnTo>
                <a:lnTo>
                  <a:pt x="8973098" y="842290"/>
                </a:lnTo>
                <a:lnTo>
                  <a:pt x="8963128" y="847275"/>
                </a:lnTo>
                <a:lnTo>
                  <a:pt x="8958142" y="857243"/>
                </a:lnTo>
                <a:lnTo>
                  <a:pt x="8953157" y="862226"/>
                </a:lnTo>
                <a:lnTo>
                  <a:pt x="8953157" y="867210"/>
                </a:lnTo>
                <a:lnTo>
                  <a:pt x="8953157" y="877178"/>
                </a:lnTo>
                <a:lnTo>
                  <a:pt x="8963128" y="882162"/>
                </a:lnTo>
                <a:lnTo>
                  <a:pt x="8968113" y="882162"/>
                </a:lnTo>
                <a:lnTo>
                  <a:pt x="8978083" y="882162"/>
                </a:lnTo>
                <a:lnTo>
                  <a:pt x="8988053" y="882162"/>
                </a:lnTo>
                <a:lnTo>
                  <a:pt x="8993038" y="882162"/>
                </a:lnTo>
                <a:lnTo>
                  <a:pt x="8998023" y="877178"/>
                </a:lnTo>
                <a:lnTo>
                  <a:pt x="9003008" y="877178"/>
                </a:lnTo>
                <a:lnTo>
                  <a:pt x="9003008" y="912066"/>
                </a:lnTo>
                <a:lnTo>
                  <a:pt x="9007993" y="932001"/>
                </a:lnTo>
                <a:lnTo>
                  <a:pt x="9012978" y="961906"/>
                </a:lnTo>
                <a:lnTo>
                  <a:pt x="9012978" y="991809"/>
                </a:lnTo>
                <a:lnTo>
                  <a:pt x="9012978" y="1001777"/>
                </a:lnTo>
                <a:lnTo>
                  <a:pt x="9003008" y="1016729"/>
                </a:lnTo>
                <a:lnTo>
                  <a:pt x="8993038" y="1026697"/>
                </a:lnTo>
                <a:lnTo>
                  <a:pt x="8983068" y="1031681"/>
                </a:lnTo>
                <a:lnTo>
                  <a:pt x="8973098" y="1036664"/>
                </a:lnTo>
                <a:lnTo>
                  <a:pt x="8963128" y="1041648"/>
                </a:lnTo>
                <a:lnTo>
                  <a:pt x="8943187" y="1046633"/>
                </a:lnTo>
                <a:lnTo>
                  <a:pt x="8928232" y="1046633"/>
                </a:lnTo>
                <a:lnTo>
                  <a:pt x="8913277" y="1046633"/>
                </a:lnTo>
                <a:lnTo>
                  <a:pt x="8903307" y="1036664"/>
                </a:lnTo>
                <a:lnTo>
                  <a:pt x="8898322" y="1031681"/>
                </a:lnTo>
                <a:lnTo>
                  <a:pt x="8888352" y="1021713"/>
                </a:lnTo>
                <a:lnTo>
                  <a:pt x="8888352" y="1011745"/>
                </a:lnTo>
                <a:lnTo>
                  <a:pt x="8883367" y="1006761"/>
                </a:lnTo>
                <a:lnTo>
                  <a:pt x="8883367" y="1001777"/>
                </a:lnTo>
                <a:lnTo>
                  <a:pt x="8883367" y="996793"/>
                </a:lnTo>
                <a:lnTo>
                  <a:pt x="8873397" y="976858"/>
                </a:lnTo>
                <a:lnTo>
                  <a:pt x="8863427" y="966890"/>
                </a:lnTo>
                <a:lnTo>
                  <a:pt x="8858442" y="961906"/>
                </a:lnTo>
                <a:lnTo>
                  <a:pt x="8853456" y="956921"/>
                </a:lnTo>
                <a:lnTo>
                  <a:pt x="8838501" y="951938"/>
                </a:lnTo>
                <a:lnTo>
                  <a:pt x="8828531" y="941969"/>
                </a:lnTo>
                <a:lnTo>
                  <a:pt x="8818561" y="932001"/>
                </a:lnTo>
                <a:lnTo>
                  <a:pt x="8813576" y="917050"/>
                </a:lnTo>
                <a:lnTo>
                  <a:pt x="8808591" y="907082"/>
                </a:lnTo>
                <a:lnTo>
                  <a:pt x="8808591" y="902098"/>
                </a:lnTo>
                <a:lnTo>
                  <a:pt x="8808591" y="897114"/>
                </a:lnTo>
                <a:lnTo>
                  <a:pt x="8803606" y="882162"/>
                </a:lnTo>
                <a:lnTo>
                  <a:pt x="8803606" y="867210"/>
                </a:lnTo>
                <a:lnTo>
                  <a:pt x="8808591" y="862226"/>
                </a:lnTo>
                <a:lnTo>
                  <a:pt x="8808591" y="857243"/>
                </a:lnTo>
                <a:lnTo>
                  <a:pt x="8818561" y="857243"/>
                </a:lnTo>
                <a:lnTo>
                  <a:pt x="8823546" y="857243"/>
                </a:lnTo>
                <a:lnTo>
                  <a:pt x="8828531" y="857243"/>
                </a:lnTo>
                <a:lnTo>
                  <a:pt x="8833516" y="857243"/>
                </a:lnTo>
                <a:lnTo>
                  <a:pt x="8838501" y="862226"/>
                </a:lnTo>
                <a:lnTo>
                  <a:pt x="8853456" y="877178"/>
                </a:lnTo>
                <a:lnTo>
                  <a:pt x="8863427" y="882162"/>
                </a:lnTo>
                <a:lnTo>
                  <a:pt x="8868412" y="887146"/>
                </a:lnTo>
                <a:lnTo>
                  <a:pt x="8873397" y="887146"/>
                </a:lnTo>
                <a:lnTo>
                  <a:pt x="8883367" y="882162"/>
                </a:lnTo>
                <a:lnTo>
                  <a:pt x="8888352" y="872195"/>
                </a:lnTo>
                <a:lnTo>
                  <a:pt x="8888352" y="862226"/>
                </a:lnTo>
                <a:lnTo>
                  <a:pt x="8883367" y="857243"/>
                </a:lnTo>
                <a:lnTo>
                  <a:pt x="8883367" y="847275"/>
                </a:lnTo>
                <a:lnTo>
                  <a:pt x="8878382" y="842290"/>
                </a:lnTo>
                <a:lnTo>
                  <a:pt x="8873397" y="837306"/>
                </a:lnTo>
                <a:lnTo>
                  <a:pt x="8873397" y="832323"/>
                </a:lnTo>
                <a:lnTo>
                  <a:pt x="8863427" y="827338"/>
                </a:lnTo>
                <a:lnTo>
                  <a:pt x="8858442" y="812386"/>
                </a:lnTo>
                <a:lnTo>
                  <a:pt x="8853456" y="802419"/>
                </a:lnTo>
                <a:lnTo>
                  <a:pt x="8853456" y="792451"/>
                </a:lnTo>
                <a:lnTo>
                  <a:pt x="8853456" y="782483"/>
                </a:lnTo>
                <a:lnTo>
                  <a:pt x="8853456" y="777499"/>
                </a:lnTo>
                <a:lnTo>
                  <a:pt x="8858442" y="762547"/>
                </a:lnTo>
                <a:lnTo>
                  <a:pt x="8863427" y="757563"/>
                </a:lnTo>
                <a:lnTo>
                  <a:pt x="8873397" y="752579"/>
                </a:lnTo>
                <a:lnTo>
                  <a:pt x="8883367" y="747595"/>
                </a:lnTo>
                <a:lnTo>
                  <a:pt x="8893337" y="747595"/>
                </a:lnTo>
                <a:lnTo>
                  <a:pt x="8903307" y="752579"/>
                </a:lnTo>
                <a:lnTo>
                  <a:pt x="8913277" y="752579"/>
                </a:lnTo>
                <a:lnTo>
                  <a:pt x="8918262" y="752579"/>
                </a:lnTo>
                <a:lnTo>
                  <a:pt x="8923247" y="752579"/>
                </a:lnTo>
                <a:lnTo>
                  <a:pt x="8938202" y="752579"/>
                </a:lnTo>
                <a:lnTo>
                  <a:pt x="8948172" y="747595"/>
                </a:lnTo>
                <a:close/>
                <a:moveTo>
                  <a:pt x="8265220" y="702739"/>
                </a:moveTo>
                <a:lnTo>
                  <a:pt x="8270205" y="702739"/>
                </a:lnTo>
                <a:lnTo>
                  <a:pt x="8280175" y="702739"/>
                </a:lnTo>
                <a:lnTo>
                  <a:pt x="8280175" y="707723"/>
                </a:lnTo>
                <a:lnTo>
                  <a:pt x="8280175" y="712707"/>
                </a:lnTo>
                <a:lnTo>
                  <a:pt x="8275190" y="717691"/>
                </a:lnTo>
                <a:lnTo>
                  <a:pt x="8275190" y="722675"/>
                </a:lnTo>
                <a:lnTo>
                  <a:pt x="8270205" y="727659"/>
                </a:lnTo>
                <a:lnTo>
                  <a:pt x="8290145" y="732643"/>
                </a:lnTo>
                <a:lnTo>
                  <a:pt x="8295130" y="722675"/>
                </a:lnTo>
                <a:lnTo>
                  <a:pt x="8305101" y="722675"/>
                </a:lnTo>
                <a:lnTo>
                  <a:pt x="8310086" y="722675"/>
                </a:lnTo>
                <a:lnTo>
                  <a:pt x="8315071" y="727659"/>
                </a:lnTo>
                <a:lnTo>
                  <a:pt x="8320056" y="732643"/>
                </a:lnTo>
                <a:lnTo>
                  <a:pt x="8325041" y="737627"/>
                </a:lnTo>
                <a:lnTo>
                  <a:pt x="8330026" y="742611"/>
                </a:lnTo>
                <a:lnTo>
                  <a:pt x="8330026" y="752579"/>
                </a:lnTo>
                <a:lnTo>
                  <a:pt x="8335011" y="757563"/>
                </a:lnTo>
                <a:lnTo>
                  <a:pt x="8339996" y="757563"/>
                </a:lnTo>
                <a:lnTo>
                  <a:pt x="8339996" y="752579"/>
                </a:lnTo>
                <a:lnTo>
                  <a:pt x="8344981" y="752579"/>
                </a:lnTo>
                <a:lnTo>
                  <a:pt x="8354951" y="742611"/>
                </a:lnTo>
                <a:lnTo>
                  <a:pt x="8359936" y="737627"/>
                </a:lnTo>
                <a:lnTo>
                  <a:pt x="8369906" y="737627"/>
                </a:lnTo>
                <a:lnTo>
                  <a:pt x="8374891" y="737627"/>
                </a:lnTo>
                <a:lnTo>
                  <a:pt x="8379876" y="742611"/>
                </a:lnTo>
                <a:lnTo>
                  <a:pt x="8384862" y="747595"/>
                </a:lnTo>
                <a:lnTo>
                  <a:pt x="8384862" y="752579"/>
                </a:lnTo>
                <a:lnTo>
                  <a:pt x="8399817" y="767531"/>
                </a:lnTo>
                <a:lnTo>
                  <a:pt x="8409787" y="772515"/>
                </a:lnTo>
                <a:lnTo>
                  <a:pt x="8419757" y="777499"/>
                </a:lnTo>
                <a:lnTo>
                  <a:pt x="8424742" y="782483"/>
                </a:lnTo>
                <a:lnTo>
                  <a:pt x="8424742" y="802419"/>
                </a:lnTo>
                <a:lnTo>
                  <a:pt x="8369906" y="822354"/>
                </a:lnTo>
                <a:lnTo>
                  <a:pt x="8335011" y="852258"/>
                </a:lnTo>
                <a:lnTo>
                  <a:pt x="8315071" y="887146"/>
                </a:lnTo>
                <a:lnTo>
                  <a:pt x="8305101" y="922034"/>
                </a:lnTo>
                <a:lnTo>
                  <a:pt x="8305101" y="932001"/>
                </a:lnTo>
                <a:lnTo>
                  <a:pt x="8300116" y="946953"/>
                </a:lnTo>
                <a:lnTo>
                  <a:pt x="8300116" y="956921"/>
                </a:lnTo>
                <a:lnTo>
                  <a:pt x="8295130" y="961906"/>
                </a:lnTo>
                <a:lnTo>
                  <a:pt x="8290145" y="966890"/>
                </a:lnTo>
                <a:lnTo>
                  <a:pt x="8285160" y="966890"/>
                </a:lnTo>
                <a:lnTo>
                  <a:pt x="8280175" y="966890"/>
                </a:lnTo>
                <a:lnTo>
                  <a:pt x="8270205" y="961906"/>
                </a:lnTo>
                <a:lnTo>
                  <a:pt x="8260235" y="966890"/>
                </a:lnTo>
                <a:lnTo>
                  <a:pt x="8255250" y="966890"/>
                </a:lnTo>
                <a:lnTo>
                  <a:pt x="8250265" y="971874"/>
                </a:lnTo>
                <a:lnTo>
                  <a:pt x="8250265" y="976858"/>
                </a:lnTo>
                <a:lnTo>
                  <a:pt x="8240295" y="986825"/>
                </a:lnTo>
                <a:lnTo>
                  <a:pt x="8235310" y="991809"/>
                </a:lnTo>
                <a:lnTo>
                  <a:pt x="8225340" y="991809"/>
                </a:lnTo>
                <a:lnTo>
                  <a:pt x="8215370" y="986825"/>
                </a:lnTo>
                <a:lnTo>
                  <a:pt x="8210385" y="981842"/>
                </a:lnTo>
                <a:lnTo>
                  <a:pt x="8205399" y="976858"/>
                </a:lnTo>
                <a:lnTo>
                  <a:pt x="8200414" y="976858"/>
                </a:lnTo>
                <a:lnTo>
                  <a:pt x="8200414" y="961906"/>
                </a:lnTo>
                <a:lnTo>
                  <a:pt x="8195429" y="951938"/>
                </a:lnTo>
                <a:lnTo>
                  <a:pt x="8190444" y="941969"/>
                </a:lnTo>
                <a:lnTo>
                  <a:pt x="8185459" y="936986"/>
                </a:lnTo>
                <a:lnTo>
                  <a:pt x="8180474" y="936986"/>
                </a:lnTo>
                <a:lnTo>
                  <a:pt x="8175489" y="932001"/>
                </a:lnTo>
                <a:lnTo>
                  <a:pt x="8165519" y="927018"/>
                </a:lnTo>
                <a:lnTo>
                  <a:pt x="8165519" y="917050"/>
                </a:lnTo>
                <a:lnTo>
                  <a:pt x="8165519" y="912066"/>
                </a:lnTo>
                <a:lnTo>
                  <a:pt x="8165519" y="907082"/>
                </a:lnTo>
                <a:lnTo>
                  <a:pt x="8170504" y="902098"/>
                </a:lnTo>
                <a:lnTo>
                  <a:pt x="8175489" y="902098"/>
                </a:lnTo>
                <a:lnTo>
                  <a:pt x="8180474" y="862226"/>
                </a:lnTo>
                <a:lnTo>
                  <a:pt x="8185459" y="837306"/>
                </a:lnTo>
                <a:lnTo>
                  <a:pt x="8195429" y="822354"/>
                </a:lnTo>
                <a:lnTo>
                  <a:pt x="8200414" y="812386"/>
                </a:lnTo>
                <a:lnTo>
                  <a:pt x="8205399" y="802419"/>
                </a:lnTo>
                <a:lnTo>
                  <a:pt x="8210385" y="792451"/>
                </a:lnTo>
                <a:lnTo>
                  <a:pt x="8210385" y="787467"/>
                </a:lnTo>
                <a:lnTo>
                  <a:pt x="8210385" y="777499"/>
                </a:lnTo>
                <a:lnTo>
                  <a:pt x="8205399" y="772515"/>
                </a:lnTo>
                <a:lnTo>
                  <a:pt x="8205399" y="767531"/>
                </a:lnTo>
                <a:lnTo>
                  <a:pt x="8200414" y="762547"/>
                </a:lnTo>
                <a:lnTo>
                  <a:pt x="8200414" y="747595"/>
                </a:lnTo>
                <a:lnTo>
                  <a:pt x="8205399" y="737627"/>
                </a:lnTo>
                <a:lnTo>
                  <a:pt x="8205399" y="732643"/>
                </a:lnTo>
                <a:lnTo>
                  <a:pt x="8210385" y="727659"/>
                </a:lnTo>
                <a:lnTo>
                  <a:pt x="8215370" y="727659"/>
                </a:lnTo>
                <a:lnTo>
                  <a:pt x="8220355" y="727659"/>
                </a:lnTo>
                <a:lnTo>
                  <a:pt x="8225340" y="727659"/>
                </a:lnTo>
                <a:lnTo>
                  <a:pt x="8230325" y="727659"/>
                </a:lnTo>
                <a:lnTo>
                  <a:pt x="8230325" y="722675"/>
                </a:lnTo>
                <a:lnTo>
                  <a:pt x="8235310" y="717691"/>
                </a:lnTo>
                <a:lnTo>
                  <a:pt x="8240295" y="712707"/>
                </a:lnTo>
                <a:lnTo>
                  <a:pt x="8250265" y="707723"/>
                </a:lnTo>
                <a:close/>
                <a:moveTo>
                  <a:pt x="2622137" y="657894"/>
                </a:moveTo>
                <a:lnTo>
                  <a:pt x="2627122" y="657894"/>
                </a:lnTo>
                <a:lnTo>
                  <a:pt x="2632108" y="657894"/>
                </a:lnTo>
                <a:lnTo>
                  <a:pt x="2632108" y="662878"/>
                </a:lnTo>
                <a:lnTo>
                  <a:pt x="2632108" y="667862"/>
                </a:lnTo>
                <a:lnTo>
                  <a:pt x="2637094" y="672846"/>
                </a:lnTo>
                <a:lnTo>
                  <a:pt x="2637094" y="677830"/>
                </a:lnTo>
                <a:lnTo>
                  <a:pt x="2657034" y="712717"/>
                </a:lnTo>
                <a:lnTo>
                  <a:pt x="2612168" y="747605"/>
                </a:lnTo>
                <a:lnTo>
                  <a:pt x="2587243" y="782493"/>
                </a:lnTo>
                <a:lnTo>
                  <a:pt x="2567303" y="822364"/>
                </a:lnTo>
                <a:lnTo>
                  <a:pt x="2547362" y="847284"/>
                </a:lnTo>
                <a:lnTo>
                  <a:pt x="2537393" y="862237"/>
                </a:lnTo>
                <a:lnTo>
                  <a:pt x="2532407" y="872205"/>
                </a:lnTo>
                <a:lnTo>
                  <a:pt x="2527422" y="887157"/>
                </a:lnTo>
                <a:lnTo>
                  <a:pt x="2527422" y="897125"/>
                </a:lnTo>
                <a:lnTo>
                  <a:pt x="2532407" y="902109"/>
                </a:lnTo>
                <a:lnTo>
                  <a:pt x="2532407" y="907093"/>
                </a:lnTo>
                <a:lnTo>
                  <a:pt x="2512467" y="936997"/>
                </a:lnTo>
                <a:lnTo>
                  <a:pt x="2512467" y="976868"/>
                </a:lnTo>
                <a:lnTo>
                  <a:pt x="2512467" y="1011756"/>
                </a:lnTo>
                <a:lnTo>
                  <a:pt x="2522438" y="1041660"/>
                </a:lnTo>
                <a:lnTo>
                  <a:pt x="2522438" y="1051628"/>
                </a:lnTo>
                <a:lnTo>
                  <a:pt x="2547362" y="1081531"/>
                </a:lnTo>
                <a:lnTo>
                  <a:pt x="2557334" y="1081531"/>
                </a:lnTo>
                <a:lnTo>
                  <a:pt x="2562318" y="1086517"/>
                </a:lnTo>
                <a:lnTo>
                  <a:pt x="2567303" y="1091500"/>
                </a:lnTo>
                <a:lnTo>
                  <a:pt x="2572289" y="1101468"/>
                </a:lnTo>
                <a:lnTo>
                  <a:pt x="2567303" y="1106451"/>
                </a:lnTo>
                <a:lnTo>
                  <a:pt x="2562318" y="1116419"/>
                </a:lnTo>
                <a:lnTo>
                  <a:pt x="2557334" y="1116419"/>
                </a:lnTo>
                <a:lnTo>
                  <a:pt x="2552348" y="1121403"/>
                </a:lnTo>
                <a:lnTo>
                  <a:pt x="2547362" y="1121403"/>
                </a:lnTo>
                <a:lnTo>
                  <a:pt x="2517452" y="1116419"/>
                </a:lnTo>
                <a:lnTo>
                  <a:pt x="2512467" y="1111435"/>
                </a:lnTo>
                <a:lnTo>
                  <a:pt x="2507483" y="1106451"/>
                </a:lnTo>
                <a:lnTo>
                  <a:pt x="2497512" y="1101468"/>
                </a:lnTo>
                <a:lnTo>
                  <a:pt x="2482558" y="1101468"/>
                </a:lnTo>
                <a:lnTo>
                  <a:pt x="2467602" y="1101468"/>
                </a:lnTo>
                <a:lnTo>
                  <a:pt x="2462616" y="1096483"/>
                </a:lnTo>
                <a:lnTo>
                  <a:pt x="2457633" y="1086517"/>
                </a:lnTo>
                <a:lnTo>
                  <a:pt x="2457633" y="1076547"/>
                </a:lnTo>
                <a:lnTo>
                  <a:pt x="2457633" y="1061595"/>
                </a:lnTo>
                <a:lnTo>
                  <a:pt x="2457633" y="1051628"/>
                </a:lnTo>
                <a:lnTo>
                  <a:pt x="2462616" y="1041660"/>
                </a:lnTo>
                <a:lnTo>
                  <a:pt x="2462616" y="1031692"/>
                </a:lnTo>
                <a:lnTo>
                  <a:pt x="2457633" y="1026708"/>
                </a:lnTo>
                <a:lnTo>
                  <a:pt x="2452647" y="1026708"/>
                </a:lnTo>
                <a:lnTo>
                  <a:pt x="2447662" y="1026708"/>
                </a:lnTo>
                <a:lnTo>
                  <a:pt x="2452647" y="966900"/>
                </a:lnTo>
                <a:lnTo>
                  <a:pt x="2452647" y="946965"/>
                </a:lnTo>
                <a:lnTo>
                  <a:pt x="2467602" y="877188"/>
                </a:lnTo>
                <a:lnTo>
                  <a:pt x="2532407" y="737637"/>
                </a:lnTo>
                <a:lnTo>
                  <a:pt x="2537393" y="737637"/>
                </a:lnTo>
                <a:lnTo>
                  <a:pt x="2542379" y="732653"/>
                </a:lnTo>
                <a:lnTo>
                  <a:pt x="2557334" y="727669"/>
                </a:lnTo>
                <a:lnTo>
                  <a:pt x="2572289" y="712717"/>
                </a:lnTo>
                <a:lnTo>
                  <a:pt x="2587243" y="697766"/>
                </a:lnTo>
                <a:lnTo>
                  <a:pt x="2607182" y="677830"/>
                </a:lnTo>
                <a:lnTo>
                  <a:pt x="2612168" y="662878"/>
                </a:lnTo>
                <a:close/>
                <a:moveTo>
                  <a:pt x="1395815" y="618023"/>
                </a:moveTo>
                <a:lnTo>
                  <a:pt x="1400800" y="618023"/>
                </a:lnTo>
                <a:lnTo>
                  <a:pt x="1410769" y="618023"/>
                </a:lnTo>
                <a:lnTo>
                  <a:pt x="1420740" y="618023"/>
                </a:lnTo>
                <a:lnTo>
                  <a:pt x="1425726" y="623007"/>
                </a:lnTo>
                <a:lnTo>
                  <a:pt x="1435695" y="627991"/>
                </a:lnTo>
                <a:lnTo>
                  <a:pt x="1440681" y="632975"/>
                </a:lnTo>
                <a:lnTo>
                  <a:pt x="1440681" y="637959"/>
                </a:lnTo>
                <a:lnTo>
                  <a:pt x="1450650" y="642943"/>
                </a:lnTo>
                <a:lnTo>
                  <a:pt x="1455636" y="647926"/>
                </a:lnTo>
                <a:lnTo>
                  <a:pt x="1465606" y="657894"/>
                </a:lnTo>
                <a:lnTo>
                  <a:pt x="1475576" y="667862"/>
                </a:lnTo>
                <a:lnTo>
                  <a:pt x="1485546" y="677830"/>
                </a:lnTo>
                <a:lnTo>
                  <a:pt x="1485546" y="687798"/>
                </a:lnTo>
                <a:lnTo>
                  <a:pt x="1485546" y="697766"/>
                </a:lnTo>
                <a:lnTo>
                  <a:pt x="1475576" y="702750"/>
                </a:lnTo>
                <a:lnTo>
                  <a:pt x="1470591" y="712718"/>
                </a:lnTo>
                <a:lnTo>
                  <a:pt x="1460620" y="717702"/>
                </a:lnTo>
                <a:lnTo>
                  <a:pt x="1450650" y="727670"/>
                </a:lnTo>
                <a:lnTo>
                  <a:pt x="1440681" y="727670"/>
                </a:lnTo>
                <a:lnTo>
                  <a:pt x="1430709" y="722686"/>
                </a:lnTo>
                <a:lnTo>
                  <a:pt x="1420740" y="717702"/>
                </a:lnTo>
                <a:lnTo>
                  <a:pt x="1410769" y="707734"/>
                </a:lnTo>
                <a:lnTo>
                  <a:pt x="1400800" y="702750"/>
                </a:lnTo>
                <a:lnTo>
                  <a:pt x="1390829" y="692782"/>
                </a:lnTo>
                <a:lnTo>
                  <a:pt x="1380860" y="682814"/>
                </a:lnTo>
                <a:lnTo>
                  <a:pt x="1375876" y="677830"/>
                </a:lnTo>
                <a:lnTo>
                  <a:pt x="1370890" y="667862"/>
                </a:lnTo>
                <a:lnTo>
                  <a:pt x="1375876" y="657894"/>
                </a:lnTo>
                <a:lnTo>
                  <a:pt x="1375876" y="647926"/>
                </a:lnTo>
                <a:lnTo>
                  <a:pt x="1380860" y="637959"/>
                </a:lnTo>
                <a:lnTo>
                  <a:pt x="1390829" y="627991"/>
                </a:lnTo>
                <a:close/>
                <a:moveTo>
                  <a:pt x="8978083" y="618011"/>
                </a:moveTo>
                <a:lnTo>
                  <a:pt x="8983068" y="618011"/>
                </a:lnTo>
                <a:lnTo>
                  <a:pt x="8973098" y="622995"/>
                </a:lnTo>
                <a:close/>
                <a:moveTo>
                  <a:pt x="8988053" y="613027"/>
                </a:moveTo>
                <a:lnTo>
                  <a:pt x="8988053" y="618011"/>
                </a:lnTo>
                <a:lnTo>
                  <a:pt x="8983068" y="618011"/>
                </a:lnTo>
                <a:close/>
                <a:moveTo>
                  <a:pt x="8678979" y="563187"/>
                </a:moveTo>
                <a:lnTo>
                  <a:pt x="8683964" y="563187"/>
                </a:lnTo>
                <a:lnTo>
                  <a:pt x="8683964" y="568171"/>
                </a:lnTo>
                <a:lnTo>
                  <a:pt x="8683964" y="573155"/>
                </a:lnTo>
                <a:lnTo>
                  <a:pt x="8683964" y="588107"/>
                </a:lnTo>
                <a:lnTo>
                  <a:pt x="8688949" y="598075"/>
                </a:lnTo>
                <a:lnTo>
                  <a:pt x="8688949" y="603059"/>
                </a:lnTo>
                <a:lnTo>
                  <a:pt x="8693934" y="622995"/>
                </a:lnTo>
                <a:lnTo>
                  <a:pt x="8698919" y="632963"/>
                </a:lnTo>
                <a:lnTo>
                  <a:pt x="8703904" y="637947"/>
                </a:lnTo>
                <a:lnTo>
                  <a:pt x="8703904" y="642931"/>
                </a:lnTo>
                <a:lnTo>
                  <a:pt x="8708889" y="652899"/>
                </a:lnTo>
                <a:lnTo>
                  <a:pt x="8713874" y="657883"/>
                </a:lnTo>
                <a:lnTo>
                  <a:pt x="8723845" y="657883"/>
                </a:lnTo>
                <a:lnTo>
                  <a:pt x="8728830" y="657883"/>
                </a:lnTo>
                <a:lnTo>
                  <a:pt x="8738800" y="652899"/>
                </a:lnTo>
                <a:lnTo>
                  <a:pt x="8743785" y="647915"/>
                </a:lnTo>
                <a:lnTo>
                  <a:pt x="8748770" y="647915"/>
                </a:lnTo>
                <a:lnTo>
                  <a:pt x="8763725" y="657883"/>
                </a:lnTo>
                <a:lnTo>
                  <a:pt x="8763725" y="677818"/>
                </a:lnTo>
                <a:lnTo>
                  <a:pt x="8758740" y="702738"/>
                </a:lnTo>
                <a:lnTo>
                  <a:pt x="8753755" y="722674"/>
                </a:lnTo>
                <a:lnTo>
                  <a:pt x="8748770" y="732642"/>
                </a:lnTo>
                <a:lnTo>
                  <a:pt x="8738800" y="742610"/>
                </a:lnTo>
                <a:lnTo>
                  <a:pt x="8728830" y="742610"/>
                </a:lnTo>
                <a:lnTo>
                  <a:pt x="8723845" y="742610"/>
                </a:lnTo>
                <a:lnTo>
                  <a:pt x="8713874" y="742610"/>
                </a:lnTo>
                <a:lnTo>
                  <a:pt x="8708889" y="742610"/>
                </a:lnTo>
                <a:lnTo>
                  <a:pt x="8708889" y="737626"/>
                </a:lnTo>
                <a:lnTo>
                  <a:pt x="8703904" y="747594"/>
                </a:lnTo>
                <a:lnTo>
                  <a:pt x="8693934" y="747594"/>
                </a:lnTo>
                <a:lnTo>
                  <a:pt x="8688949" y="747594"/>
                </a:lnTo>
                <a:lnTo>
                  <a:pt x="8683964" y="742610"/>
                </a:lnTo>
                <a:lnTo>
                  <a:pt x="8678979" y="737626"/>
                </a:lnTo>
                <a:lnTo>
                  <a:pt x="8673994" y="737626"/>
                </a:lnTo>
                <a:lnTo>
                  <a:pt x="8669009" y="742610"/>
                </a:lnTo>
                <a:lnTo>
                  <a:pt x="8664024" y="747594"/>
                </a:lnTo>
                <a:lnTo>
                  <a:pt x="8664024" y="752578"/>
                </a:lnTo>
                <a:lnTo>
                  <a:pt x="8639099" y="762546"/>
                </a:lnTo>
                <a:lnTo>
                  <a:pt x="8609188" y="782482"/>
                </a:lnTo>
                <a:lnTo>
                  <a:pt x="8574293" y="787466"/>
                </a:lnTo>
                <a:lnTo>
                  <a:pt x="8559338" y="782482"/>
                </a:lnTo>
                <a:lnTo>
                  <a:pt x="8549368" y="782482"/>
                </a:lnTo>
                <a:lnTo>
                  <a:pt x="8544383" y="782482"/>
                </a:lnTo>
                <a:lnTo>
                  <a:pt x="8544383" y="777498"/>
                </a:lnTo>
                <a:lnTo>
                  <a:pt x="8554353" y="772514"/>
                </a:lnTo>
                <a:lnTo>
                  <a:pt x="8564323" y="767530"/>
                </a:lnTo>
                <a:lnTo>
                  <a:pt x="8579278" y="757562"/>
                </a:lnTo>
                <a:lnTo>
                  <a:pt x="8594233" y="752578"/>
                </a:lnTo>
                <a:lnTo>
                  <a:pt x="8609188" y="747594"/>
                </a:lnTo>
                <a:lnTo>
                  <a:pt x="8614173" y="742610"/>
                </a:lnTo>
                <a:lnTo>
                  <a:pt x="8619158" y="742610"/>
                </a:lnTo>
                <a:lnTo>
                  <a:pt x="8624144" y="732642"/>
                </a:lnTo>
                <a:lnTo>
                  <a:pt x="8629129" y="727658"/>
                </a:lnTo>
                <a:lnTo>
                  <a:pt x="8624144" y="722674"/>
                </a:lnTo>
                <a:lnTo>
                  <a:pt x="8614173" y="722674"/>
                </a:lnTo>
                <a:lnTo>
                  <a:pt x="8609188" y="722674"/>
                </a:lnTo>
                <a:lnTo>
                  <a:pt x="8604203" y="727658"/>
                </a:lnTo>
                <a:lnTo>
                  <a:pt x="8599218" y="727658"/>
                </a:lnTo>
                <a:lnTo>
                  <a:pt x="8594233" y="732642"/>
                </a:lnTo>
                <a:lnTo>
                  <a:pt x="8589248" y="732642"/>
                </a:lnTo>
                <a:lnTo>
                  <a:pt x="8579278" y="732642"/>
                </a:lnTo>
                <a:lnTo>
                  <a:pt x="8569308" y="732642"/>
                </a:lnTo>
                <a:lnTo>
                  <a:pt x="8564323" y="727658"/>
                </a:lnTo>
                <a:lnTo>
                  <a:pt x="8559338" y="722674"/>
                </a:lnTo>
                <a:lnTo>
                  <a:pt x="8559338" y="717690"/>
                </a:lnTo>
                <a:lnTo>
                  <a:pt x="8559338" y="712706"/>
                </a:lnTo>
                <a:lnTo>
                  <a:pt x="8554353" y="722674"/>
                </a:lnTo>
                <a:lnTo>
                  <a:pt x="8554353" y="732642"/>
                </a:lnTo>
                <a:lnTo>
                  <a:pt x="8544383" y="737626"/>
                </a:lnTo>
                <a:lnTo>
                  <a:pt x="8539398" y="742610"/>
                </a:lnTo>
                <a:lnTo>
                  <a:pt x="8534413" y="742610"/>
                </a:lnTo>
                <a:lnTo>
                  <a:pt x="8519457" y="742610"/>
                </a:lnTo>
                <a:lnTo>
                  <a:pt x="8509487" y="742610"/>
                </a:lnTo>
                <a:lnTo>
                  <a:pt x="8504502" y="737626"/>
                </a:lnTo>
                <a:lnTo>
                  <a:pt x="8499517" y="732642"/>
                </a:lnTo>
                <a:lnTo>
                  <a:pt x="8499517" y="727658"/>
                </a:lnTo>
                <a:lnTo>
                  <a:pt x="8489547" y="717690"/>
                </a:lnTo>
                <a:lnTo>
                  <a:pt x="8479577" y="712706"/>
                </a:lnTo>
                <a:lnTo>
                  <a:pt x="8479577" y="702738"/>
                </a:lnTo>
                <a:lnTo>
                  <a:pt x="8479577" y="697754"/>
                </a:lnTo>
                <a:lnTo>
                  <a:pt x="8484562" y="692770"/>
                </a:lnTo>
                <a:lnTo>
                  <a:pt x="8489547" y="687786"/>
                </a:lnTo>
                <a:lnTo>
                  <a:pt x="8494532" y="682802"/>
                </a:lnTo>
                <a:lnTo>
                  <a:pt x="8499517" y="677818"/>
                </a:lnTo>
                <a:lnTo>
                  <a:pt x="8499517" y="657883"/>
                </a:lnTo>
                <a:lnTo>
                  <a:pt x="8499517" y="652899"/>
                </a:lnTo>
                <a:lnTo>
                  <a:pt x="8499517" y="647915"/>
                </a:lnTo>
                <a:lnTo>
                  <a:pt x="8504502" y="647915"/>
                </a:lnTo>
                <a:lnTo>
                  <a:pt x="8504502" y="632963"/>
                </a:lnTo>
                <a:lnTo>
                  <a:pt x="8509487" y="618011"/>
                </a:lnTo>
                <a:lnTo>
                  <a:pt x="8514472" y="613027"/>
                </a:lnTo>
                <a:lnTo>
                  <a:pt x="8519457" y="608043"/>
                </a:lnTo>
                <a:lnTo>
                  <a:pt x="8529428" y="608043"/>
                </a:lnTo>
                <a:lnTo>
                  <a:pt x="8534413" y="608043"/>
                </a:lnTo>
                <a:lnTo>
                  <a:pt x="8544383" y="608043"/>
                </a:lnTo>
                <a:lnTo>
                  <a:pt x="8549368" y="613027"/>
                </a:lnTo>
                <a:lnTo>
                  <a:pt x="8554353" y="613027"/>
                </a:lnTo>
                <a:lnTo>
                  <a:pt x="8559338" y="627979"/>
                </a:lnTo>
                <a:lnTo>
                  <a:pt x="8564323" y="632963"/>
                </a:lnTo>
                <a:lnTo>
                  <a:pt x="8569308" y="632963"/>
                </a:lnTo>
                <a:lnTo>
                  <a:pt x="8574293" y="627979"/>
                </a:lnTo>
                <a:lnTo>
                  <a:pt x="8579278" y="627979"/>
                </a:lnTo>
                <a:lnTo>
                  <a:pt x="8589248" y="622995"/>
                </a:lnTo>
                <a:lnTo>
                  <a:pt x="8594233" y="622995"/>
                </a:lnTo>
                <a:lnTo>
                  <a:pt x="8604203" y="627979"/>
                </a:lnTo>
                <a:lnTo>
                  <a:pt x="8609188" y="637947"/>
                </a:lnTo>
                <a:lnTo>
                  <a:pt x="8614173" y="647915"/>
                </a:lnTo>
                <a:lnTo>
                  <a:pt x="8614173" y="657883"/>
                </a:lnTo>
                <a:lnTo>
                  <a:pt x="8614173" y="662866"/>
                </a:lnTo>
                <a:lnTo>
                  <a:pt x="8614173" y="672834"/>
                </a:lnTo>
                <a:lnTo>
                  <a:pt x="8619158" y="677818"/>
                </a:lnTo>
                <a:lnTo>
                  <a:pt x="8619158" y="682802"/>
                </a:lnTo>
                <a:lnTo>
                  <a:pt x="8624144" y="682802"/>
                </a:lnTo>
                <a:lnTo>
                  <a:pt x="8629129" y="677818"/>
                </a:lnTo>
                <a:lnTo>
                  <a:pt x="8634114" y="667850"/>
                </a:lnTo>
                <a:lnTo>
                  <a:pt x="8639099" y="657883"/>
                </a:lnTo>
                <a:lnTo>
                  <a:pt x="8644084" y="652899"/>
                </a:lnTo>
                <a:lnTo>
                  <a:pt x="8649069" y="642931"/>
                </a:lnTo>
                <a:lnTo>
                  <a:pt x="8654054" y="637947"/>
                </a:lnTo>
                <a:lnTo>
                  <a:pt x="8644084" y="632963"/>
                </a:lnTo>
                <a:lnTo>
                  <a:pt x="8639099" y="622995"/>
                </a:lnTo>
                <a:lnTo>
                  <a:pt x="8639099" y="618011"/>
                </a:lnTo>
                <a:lnTo>
                  <a:pt x="8644084" y="613027"/>
                </a:lnTo>
                <a:lnTo>
                  <a:pt x="8639099" y="598075"/>
                </a:lnTo>
                <a:lnTo>
                  <a:pt x="8644084" y="588107"/>
                </a:lnTo>
                <a:lnTo>
                  <a:pt x="8649069" y="578139"/>
                </a:lnTo>
                <a:lnTo>
                  <a:pt x="8659039" y="573155"/>
                </a:lnTo>
                <a:lnTo>
                  <a:pt x="8669009" y="568171"/>
                </a:lnTo>
                <a:close/>
                <a:moveTo>
                  <a:pt x="9003008" y="553219"/>
                </a:moveTo>
                <a:lnTo>
                  <a:pt x="9007993" y="553219"/>
                </a:lnTo>
                <a:lnTo>
                  <a:pt x="9012978" y="553219"/>
                </a:lnTo>
                <a:lnTo>
                  <a:pt x="9017963" y="558203"/>
                </a:lnTo>
                <a:lnTo>
                  <a:pt x="9032918" y="553219"/>
                </a:lnTo>
                <a:lnTo>
                  <a:pt x="9047874" y="553219"/>
                </a:lnTo>
                <a:lnTo>
                  <a:pt x="9057844" y="553219"/>
                </a:lnTo>
                <a:lnTo>
                  <a:pt x="9067814" y="563187"/>
                </a:lnTo>
                <a:lnTo>
                  <a:pt x="9077784" y="568171"/>
                </a:lnTo>
                <a:lnTo>
                  <a:pt x="9082769" y="578139"/>
                </a:lnTo>
                <a:lnTo>
                  <a:pt x="9087754" y="583123"/>
                </a:lnTo>
                <a:lnTo>
                  <a:pt x="9092739" y="583123"/>
                </a:lnTo>
                <a:lnTo>
                  <a:pt x="9097724" y="598075"/>
                </a:lnTo>
                <a:lnTo>
                  <a:pt x="9102709" y="613027"/>
                </a:lnTo>
                <a:lnTo>
                  <a:pt x="9097724" y="622995"/>
                </a:lnTo>
                <a:lnTo>
                  <a:pt x="9097724" y="632962"/>
                </a:lnTo>
                <a:lnTo>
                  <a:pt x="9092739" y="642930"/>
                </a:lnTo>
                <a:lnTo>
                  <a:pt x="9082769" y="652898"/>
                </a:lnTo>
                <a:lnTo>
                  <a:pt x="9072799" y="657882"/>
                </a:lnTo>
                <a:lnTo>
                  <a:pt x="9062829" y="662866"/>
                </a:lnTo>
                <a:lnTo>
                  <a:pt x="9052859" y="662866"/>
                </a:lnTo>
                <a:lnTo>
                  <a:pt x="9052859" y="667850"/>
                </a:lnTo>
                <a:lnTo>
                  <a:pt x="9032918" y="637946"/>
                </a:lnTo>
                <a:lnTo>
                  <a:pt x="8993038" y="647914"/>
                </a:lnTo>
                <a:lnTo>
                  <a:pt x="8998023" y="637946"/>
                </a:lnTo>
                <a:lnTo>
                  <a:pt x="9003008" y="622995"/>
                </a:lnTo>
                <a:lnTo>
                  <a:pt x="9003008" y="608043"/>
                </a:lnTo>
                <a:lnTo>
                  <a:pt x="9003008" y="598075"/>
                </a:lnTo>
                <a:lnTo>
                  <a:pt x="9007993" y="588107"/>
                </a:lnTo>
                <a:lnTo>
                  <a:pt x="9007993" y="583123"/>
                </a:lnTo>
                <a:lnTo>
                  <a:pt x="9003008" y="573155"/>
                </a:lnTo>
                <a:lnTo>
                  <a:pt x="8998023" y="563187"/>
                </a:lnTo>
                <a:lnTo>
                  <a:pt x="8998023" y="558203"/>
                </a:lnTo>
                <a:close/>
                <a:moveTo>
                  <a:pt x="8519459" y="513349"/>
                </a:moveTo>
                <a:lnTo>
                  <a:pt x="8524444" y="513349"/>
                </a:lnTo>
                <a:lnTo>
                  <a:pt x="8529429" y="513349"/>
                </a:lnTo>
                <a:lnTo>
                  <a:pt x="8534414" y="518332"/>
                </a:lnTo>
                <a:lnTo>
                  <a:pt x="8534414" y="528300"/>
                </a:lnTo>
                <a:lnTo>
                  <a:pt x="8534414" y="533284"/>
                </a:lnTo>
                <a:lnTo>
                  <a:pt x="8534414" y="543252"/>
                </a:lnTo>
                <a:lnTo>
                  <a:pt x="8534414" y="548236"/>
                </a:lnTo>
                <a:lnTo>
                  <a:pt x="8529429" y="553220"/>
                </a:lnTo>
                <a:lnTo>
                  <a:pt x="8524444" y="568172"/>
                </a:lnTo>
                <a:lnTo>
                  <a:pt x="8519459" y="578140"/>
                </a:lnTo>
                <a:lnTo>
                  <a:pt x="8509488" y="583124"/>
                </a:lnTo>
                <a:lnTo>
                  <a:pt x="8504503" y="583124"/>
                </a:lnTo>
                <a:lnTo>
                  <a:pt x="8499518" y="583124"/>
                </a:lnTo>
                <a:lnTo>
                  <a:pt x="8494533" y="583124"/>
                </a:lnTo>
                <a:lnTo>
                  <a:pt x="8489548" y="583124"/>
                </a:lnTo>
                <a:lnTo>
                  <a:pt x="8484563" y="573156"/>
                </a:lnTo>
                <a:lnTo>
                  <a:pt x="8484563" y="558204"/>
                </a:lnTo>
                <a:lnTo>
                  <a:pt x="8489548" y="548236"/>
                </a:lnTo>
                <a:lnTo>
                  <a:pt x="8499518" y="538268"/>
                </a:lnTo>
                <a:lnTo>
                  <a:pt x="8509488" y="528300"/>
                </a:lnTo>
                <a:lnTo>
                  <a:pt x="8514474" y="518332"/>
                </a:lnTo>
                <a:close/>
                <a:moveTo>
                  <a:pt x="9122650" y="508364"/>
                </a:moveTo>
                <a:lnTo>
                  <a:pt x="9127635" y="508364"/>
                </a:lnTo>
                <a:lnTo>
                  <a:pt x="9132620" y="508364"/>
                </a:lnTo>
                <a:lnTo>
                  <a:pt x="9137605" y="508364"/>
                </a:lnTo>
                <a:lnTo>
                  <a:pt x="9142590" y="513348"/>
                </a:lnTo>
                <a:lnTo>
                  <a:pt x="9147575" y="513348"/>
                </a:lnTo>
                <a:lnTo>
                  <a:pt x="9162531" y="513348"/>
                </a:lnTo>
                <a:lnTo>
                  <a:pt x="9172501" y="513348"/>
                </a:lnTo>
                <a:lnTo>
                  <a:pt x="9177486" y="518332"/>
                </a:lnTo>
                <a:lnTo>
                  <a:pt x="9187456" y="523316"/>
                </a:lnTo>
                <a:lnTo>
                  <a:pt x="9187456" y="528300"/>
                </a:lnTo>
                <a:lnTo>
                  <a:pt x="9187456" y="538268"/>
                </a:lnTo>
                <a:lnTo>
                  <a:pt x="9192441" y="543252"/>
                </a:lnTo>
                <a:lnTo>
                  <a:pt x="9197426" y="543252"/>
                </a:lnTo>
                <a:lnTo>
                  <a:pt x="9207396" y="543252"/>
                </a:lnTo>
                <a:lnTo>
                  <a:pt x="9212381" y="538268"/>
                </a:lnTo>
                <a:lnTo>
                  <a:pt x="9217366" y="533284"/>
                </a:lnTo>
                <a:lnTo>
                  <a:pt x="9222351" y="528300"/>
                </a:lnTo>
                <a:lnTo>
                  <a:pt x="9232321" y="528300"/>
                </a:lnTo>
                <a:lnTo>
                  <a:pt x="9237306" y="533284"/>
                </a:lnTo>
                <a:lnTo>
                  <a:pt x="9242291" y="533284"/>
                </a:lnTo>
                <a:lnTo>
                  <a:pt x="9242291" y="543252"/>
                </a:lnTo>
                <a:lnTo>
                  <a:pt x="9242291" y="548236"/>
                </a:lnTo>
                <a:lnTo>
                  <a:pt x="9242291" y="553220"/>
                </a:lnTo>
                <a:lnTo>
                  <a:pt x="9242291" y="558204"/>
                </a:lnTo>
                <a:lnTo>
                  <a:pt x="9242291" y="563188"/>
                </a:lnTo>
                <a:lnTo>
                  <a:pt x="9247277" y="563188"/>
                </a:lnTo>
                <a:lnTo>
                  <a:pt x="9247277" y="568172"/>
                </a:lnTo>
                <a:lnTo>
                  <a:pt x="9257247" y="568172"/>
                </a:lnTo>
                <a:lnTo>
                  <a:pt x="9262232" y="573156"/>
                </a:lnTo>
                <a:lnTo>
                  <a:pt x="9267217" y="583123"/>
                </a:lnTo>
                <a:lnTo>
                  <a:pt x="9272202" y="588107"/>
                </a:lnTo>
                <a:lnTo>
                  <a:pt x="9322052" y="618011"/>
                </a:lnTo>
                <a:lnTo>
                  <a:pt x="9341993" y="627979"/>
                </a:lnTo>
                <a:lnTo>
                  <a:pt x="9356948" y="632963"/>
                </a:lnTo>
                <a:lnTo>
                  <a:pt x="9366918" y="632963"/>
                </a:lnTo>
                <a:lnTo>
                  <a:pt x="9381873" y="627979"/>
                </a:lnTo>
                <a:lnTo>
                  <a:pt x="9386858" y="622995"/>
                </a:lnTo>
                <a:lnTo>
                  <a:pt x="9391843" y="622995"/>
                </a:lnTo>
                <a:lnTo>
                  <a:pt x="9391843" y="618011"/>
                </a:lnTo>
                <a:lnTo>
                  <a:pt x="9411784" y="618011"/>
                </a:lnTo>
                <a:lnTo>
                  <a:pt x="9426739" y="618011"/>
                </a:lnTo>
                <a:lnTo>
                  <a:pt x="9441694" y="618011"/>
                </a:lnTo>
                <a:lnTo>
                  <a:pt x="9451664" y="622995"/>
                </a:lnTo>
                <a:lnTo>
                  <a:pt x="9461634" y="627979"/>
                </a:lnTo>
                <a:lnTo>
                  <a:pt x="9466619" y="627979"/>
                </a:lnTo>
                <a:lnTo>
                  <a:pt x="9471604" y="627979"/>
                </a:lnTo>
                <a:lnTo>
                  <a:pt x="9491544" y="632963"/>
                </a:lnTo>
                <a:lnTo>
                  <a:pt x="9511485" y="637947"/>
                </a:lnTo>
                <a:lnTo>
                  <a:pt x="9521455" y="642931"/>
                </a:lnTo>
                <a:lnTo>
                  <a:pt x="9531425" y="647915"/>
                </a:lnTo>
                <a:lnTo>
                  <a:pt x="9536410" y="652899"/>
                </a:lnTo>
                <a:lnTo>
                  <a:pt x="9536410" y="657883"/>
                </a:lnTo>
                <a:lnTo>
                  <a:pt x="9536410" y="662867"/>
                </a:lnTo>
                <a:lnTo>
                  <a:pt x="9531425" y="667851"/>
                </a:lnTo>
                <a:lnTo>
                  <a:pt x="9526440" y="672835"/>
                </a:lnTo>
                <a:lnTo>
                  <a:pt x="9526440" y="682803"/>
                </a:lnTo>
                <a:lnTo>
                  <a:pt x="9526440" y="687787"/>
                </a:lnTo>
                <a:lnTo>
                  <a:pt x="9521455" y="692771"/>
                </a:lnTo>
                <a:lnTo>
                  <a:pt x="9511485" y="692771"/>
                </a:lnTo>
                <a:lnTo>
                  <a:pt x="9506500" y="697755"/>
                </a:lnTo>
                <a:lnTo>
                  <a:pt x="9501515" y="697755"/>
                </a:lnTo>
                <a:lnTo>
                  <a:pt x="9501515" y="712706"/>
                </a:lnTo>
                <a:lnTo>
                  <a:pt x="9501515" y="722674"/>
                </a:lnTo>
                <a:lnTo>
                  <a:pt x="9496530" y="727658"/>
                </a:lnTo>
                <a:lnTo>
                  <a:pt x="9491544" y="732642"/>
                </a:lnTo>
                <a:lnTo>
                  <a:pt x="9486559" y="737626"/>
                </a:lnTo>
                <a:lnTo>
                  <a:pt x="9476589" y="737626"/>
                </a:lnTo>
                <a:lnTo>
                  <a:pt x="9471604" y="737626"/>
                </a:lnTo>
                <a:lnTo>
                  <a:pt x="9466619" y="737626"/>
                </a:lnTo>
                <a:lnTo>
                  <a:pt x="9451664" y="727658"/>
                </a:lnTo>
                <a:lnTo>
                  <a:pt x="9436709" y="722674"/>
                </a:lnTo>
                <a:lnTo>
                  <a:pt x="9426739" y="722674"/>
                </a:lnTo>
                <a:lnTo>
                  <a:pt x="9421754" y="722674"/>
                </a:lnTo>
                <a:lnTo>
                  <a:pt x="9416769" y="727658"/>
                </a:lnTo>
                <a:lnTo>
                  <a:pt x="9416769" y="732642"/>
                </a:lnTo>
                <a:lnTo>
                  <a:pt x="9411784" y="737626"/>
                </a:lnTo>
                <a:lnTo>
                  <a:pt x="9411784" y="742610"/>
                </a:lnTo>
                <a:lnTo>
                  <a:pt x="9411784" y="747594"/>
                </a:lnTo>
                <a:lnTo>
                  <a:pt x="9381873" y="747594"/>
                </a:lnTo>
                <a:lnTo>
                  <a:pt x="9351963" y="752578"/>
                </a:lnTo>
                <a:lnTo>
                  <a:pt x="9322052" y="742610"/>
                </a:lnTo>
                <a:lnTo>
                  <a:pt x="9302112" y="737626"/>
                </a:lnTo>
                <a:lnTo>
                  <a:pt x="9297127" y="732642"/>
                </a:lnTo>
                <a:lnTo>
                  <a:pt x="9287157" y="722674"/>
                </a:lnTo>
                <a:lnTo>
                  <a:pt x="9277187" y="717690"/>
                </a:lnTo>
                <a:lnTo>
                  <a:pt x="9272202" y="717690"/>
                </a:lnTo>
                <a:lnTo>
                  <a:pt x="9262232" y="717690"/>
                </a:lnTo>
                <a:lnTo>
                  <a:pt x="9257247" y="722674"/>
                </a:lnTo>
                <a:lnTo>
                  <a:pt x="9252262" y="727658"/>
                </a:lnTo>
                <a:lnTo>
                  <a:pt x="9242291" y="727658"/>
                </a:lnTo>
                <a:lnTo>
                  <a:pt x="9237306" y="727658"/>
                </a:lnTo>
                <a:lnTo>
                  <a:pt x="9227336" y="727658"/>
                </a:lnTo>
                <a:lnTo>
                  <a:pt x="9217366" y="717690"/>
                </a:lnTo>
                <a:lnTo>
                  <a:pt x="9212381" y="707722"/>
                </a:lnTo>
                <a:lnTo>
                  <a:pt x="9212381" y="697755"/>
                </a:lnTo>
                <a:lnTo>
                  <a:pt x="9212381" y="692771"/>
                </a:lnTo>
                <a:lnTo>
                  <a:pt x="9217366" y="687787"/>
                </a:lnTo>
                <a:lnTo>
                  <a:pt x="9222351" y="687787"/>
                </a:lnTo>
                <a:lnTo>
                  <a:pt x="9227336" y="687787"/>
                </a:lnTo>
                <a:lnTo>
                  <a:pt x="9212381" y="627979"/>
                </a:lnTo>
                <a:lnTo>
                  <a:pt x="9212381" y="603059"/>
                </a:lnTo>
                <a:lnTo>
                  <a:pt x="9207396" y="588107"/>
                </a:lnTo>
                <a:lnTo>
                  <a:pt x="9207396" y="578139"/>
                </a:lnTo>
                <a:lnTo>
                  <a:pt x="9202411" y="568172"/>
                </a:lnTo>
                <a:lnTo>
                  <a:pt x="9197426" y="568172"/>
                </a:lnTo>
                <a:lnTo>
                  <a:pt x="9192441" y="568172"/>
                </a:lnTo>
                <a:lnTo>
                  <a:pt x="9187456" y="568172"/>
                </a:lnTo>
                <a:lnTo>
                  <a:pt x="9187456" y="573156"/>
                </a:lnTo>
                <a:lnTo>
                  <a:pt x="9182471" y="573156"/>
                </a:lnTo>
                <a:lnTo>
                  <a:pt x="9167516" y="583123"/>
                </a:lnTo>
                <a:lnTo>
                  <a:pt x="9157545" y="588107"/>
                </a:lnTo>
                <a:lnTo>
                  <a:pt x="9147575" y="588107"/>
                </a:lnTo>
                <a:lnTo>
                  <a:pt x="9137605" y="588107"/>
                </a:lnTo>
                <a:lnTo>
                  <a:pt x="9132620" y="583123"/>
                </a:lnTo>
                <a:lnTo>
                  <a:pt x="9132620" y="578139"/>
                </a:lnTo>
                <a:lnTo>
                  <a:pt x="9127635" y="573156"/>
                </a:lnTo>
                <a:lnTo>
                  <a:pt x="9127635" y="568172"/>
                </a:lnTo>
                <a:lnTo>
                  <a:pt x="9122650" y="548236"/>
                </a:lnTo>
                <a:lnTo>
                  <a:pt x="9117665" y="533284"/>
                </a:lnTo>
                <a:lnTo>
                  <a:pt x="9117665" y="523316"/>
                </a:lnTo>
                <a:lnTo>
                  <a:pt x="9117665" y="513348"/>
                </a:lnTo>
                <a:close/>
                <a:moveTo>
                  <a:pt x="8898322" y="408685"/>
                </a:moveTo>
                <a:lnTo>
                  <a:pt x="8908292" y="408685"/>
                </a:lnTo>
                <a:lnTo>
                  <a:pt x="8913277" y="408685"/>
                </a:lnTo>
                <a:lnTo>
                  <a:pt x="8928232" y="408685"/>
                </a:lnTo>
                <a:lnTo>
                  <a:pt x="8938202" y="413669"/>
                </a:lnTo>
                <a:lnTo>
                  <a:pt x="8943188" y="413669"/>
                </a:lnTo>
                <a:lnTo>
                  <a:pt x="8953158" y="418653"/>
                </a:lnTo>
                <a:lnTo>
                  <a:pt x="8968113" y="428621"/>
                </a:lnTo>
                <a:lnTo>
                  <a:pt x="8973098" y="448557"/>
                </a:lnTo>
                <a:lnTo>
                  <a:pt x="8968113" y="473477"/>
                </a:lnTo>
                <a:lnTo>
                  <a:pt x="8958143" y="493412"/>
                </a:lnTo>
                <a:lnTo>
                  <a:pt x="8948173" y="513348"/>
                </a:lnTo>
                <a:lnTo>
                  <a:pt x="8943188" y="518332"/>
                </a:lnTo>
                <a:lnTo>
                  <a:pt x="8958143" y="553220"/>
                </a:lnTo>
                <a:lnTo>
                  <a:pt x="8963128" y="588108"/>
                </a:lnTo>
                <a:lnTo>
                  <a:pt x="8963128" y="613027"/>
                </a:lnTo>
                <a:lnTo>
                  <a:pt x="8963128" y="622995"/>
                </a:lnTo>
                <a:lnTo>
                  <a:pt x="8968113" y="622995"/>
                </a:lnTo>
                <a:lnTo>
                  <a:pt x="8973098" y="622995"/>
                </a:lnTo>
                <a:lnTo>
                  <a:pt x="8963128" y="632963"/>
                </a:lnTo>
                <a:lnTo>
                  <a:pt x="8948173" y="632963"/>
                </a:lnTo>
                <a:lnTo>
                  <a:pt x="8933217" y="627979"/>
                </a:lnTo>
                <a:lnTo>
                  <a:pt x="8923247" y="622995"/>
                </a:lnTo>
                <a:lnTo>
                  <a:pt x="8908292" y="613027"/>
                </a:lnTo>
                <a:lnTo>
                  <a:pt x="8903307" y="598076"/>
                </a:lnTo>
                <a:lnTo>
                  <a:pt x="8898322" y="583124"/>
                </a:lnTo>
                <a:lnTo>
                  <a:pt x="8898322" y="568172"/>
                </a:lnTo>
                <a:lnTo>
                  <a:pt x="8893337" y="553220"/>
                </a:lnTo>
                <a:lnTo>
                  <a:pt x="8888352" y="543252"/>
                </a:lnTo>
                <a:lnTo>
                  <a:pt x="8883367" y="538268"/>
                </a:lnTo>
                <a:lnTo>
                  <a:pt x="8873397" y="533284"/>
                </a:lnTo>
                <a:lnTo>
                  <a:pt x="8858442" y="533284"/>
                </a:lnTo>
                <a:lnTo>
                  <a:pt x="8853457" y="533284"/>
                </a:lnTo>
                <a:lnTo>
                  <a:pt x="8843486" y="533284"/>
                </a:lnTo>
                <a:lnTo>
                  <a:pt x="8838501" y="518332"/>
                </a:lnTo>
                <a:lnTo>
                  <a:pt x="8833516" y="503380"/>
                </a:lnTo>
                <a:lnTo>
                  <a:pt x="8823546" y="493412"/>
                </a:lnTo>
                <a:lnTo>
                  <a:pt x="8818561" y="478460"/>
                </a:lnTo>
                <a:lnTo>
                  <a:pt x="8813576" y="468493"/>
                </a:lnTo>
                <a:lnTo>
                  <a:pt x="8808591" y="463509"/>
                </a:lnTo>
                <a:lnTo>
                  <a:pt x="8803606" y="443573"/>
                </a:lnTo>
                <a:lnTo>
                  <a:pt x="8803606" y="433605"/>
                </a:lnTo>
                <a:lnTo>
                  <a:pt x="8808591" y="428621"/>
                </a:lnTo>
                <a:lnTo>
                  <a:pt x="8808591" y="423637"/>
                </a:lnTo>
                <a:lnTo>
                  <a:pt x="8813576" y="423637"/>
                </a:lnTo>
                <a:lnTo>
                  <a:pt x="8823546" y="423637"/>
                </a:lnTo>
                <a:lnTo>
                  <a:pt x="8828531" y="423637"/>
                </a:lnTo>
                <a:lnTo>
                  <a:pt x="8833516" y="428621"/>
                </a:lnTo>
                <a:lnTo>
                  <a:pt x="8838501" y="433605"/>
                </a:lnTo>
                <a:lnTo>
                  <a:pt x="8843486" y="433605"/>
                </a:lnTo>
                <a:lnTo>
                  <a:pt x="8843486" y="453541"/>
                </a:lnTo>
                <a:lnTo>
                  <a:pt x="8853457" y="468493"/>
                </a:lnTo>
                <a:lnTo>
                  <a:pt x="8868412" y="478460"/>
                </a:lnTo>
                <a:lnTo>
                  <a:pt x="8883367" y="488429"/>
                </a:lnTo>
                <a:lnTo>
                  <a:pt x="8898322" y="503380"/>
                </a:lnTo>
                <a:lnTo>
                  <a:pt x="8913277" y="503380"/>
                </a:lnTo>
                <a:lnTo>
                  <a:pt x="8913277" y="488429"/>
                </a:lnTo>
                <a:lnTo>
                  <a:pt x="8903307" y="468493"/>
                </a:lnTo>
                <a:lnTo>
                  <a:pt x="8898322" y="443573"/>
                </a:lnTo>
                <a:lnTo>
                  <a:pt x="8893337" y="423637"/>
                </a:lnTo>
                <a:lnTo>
                  <a:pt x="8893337" y="413669"/>
                </a:lnTo>
                <a:close/>
                <a:moveTo>
                  <a:pt x="1256235" y="309017"/>
                </a:moveTo>
                <a:lnTo>
                  <a:pt x="1335994" y="363841"/>
                </a:lnTo>
                <a:lnTo>
                  <a:pt x="1326023" y="423648"/>
                </a:lnTo>
                <a:lnTo>
                  <a:pt x="1350949" y="473488"/>
                </a:lnTo>
                <a:lnTo>
                  <a:pt x="1355935" y="498407"/>
                </a:lnTo>
                <a:lnTo>
                  <a:pt x="1350949" y="528311"/>
                </a:lnTo>
                <a:lnTo>
                  <a:pt x="1345966" y="548247"/>
                </a:lnTo>
                <a:lnTo>
                  <a:pt x="1340980" y="553230"/>
                </a:lnTo>
                <a:lnTo>
                  <a:pt x="1316054" y="637958"/>
                </a:lnTo>
                <a:lnTo>
                  <a:pt x="1306083" y="692781"/>
                </a:lnTo>
                <a:lnTo>
                  <a:pt x="1291130" y="737637"/>
                </a:lnTo>
                <a:lnTo>
                  <a:pt x="1266203" y="837317"/>
                </a:lnTo>
                <a:lnTo>
                  <a:pt x="1246263" y="857252"/>
                </a:lnTo>
                <a:lnTo>
                  <a:pt x="1241280" y="847284"/>
                </a:lnTo>
                <a:lnTo>
                  <a:pt x="1236294" y="837317"/>
                </a:lnTo>
                <a:lnTo>
                  <a:pt x="1226323" y="827348"/>
                </a:lnTo>
                <a:lnTo>
                  <a:pt x="1221337" y="812397"/>
                </a:lnTo>
                <a:lnTo>
                  <a:pt x="1211368" y="797446"/>
                </a:lnTo>
                <a:lnTo>
                  <a:pt x="1201398" y="787477"/>
                </a:lnTo>
                <a:lnTo>
                  <a:pt x="1191428" y="777510"/>
                </a:lnTo>
                <a:lnTo>
                  <a:pt x="1186444" y="762559"/>
                </a:lnTo>
                <a:lnTo>
                  <a:pt x="1181458" y="747605"/>
                </a:lnTo>
                <a:lnTo>
                  <a:pt x="1176473" y="732653"/>
                </a:lnTo>
                <a:lnTo>
                  <a:pt x="1171489" y="722685"/>
                </a:lnTo>
                <a:lnTo>
                  <a:pt x="1196414" y="687797"/>
                </a:lnTo>
                <a:lnTo>
                  <a:pt x="1171489" y="667861"/>
                </a:lnTo>
                <a:lnTo>
                  <a:pt x="1171489" y="637958"/>
                </a:lnTo>
                <a:lnTo>
                  <a:pt x="1176473" y="632974"/>
                </a:lnTo>
                <a:lnTo>
                  <a:pt x="1181458" y="627990"/>
                </a:lnTo>
                <a:lnTo>
                  <a:pt x="1196414" y="623006"/>
                </a:lnTo>
                <a:lnTo>
                  <a:pt x="1216354" y="613038"/>
                </a:lnTo>
                <a:lnTo>
                  <a:pt x="1236294" y="593102"/>
                </a:lnTo>
                <a:lnTo>
                  <a:pt x="1246263" y="583135"/>
                </a:lnTo>
                <a:lnTo>
                  <a:pt x="1251249" y="573167"/>
                </a:lnTo>
                <a:lnTo>
                  <a:pt x="1251249" y="568183"/>
                </a:lnTo>
                <a:lnTo>
                  <a:pt x="1246263" y="558214"/>
                </a:lnTo>
                <a:lnTo>
                  <a:pt x="1241280" y="553230"/>
                </a:lnTo>
                <a:lnTo>
                  <a:pt x="1231308" y="548247"/>
                </a:lnTo>
                <a:lnTo>
                  <a:pt x="1226323" y="548247"/>
                </a:lnTo>
                <a:lnTo>
                  <a:pt x="1226323" y="543263"/>
                </a:lnTo>
                <a:lnTo>
                  <a:pt x="1191428" y="543263"/>
                </a:lnTo>
                <a:lnTo>
                  <a:pt x="1186444" y="573167"/>
                </a:lnTo>
                <a:lnTo>
                  <a:pt x="1151548" y="593102"/>
                </a:lnTo>
                <a:lnTo>
                  <a:pt x="1116653" y="543263"/>
                </a:lnTo>
                <a:lnTo>
                  <a:pt x="1101698" y="518343"/>
                </a:lnTo>
                <a:lnTo>
                  <a:pt x="1091726" y="488439"/>
                </a:lnTo>
                <a:lnTo>
                  <a:pt x="1081757" y="468504"/>
                </a:lnTo>
                <a:lnTo>
                  <a:pt x="1081757" y="458535"/>
                </a:lnTo>
                <a:lnTo>
                  <a:pt x="1081757" y="398728"/>
                </a:lnTo>
                <a:lnTo>
                  <a:pt x="1086743" y="348889"/>
                </a:lnTo>
                <a:lnTo>
                  <a:pt x="1101698" y="348889"/>
                </a:lnTo>
                <a:lnTo>
                  <a:pt x="1111668" y="353873"/>
                </a:lnTo>
                <a:lnTo>
                  <a:pt x="1121637" y="363841"/>
                </a:lnTo>
                <a:lnTo>
                  <a:pt x="1131608" y="373809"/>
                </a:lnTo>
                <a:lnTo>
                  <a:pt x="1136593" y="383776"/>
                </a:lnTo>
                <a:lnTo>
                  <a:pt x="1141577" y="393744"/>
                </a:lnTo>
                <a:lnTo>
                  <a:pt x="1146562" y="393744"/>
                </a:lnTo>
                <a:lnTo>
                  <a:pt x="1151548" y="393744"/>
                </a:lnTo>
                <a:lnTo>
                  <a:pt x="1161517" y="393744"/>
                </a:lnTo>
                <a:lnTo>
                  <a:pt x="1161517" y="388760"/>
                </a:lnTo>
                <a:lnTo>
                  <a:pt x="1166503" y="378792"/>
                </a:lnTo>
                <a:lnTo>
                  <a:pt x="1166503" y="373809"/>
                </a:lnTo>
                <a:lnTo>
                  <a:pt x="1166503" y="363841"/>
                </a:lnTo>
                <a:lnTo>
                  <a:pt x="1171489" y="358857"/>
                </a:lnTo>
                <a:lnTo>
                  <a:pt x="1176473" y="358857"/>
                </a:lnTo>
                <a:lnTo>
                  <a:pt x="1181458" y="358857"/>
                </a:lnTo>
                <a:lnTo>
                  <a:pt x="1186444" y="358857"/>
                </a:lnTo>
                <a:lnTo>
                  <a:pt x="1191428" y="358857"/>
                </a:lnTo>
                <a:lnTo>
                  <a:pt x="1191428" y="363841"/>
                </a:lnTo>
                <a:lnTo>
                  <a:pt x="1216354" y="383776"/>
                </a:lnTo>
                <a:lnTo>
                  <a:pt x="1221337" y="373809"/>
                </a:lnTo>
                <a:lnTo>
                  <a:pt x="1221337" y="368824"/>
                </a:lnTo>
                <a:lnTo>
                  <a:pt x="1226323" y="353873"/>
                </a:lnTo>
                <a:lnTo>
                  <a:pt x="1226323" y="343905"/>
                </a:lnTo>
                <a:lnTo>
                  <a:pt x="1226323" y="333937"/>
                </a:lnTo>
                <a:lnTo>
                  <a:pt x="1226323" y="328953"/>
                </a:lnTo>
                <a:lnTo>
                  <a:pt x="1231308" y="323969"/>
                </a:lnTo>
                <a:lnTo>
                  <a:pt x="1241280" y="318985"/>
                </a:lnTo>
                <a:lnTo>
                  <a:pt x="1246263" y="314001"/>
                </a:lnTo>
                <a:lnTo>
                  <a:pt x="1256235" y="314001"/>
                </a:lnTo>
                <a:close/>
                <a:moveTo>
                  <a:pt x="8574294" y="309006"/>
                </a:moveTo>
                <a:lnTo>
                  <a:pt x="8579279" y="309006"/>
                </a:lnTo>
                <a:lnTo>
                  <a:pt x="8584264" y="313990"/>
                </a:lnTo>
                <a:lnTo>
                  <a:pt x="8594234" y="318974"/>
                </a:lnTo>
                <a:lnTo>
                  <a:pt x="8599219" y="323958"/>
                </a:lnTo>
                <a:lnTo>
                  <a:pt x="8609189" y="333926"/>
                </a:lnTo>
                <a:lnTo>
                  <a:pt x="8614174" y="338910"/>
                </a:lnTo>
                <a:lnTo>
                  <a:pt x="8619159" y="338910"/>
                </a:lnTo>
                <a:lnTo>
                  <a:pt x="8614174" y="343894"/>
                </a:lnTo>
                <a:lnTo>
                  <a:pt x="8609189" y="343894"/>
                </a:lnTo>
                <a:lnTo>
                  <a:pt x="8604204" y="348878"/>
                </a:lnTo>
                <a:lnTo>
                  <a:pt x="8599219" y="358845"/>
                </a:lnTo>
                <a:lnTo>
                  <a:pt x="8594234" y="363829"/>
                </a:lnTo>
                <a:lnTo>
                  <a:pt x="8594234" y="373797"/>
                </a:lnTo>
                <a:lnTo>
                  <a:pt x="8599219" y="378781"/>
                </a:lnTo>
                <a:lnTo>
                  <a:pt x="8599219" y="383765"/>
                </a:lnTo>
                <a:lnTo>
                  <a:pt x="8594234" y="393733"/>
                </a:lnTo>
                <a:lnTo>
                  <a:pt x="8589249" y="403701"/>
                </a:lnTo>
                <a:lnTo>
                  <a:pt x="8584264" y="408685"/>
                </a:lnTo>
                <a:lnTo>
                  <a:pt x="8584264" y="413669"/>
                </a:lnTo>
                <a:lnTo>
                  <a:pt x="8579279" y="413669"/>
                </a:lnTo>
                <a:lnTo>
                  <a:pt x="8589249" y="418653"/>
                </a:lnTo>
                <a:lnTo>
                  <a:pt x="8589249" y="423637"/>
                </a:lnTo>
                <a:lnTo>
                  <a:pt x="8589249" y="428621"/>
                </a:lnTo>
                <a:lnTo>
                  <a:pt x="8589249" y="438589"/>
                </a:lnTo>
                <a:lnTo>
                  <a:pt x="8584264" y="443573"/>
                </a:lnTo>
                <a:lnTo>
                  <a:pt x="8579279" y="448557"/>
                </a:lnTo>
                <a:lnTo>
                  <a:pt x="8569308" y="463508"/>
                </a:lnTo>
                <a:lnTo>
                  <a:pt x="8554353" y="468492"/>
                </a:lnTo>
                <a:lnTo>
                  <a:pt x="8544383" y="468492"/>
                </a:lnTo>
                <a:lnTo>
                  <a:pt x="8534413" y="463508"/>
                </a:lnTo>
                <a:lnTo>
                  <a:pt x="8524443" y="458524"/>
                </a:lnTo>
                <a:lnTo>
                  <a:pt x="8519458" y="453540"/>
                </a:lnTo>
                <a:lnTo>
                  <a:pt x="8514473" y="468492"/>
                </a:lnTo>
                <a:lnTo>
                  <a:pt x="8504503" y="478460"/>
                </a:lnTo>
                <a:lnTo>
                  <a:pt x="8499518" y="493412"/>
                </a:lnTo>
                <a:lnTo>
                  <a:pt x="8489548" y="503380"/>
                </a:lnTo>
                <a:lnTo>
                  <a:pt x="8479578" y="513348"/>
                </a:lnTo>
                <a:lnTo>
                  <a:pt x="8474593" y="523316"/>
                </a:lnTo>
                <a:lnTo>
                  <a:pt x="8469607" y="528300"/>
                </a:lnTo>
                <a:lnTo>
                  <a:pt x="8464622" y="528300"/>
                </a:lnTo>
                <a:lnTo>
                  <a:pt x="8449667" y="533284"/>
                </a:lnTo>
                <a:lnTo>
                  <a:pt x="8439697" y="533284"/>
                </a:lnTo>
                <a:lnTo>
                  <a:pt x="8434712" y="528300"/>
                </a:lnTo>
                <a:lnTo>
                  <a:pt x="8429727" y="523316"/>
                </a:lnTo>
                <a:lnTo>
                  <a:pt x="8424742" y="523316"/>
                </a:lnTo>
                <a:lnTo>
                  <a:pt x="8424742" y="518332"/>
                </a:lnTo>
                <a:lnTo>
                  <a:pt x="8394832" y="533284"/>
                </a:lnTo>
                <a:lnTo>
                  <a:pt x="8369906" y="528300"/>
                </a:lnTo>
                <a:lnTo>
                  <a:pt x="8349966" y="518332"/>
                </a:lnTo>
                <a:lnTo>
                  <a:pt x="8339996" y="513348"/>
                </a:lnTo>
                <a:lnTo>
                  <a:pt x="8330026" y="498396"/>
                </a:lnTo>
                <a:lnTo>
                  <a:pt x="8325041" y="493412"/>
                </a:lnTo>
                <a:lnTo>
                  <a:pt x="8325041" y="488428"/>
                </a:lnTo>
                <a:lnTo>
                  <a:pt x="8325041" y="483444"/>
                </a:lnTo>
                <a:lnTo>
                  <a:pt x="8330026" y="478460"/>
                </a:lnTo>
                <a:lnTo>
                  <a:pt x="8335011" y="478460"/>
                </a:lnTo>
                <a:lnTo>
                  <a:pt x="8344981" y="478460"/>
                </a:lnTo>
                <a:lnTo>
                  <a:pt x="8354951" y="478460"/>
                </a:lnTo>
                <a:lnTo>
                  <a:pt x="8359936" y="473476"/>
                </a:lnTo>
                <a:lnTo>
                  <a:pt x="8369906" y="473476"/>
                </a:lnTo>
                <a:lnTo>
                  <a:pt x="8389847" y="458524"/>
                </a:lnTo>
                <a:lnTo>
                  <a:pt x="8414772" y="438589"/>
                </a:lnTo>
                <a:lnTo>
                  <a:pt x="8434712" y="408685"/>
                </a:lnTo>
                <a:lnTo>
                  <a:pt x="8454652" y="383765"/>
                </a:lnTo>
                <a:lnTo>
                  <a:pt x="8469607" y="363829"/>
                </a:lnTo>
                <a:lnTo>
                  <a:pt x="8474593" y="358845"/>
                </a:lnTo>
                <a:lnTo>
                  <a:pt x="8484563" y="348878"/>
                </a:lnTo>
                <a:lnTo>
                  <a:pt x="8499518" y="343894"/>
                </a:lnTo>
                <a:lnTo>
                  <a:pt x="8514473" y="338910"/>
                </a:lnTo>
                <a:lnTo>
                  <a:pt x="8529428" y="338910"/>
                </a:lnTo>
                <a:lnTo>
                  <a:pt x="8534413" y="338910"/>
                </a:lnTo>
                <a:lnTo>
                  <a:pt x="8539398" y="338910"/>
                </a:lnTo>
                <a:close/>
                <a:moveTo>
                  <a:pt x="2113664" y="269146"/>
                </a:moveTo>
                <a:lnTo>
                  <a:pt x="2138588" y="274131"/>
                </a:lnTo>
                <a:lnTo>
                  <a:pt x="2158528" y="274131"/>
                </a:lnTo>
                <a:lnTo>
                  <a:pt x="2168498" y="279114"/>
                </a:lnTo>
                <a:lnTo>
                  <a:pt x="2163514" y="284098"/>
                </a:lnTo>
                <a:lnTo>
                  <a:pt x="2158528" y="294066"/>
                </a:lnTo>
                <a:lnTo>
                  <a:pt x="2148558" y="304034"/>
                </a:lnTo>
                <a:lnTo>
                  <a:pt x="2143574" y="314002"/>
                </a:lnTo>
                <a:lnTo>
                  <a:pt x="2143574" y="323970"/>
                </a:lnTo>
                <a:lnTo>
                  <a:pt x="2143574" y="328954"/>
                </a:lnTo>
                <a:lnTo>
                  <a:pt x="2148558" y="338922"/>
                </a:lnTo>
                <a:lnTo>
                  <a:pt x="2153544" y="338922"/>
                </a:lnTo>
                <a:lnTo>
                  <a:pt x="2158528" y="343906"/>
                </a:lnTo>
                <a:lnTo>
                  <a:pt x="2203393" y="348890"/>
                </a:lnTo>
                <a:lnTo>
                  <a:pt x="2248260" y="323970"/>
                </a:lnTo>
                <a:lnTo>
                  <a:pt x="2253244" y="318986"/>
                </a:lnTo>
                <a:lnTo>
                  <a:pt x="2258230" y="314002"/>
                </a:lnTo>
                <a:lnTo>
                  <a:pt x="2263215" y="314002"/>
                </a:lnTo>
                <a:lnTo>
                  <a:pt x="2268199" y="309018"/>
                </a:lnTo>
                <a:lnTo>
                  <a:pt x="2273184" y="309018"/>
                </a:lnTo>
                <a:lnTo>
                  <a:pt x="2278170" y="309018"/>
                </a:lnTo>
                <a:lnTo>
                  <a:pt x="2278170" y="314002"/>
                </a:lnTo>
                <a:lnTo>
                  <a:pt x="2278170" y="323970"/>
                </a:lnTo>
                <a:lnTo>
                  <a:pt x="2273184" y="338922"/>
                </a:lnTo>
                <a:lnTo>
                  <a:pt x="2263215" y="348890"/>
                </a:lnTo>
                <a:lnTo>
                  <a:pt x="2253244" y="358857"/>
                </a:lnTo>
                <a:lnTo>
                  <a:pt x="2243274" y="368826"/>
                </a:lnTo>
                <a:lnTo>
                  <a:pt x="2233305" y="373810"/>
                </a:lnTo>
                <a:lnTo>
                  <a:pt x="2223333" y="378794"/>
                </a:lnTo>
                <a:lnTo>
                  <a:pt x="2218351" y="408697"/>
                </a:lnTo>
                <a:lnTo>
                  <a:pt x="2173484" y="443585"/>
                </a:lnTo>
                <a:lnTo>
                  <a:pt x="2128619" y="378794"/>
                </a:lnTo>
                <a:lnTo>
                  <a:pt x="2118647" y="378794"/>
                </a:lnTo>
                <a:lnTo>
                  <a:pt x="2088738" y="378794"/>
                </a:lnTo>
                <a:lnTo>
                  <a:pt x="2058828" y="373810"/>
                </a:lnTo>
                <a:lnTo>
                  <a:pt x="2023932" y="363841"/>
                </a:lnTo>
                <a:lnTo>
                  <a:pt x="2008978" y="353874"/>
                </a:lnTo>
                <a:lnTo>
                  <a:pt x="2003992" y="348890"/>
                </a:lnTo>
                <a:lnTo>
                  <a:pt x="2003992" y="343906"/>
                </a:lnTo>
                <a:lnTo>
                  <a:pt x="2008978" y="338922"/>
                </a:lnTo>
                <a:lnTo>
                  <a:pt x="2013961" y="328954"/>
                </a:lnTo>
                <a:lnTo>
                  <a:pt x="2028918" y="328954"/>
                </a:lnTo>
                <a:lnTo>
                  <a:pt x="2038887" y="323970"/>
                </a:lnTo>
                <a:lnTo>
                  <a:pt x="2053842" y="318986"/>
                </a:lnTo>
                <a:lnTo>
                  <a:pt x="2058828" y="314002"/>
                </a:lnTo>
                <a:lnTo>
                  <a:pt x="2063812" y="309018"/>
                </a:lnTo>
                <a:lnTo>
                  <a:pt x="2068798" y="299050"/>
                </a:lnTo>
                <a:lnTo>
                  <a:pt x="2068798" y="294066"/>
                </a:lnTo>
                <a:lnTo>
                  <a:pt x="2088738" y="279114"/>
                </a:lnTo>
                <a:close/>
                <a:moveTo>
                  <a:pt x="3918255" y="254194"/>
                </a:moveTo>
                <a:lnTo>
                  <a:pt x="3948163" y="264162"/>
                </a:lnTo>
                <a:lnTo>
                  <a:pt x="3963119" y="274131"/>
                </a:lnTo>
                <a:lnTo>
                  <a:pt x="3968103" y="279114"/>
                </a:lnTo>
                <a:lnTo>
                  <a:pt x="3968103" y="289082"/>
                </a:lnTo>
                <a:lnTo>
                  <a:pt x="3968103" y="294065"/>
                </a:lnTo>
                <a:lnTo>
                  <a:pt x="3963119" y="299050"/>
                </a:lnTo>
                <a:lnTo>
                  <a:pt x="3958134" y="299050"/>
                </a:lnTo>
                <a:lnTo>
                  <a:pt x="3953149" y="304034"/>
                </a:lnTo>
                <a:lnTo>
                  <a:pt x="3948163" y="304034"/>
                </a:lnTo>
                <a:lnTo>
                  <a:pt x="3923238" y="368825"/>
                </a:lnTo>
                <a:lnTo>
                  <a:pt x="3943179" y="383777"/>
                </a:lnTo>
                <a:lnTo>
                  <a:pt x="3948163" y="428633"/>
                </a:lnTo>
                <a:lnTo>
                  <a:pt x="3958134" y="428633"/>
                </a:lnTo>
                <a:lnTo>
                  <a:pt x="3973089" y="428633"/>
                </a:lnTo>
                <a:lnTo>
                  <a:pt x="3993029" y="423648"/>
                </a:lnTo>
                <a:lnTo>
                  <a:pt x="4017956" y="413681"/>
                </a:lnTo>
                <a:lnTo>
                  <a:pt x="4052849" y="393745"/>
                </a:lnTo>
                <a:lnTo>
                  <a:pt x="4082761" y="383777"/>
                </a:lnTo>
                <a:lnTo>
                  <a:pt x="4117656" y="388761"/>
                </a:lnTo>
                <a:lnTo>
                  <a:pt x="4147566" y="413681"/>
                </a:lnTo>
                <a:lnTo>
                  <a:pt x="4162521" y="448568"/>
                </a:lnTo>
                <a:lnTo>
                  <a:pt x="4157535" y="493424"/>
                </a:lnTo>
                <a:lnTo>
                  <a:pt x="4157535" y="553231"/>
                </a:lnTo>
                <a:lnTo>
                  <a:pt x="4152552" y="558215"/>
                </a:lnTo>
                <a:lnTo>
                  <a:pt x="4142581" y="578151"/>
                </a:lnTo>
                <a:lnTo>
                  <a:pt x="4122642" y="613039"/>
                </a:lnTo>
                <a:lnTo>
                  <a:pt x="4082761" y="652910"/>
                </a:lnTo>
                <a:lnTo>
                  <a:pt x="4017956" y="732654"/>
                </a:lnTo>
                <a:lnTo>
                  <a:pt x="3958134" y="737637"/>
                </a:lnTo>
                <a:lnTo>
                  <a:pt x="3978074" y="762559"/>
                </a:lnTo>
                <a:lnTo>
                  <a:pt x="3988044" y="812397"/>
                </a:lnTo>
                <a:lnTo>
                  <a:pt x="4007984" y="812397"/>
                </a:lnTo>
                <a:lnTo>
                  <a:pt x="4012970" y="807413"/>
                </a:lnTo>
                <a:lnTo>
                  <a:pt x="4017956" y="802430"/>
                </a:lnTo>
                <a:lnTo>
                  <a:pt x="4022940" y="792461"/>
                </a:lnTo>
                <a:lnTo>
                  <a:pt x="4027925" y="777510"/>
                </a:lnTo>
                <a:lnTo>
                  <a:pt x="4037896" y="767543"/>
                </a:lnTo>
                <a:lnTo>
                  <a:pt x="4047865" y="757575"/>
                </a:lnTo>
                <a:lnTo>
                  <a:pt x="4062820" y="752589"/>
                </a:lnTo>
                <a:lnTo>
                  <a:pt x="4067804" y="747606"/>
                </a:lnTo>
                <a:lnTo>
                  <a:pt x="4077775" y="737637"/>
                </a:lnTo>
                <a:lnTo>
                  <a:pt x="4087744" y="727670"/>
                </a:lnTo>
                <a:lnTo>
                  <a:pt x="4097715" y="712718"/>
                </a:lnTo>
                <a:lnTo>
                  <a:pt x="4102701" y="702750"/>
                </a:lnTo>
                <a:lnTo>
                  <a:pt x="4107687" y="692782"/>
                </a:lnTo>
                <a:lnTo>
                  <a:pt x="4112671" y="687798"/>
                </a:lnTo>
                <a:lnTo>
                  <a:pt x="4117656" y="682814"/>
                </a:lnTo>
                <a:lnTo>
                  <a:pt x="4122642" y="677830"/>
                </a:lnTo>
                <a:lnTo>
                  <a:pt x="4127626" y="677830"/>
                </a:lnTo>
                <a:lnTo>
                  <a:pt x="4137595" y="672846"/>
                </a:lnTo>
                <a:lnTo>
                  <a:pt x="4142581" y="672846"/>
                </a:lnTo>
                <a:lnTo>
                  <a:pt x="4147566" y="677830"/>
                </a:lnTo>
                <a:lnTo>
                  <a:pt x="4157535" y="682814"/>
                </a:lnTo>
                <a:lnTo>
                  <a:pt x="4162521" y="697766"/>
                </a:lnTo>
                <a:lnTo>
                  <a:pt x="4162521" y="707734"/>
                </a:lnTo>
                <a:lnTo>
                  <a:pt x="4162521" y="712718"/>
                </a:lnTo>
                <a:lnTo>
                  <a:pt x="4157535" y="717702"/>
                </a:lnTo>
                <a:lnTo>
                  <a:pt x="4137595" y="727670"/>
                </a:lnTo>
                <a:lnTo>
                  <a:pt x="4147566" y="742621"/>
                </a:lnTo>
                <a:lnTo>
                  <a:pt x="4167506" y="757575"/>
                </a:lnTo>
                <a:lnTo>
                  <a:pt x="4177475" y="762559"/>
                </a:lnTo>
                <a:lnTo>
                  <a:pt x="4202402" y="772526"/>
                </a:lnTo>
                <a:lnTo>
                  <a:pt x="4232312" y="787477"/>
                </a:lnTo>
                <a:lnTo>
                  <a:pt x="4272193" y="792461"/>
                </a:lnTo>
                <a:lnTo>
                  <a:pt x="4307088" y="792461"/>
                </a:lnTo>
                <a:lnTo>
                  <a:pt x="4391834" y="837318"/>
                </a:lnTo>
                <a:lnTo>
                  <a:pt x="4401804" y="842302"/>
                </a:lnTo>
                <a:lnTo>
                  <a:pt x="4426730" y="847286"/>
                </a:lnTo>
                <a:lnTo>
                  <a:pt x="4456639" y="852269"/>
                </a:lnTo>
                <a:lnTo>
                  <a:pt x="4486550" y="857253"/>
                </a:lnTo>
                <a:lnTo>
                  <a:pt x="4516459" y="847286"/>
                </a:lnTo>
                <a:lnTo>
                  <a:pt x="4526430" y="837318"/>
                </a:lnTo>
                <a:lnTo>
                  <a:pt x="4536399" y="832333"/>
                </a:lnTo>
                <a:lnTo>
                  <a:pt x="4546371" y="827350"/>
                </a:lnTo>
                <a:lnTo>
                  <a:pt x="4551355" y="822366"/>
                </a:lnTo>
                <a:lnTo>
                  <a:pt x="4561326" y="822366"/>
                </a:lnTo>
                <a:lnTo>
                  <a:pt x="4576281" y="827350"/>
                </a:lnTo>
                <a:lnTo>
                  <a:pt x="4591236" y="827350"/>
                </a:lnTo>
                <a:lnTo>
                  <a:pt x="4616162" y="832333"/>
                </a:lnTo>
                <a:lnTo>
                  <a:pt x="4636101" y="837318"/>
                </a:lnTo>
                <a:lnTo>
                  <a:pt x="4651057" y="847286"/>
                </a:lnTo>
                <a:lnTo>
                  <a:pt x="4661027" y="852269"/>
                </a:lnTo>
                <a:lnTo>
                  <a:pt x="4666012" y="862237"/>
                </a:lnTo>
                <a:lnTo>
                  <a:pt x="4670996" y="862237"/>
                </a:lnTo>
                <a:lnTo>
                  <a:pt x="4675981" y="862237"/>
                </a:lnTo>
                <a:lnTo>
                  <a:pt x="4680967" y="857253"/>
                </a:lnTo>
                <a:lnTo>
                  <a:pt x="4690936" y="857253"/>
                </a:lnTo>
                <a:lnTo>
                  <a:pt x="4700908" y="862237"/>
                </a:lnTo>
                <a:lnTo>
                  <a:pt x="4705892" y="867221"/>
                </a:lnTo>
                <a:lnTo>
                  <a:pt x="4710876" y="872206"/>
                </a:lnTo>
                <a:lnTo>
                  <a:pt x="4715862" y="887157"/>
                </a:lnTo>
                <a:lnTo>
                  <a:pt x="4705892" y="936997"/>
                </a:lnTo>
                <a:lnTo>
                  <a:pt x="4705892" y="1011756"/>
                </a:lnTo>
                <a:lnTo>
                  <a:pt x="4725832" y="1051629"/>
                </a:lnTo>
                <a:lnTo>
                  <a:pt x="4735803" y="1086517"/>
                </a:lnTo>
                <a:lnTo>
                  <a:pt x="4740787" y="1076548"/>
                </a:lnTo>
                <a:lnTo>
                  <a:pt x="4750758" y="1071564"/>
                </a:lnTo>
                <a:lnTo>
                  <a:pt x="4755742" y="1061597"/>
                </a:lnTo>
                <a:lnTo>
                  <a:pt x="4765713" y="1051629"/>
                </a:lnTo>
                <a:lnTo>
                  <a:pt x="4770699" y="1041660"/>
                </a:lnTo>
                <a:lnTo>
                  <a:pt x="4770699" y="1031693"/>
                </a:lnTo>
                <a:lnTo>
                  <a:pt x="4775682" y="1021724"/>
                </a:lnTo>
                <a:lnTo>
                  <a:pt x="4785653" y="1011756"/>
                </a:lnTo>
                <a:lnTo>
                  <a:pt x="4790639" y="1001788"/>
                </a:lnTo>
                <a:lnTo>
                  <a:pt x="4795622" y="991821"/>
                </a:lnTo>
                <a:lnTo>
                  <a:pt x="4800608" y="986837"/>
                </a:lnTo>
                <a:lnTo>
                  <a:pt x="4840490" y="1026708"/>
                </a:lnTo>
                <a:lnTo>
                  <a:pt x="4875385" y="1026708"/>
                </a:lnTo>
                <a:lnTo>
                  <a:pt x="4895324" y="1011756"/>
                </a:lnTo>
                <a:lnTo>
                  <a:pt x="4950159" y="1046644"/>
                </a:lnTo>
                <a:lnTo>
                  <a:pt x="4980069" y="1031693"/>
                </a:lnTo>
                <a:lnTo>
                  <a:pt x="5000010" y="1026708"/>
                </a:lnTo>
                <a:lnTo>
                  <a:pt x="5000010" y="1016741"/>
                </a:lnTo>
                <a:lnTo>
                  <a:pt x="5000010" y="991821"/>
                </a:lnTo>
                <a:lnTo>
                  <a:pt x="5000010" y="966900"/>
                </a:lnTo>
                <a:lnTo>
                  <a:pt x="5004994" y="941981"/>
                </a:lnTo>
                <a:lnTo>
                  <a:pt x="5024935" y="932013"/>
                </a:lnTo>
                <a:lnTo>
                  <a:pt x="5039890" y="927029"/>
                </a:lnTo>
                <a:lnTo>
                  <a:pt x="5054845" y="922046"/>
                </a:lnTo>
                <a:lnTo>
                  <a:pt x="5059830" y="912078"/>
                </a:lnTo>
                <a:lnTo>
                  <a:pt x="5064815" y="902109"/>
                </a:lnTo>
                <a:lnTo>
                  <a:pt x="5054845" y="892141"/>
                </a:lnTo>
                <a:lnTo>
                  <a:pt x="5064815" y="892141"/>
                </a:lnTo>
                <a:lnTo>
                  <a:pt x="5089740" y="902109"/>
                </a:lnTo>
                <a:lnTo>
                  <a:pt x="5124636" y="912078"/>
                </a:lnTo>
                <a:lnTo>
                  <a:pt x="5159531" y="917062"/>
                </a:lnTo>
                <a:lnTo>
                  <a:pt x="5189442" y="922046"/>
                </a:lnTo>
                <a:lnTo>
                  <a:pt x="5204397" y="922046"/>
                </a:lnTo>
                <a:lnTo>
                  <a:pt x="5214367" y="927029"/>
                </a:lnTo>
                <a:lnTo>
                  <a:pt x="5219352" y="932013"/>
                </a:lnTo>
                <a:lnTo>
                  <a:pt x="5224337" y="941981"/>
                </a:lnTo>
                <a:lnTo>
                  <a:pt x="5224337" y="951950"/>
                </a:lnTo>
                <a:lnTo>
                  <a:pt x="5224337" y="956934"/>
                </a:lnTo>
                <a:lnTo>
                  <a:pt x="5224337" y="966900"/>
                </a:lnTo>
                <a:lnTo>
                  <a:pt x="5229322" y="971884"/>
                </a:lnTo>
                <a:lnTo>
                  <a:pt x="5234307" y="971884"/>
                </a:lnTo>
                <a:lnTo>
                  <a:pt x="5239292" y="976870"/>
                </a:lnTo>
                <a:lnTo>
                  <a:pt x="5244277" y="971884"/>
                </a:lnTo>
                <a:lnTo>
                  <a:pt x="5249262" y="971884"/>
                </a:lnTo>
                <a:lnTo>
                  <a:pt x="5254248" y="971884"/>
                </a:lnTo>
                <a:lnTo>
                  <a:pt x="5259232" y="966900"/>
                </a:lnTo>
                <a:lnTo>
                  <a:pt x="5269202" y="956934"/>
                </a:lnTo>
                <a:lnTo>
                  <a:pt x="5279173" y="951950"/>
                </a:lnTo>
                <a:lnTo>
                  <a:pt x="5289143" y="946965"/>
                </a:lnTo>
                <a:lnTo>
                  <a:pt x="5299113" y="941981"/>
                </a:lnTo>
                <a:lnTo>
                  <a:pt x="5309083" y="941981"/>
                </a:lnTo>
                <a:lnTo>
                  <a:pt x="5319053" y="946965"/>
                </a:lnTo>
                <a:lnTo>
                  <a:pt x="5329023" y="956934"/>
                </a:lnTo>
                <a:lnTo>
                  <a:pt x="5334008" y="976870"/>
                </a:lnTo>
                <a:lnTo>
                  <a:pt x="5338993" y="996804"/>
                </a:lnTo>
                <a:lnTo>
                  <a:pt x="5343978" y="1011756"/>
                </a:lnTo>
                <a:lnTo>
                  <a:pt x="5343978" y="1021724"/>
                </a:lnTo>
                <a:lnTo>
                  <a:pt x="5338993" y="1026708"/>
                </a:lnTo>
                <a:lnTo>
                  <a:pt x="5358934" y="1036676"/>
                </a:lnTo>
                <a:lnTo>
                  <a:pt x="5358934" y="1061597"/>
                </a:lnTo>
                <a:lnTo>
                  <a:pt x="5363918" y="1061597"/>
                </a:lnTo>
                <a:lnTo>
                  <a:pt x="5368904" y="1056612"/>
                </a:lnTo>
                <a:lnTo>
                  <a:pt x="5378874" y="1056612"/>
                </a:lnTo>
                <a:lnTo>
                  <a:pt x="5393829" y="1061597"/>
                </a:lnTo>
                <a:lnTo>
                  <a:pt x="5403799" y="1071564"/>
                </a:lnTo>
                <a:lnTo>
                  <a:pt x="5433710" y="1076548"/>
                </a:lnTo>
                <a:lnTo>
                  <a:pt x="5468605" y="1076548"/>
                </a:lnTo>
                <a:lnTo>
                  <a:pt x="5503500" y="1071564"/>
                </a:lnTo>
                <a:lnTo>
                  <a:pt x="5518456" y="1071564"/>
                </a:lnTo>
                <a:lnTo>
                  <a:pt x="5523440" y="1066580"/>
                </a:lnTo>
                <a:lnTo>
                  <a:pt x="5548366" y="1066580"/>
                </a:lnTo>
                <a:lnTo>
                  <a:pt x="5578276" y="1066580"/>
                </a:lnTo>
                <a:lnTo>
                  <a:pt x="5613172" y="1081532"/>
                </a:lnTo>
                <a:lnTo>
                  <a:pt x="5638096" y="1106453"/>
                </a:lnTo>
                <a:lnTo>
                  <a:pt x="5648067" y="1146324"/>
                </a:lnTo>
                <a:lnTo>
                  <a:pt x="5653052" y="1176227"/>
                </a:lnTo>
                <a:lnTo>
                  <a:pt x="5648067" y="1196163"/>
                </a:lnTo>
                <a:lnTo>
                  <a:pt x="5648067" y="1201148"/>
                </a:lnTo>
                <a:lnTo>
                  <a:pt x="5677977" y="1246003"/>
                </a:lnTo>
                <a:lnTo>
                  <a:pt x="5717858" y="1196163"/>
                </a:lnTo>
                <a:lnTo>
                  <a:pt x="5827529" y="1206132"/>
                </a:lnTo>
                <a:lnTo>
                  <a:pt x="5847469" y="1216099"/>
                </a:lnTo>
                <a:lnTo>
                  <a:pt x="5942185" y="1176227"/>
                </a:lnTo>
                <a:lnTo>
                  <a:pt x="5942185" y="1191179"/>
                </a:lnTo>
                <a:lnTo>
                  <a:pt x="5907290" y="1216099"/>
                </a:lnTo>
                <a:lnTo>
                  <a:pt x="5952155" y="1270923"/>
                </a:lnTo>
                <a:lnTo>
                  <a:pt x="5952155" y="1290858"/>
                </a:lnTo>
                <a:lnTo>
                  <a:pt x="5982066" y="1285875"/>
                </a:lnTo>
                <a:lnTo>
                  <a:pt x="5992036" y="1265939"/>
                </a:lnTo>
                <a:lnTo>
                  <a:pt x="5992036" y="1221084"/>
                </a:lnTo>
                <a:lnTo>
                  <a:pt x="5997020" y="1161276"/>
                </a:lnTo>
                <a:lnTo>
                  <a:pt x="6006990" y="1161276"/>
                </a:lnTo>
                <a:lnTo>
                  <a:pt x="6016961" y="1166259"/>
                </a:lnTo>
                <a:lnTo>
                  <a:pt x="6031916" y="1166259"/>
                </a:lnTo>
                <a:lnTo>
                  <a:pt x="6041886" y="1176227"/>
                </a:lnTo>
                <a:lnTo>
                  <a:pt x="6046871" y="1181211"/>
                </a:lnTo>
                <a:lnTo>
                  <a:pt x="6066812" y="1186196"/>
                </a:lnTo>
                <a:lnTo>
                  <a:pt x="6096722" y="1191179"/>
                </a:lnTo>
                <a:lnTo>
                  <a:pt x="6126632" y="1191179"/>
                </a:lnTo>
                <a:lnTo>
                  <a:pt x="6141587" y="1191179"/>
                </a:lnTo>
                <a:lnTo>
                  <a:pt x="6226333" y="1265939"/>
                </a:lnTo>
                <a:lnTo>
                  <a:pt x="6236304" y="1270923"/>
                </a:lnTo>
                <a:lnTo>
                  <a:pt x="6266214" y="1280890"/>
                </a:lnTo>
                <a:lnTo>
                  <a:pt x="6301109" y="1300827"/>
                </a:lnTo>
                <a:lnTo>
                  <a:pt x="6340990" y="1330731"/>
                </a:lnTo>
                <a:lnTo>
                  <a:pt x="6375885" y="1365618"/>
                </a:lnTo>
                <a:lnTo>
                  <a:pt x="6405795" y="1410474"/>
                </a:lnTo>
                <a:lnTo>
                  <a:pt x="6425736" y="1450346"/>
                </a:lnTo>
                <a:lnTo>
                  <a:pt x="6425736" y="1445362"/>
                </a:lnTo>
                <a:lnTo>
                  <a:pt x="6430720" y="1445362"/>
                </a:lnTo>
                <a:lnTo>
                  <a:pt x="6435706" y="1435394"/>
                </a:lnTo>
                <a:lnTo>
                  <a:pt x="6440690" y="1435394"/>
                </a:lnTo>
                <a:lnTo>
                  <a:pt x="6450660" y="1430410"/>
                </a:lnTo>
                <a:lnTo>
                  <a:pt x="6460631" y="1430410"/>
                </a:lnTo>
                <a:lnTo>
                  <a:pt x="6470601" y="1440377"/>
                </a:lnTo>
                <a:lnTo>
                  <a:pt x="6495526" y="1455329"/>
                </a:lnTo>
                <a:lnTo>
                  <a:pt x="6525436" y="1470281"/>
                </a:lnTo>
                <a:lnTo>
                  <a:pt x="6550362" y="1485233"/>
                </a:lnTo>
                <a:lnTo>
                  <a:pt x="6570302" y="1500185"/>
                </a:lnTo>
                <a:lnTo>
                  <a:pt x="6565317" y="1520121"/>
                </a:lnTo>
                <a:lnTo>
                  <a:pt x="6555347" y="1530089"/>
                </a:lnTo>
                <a:lnTo>
                  <a:pt x="6545376" y="1540057"/>
                </a:lnTo>
                <a:lnTo>
                  <a:pt x="6530422" y="1545041"/>
                </a:lnTo>
                <a:lnTo>
                  <a:pt x="6515466" y="1545041"/>
                </a:lnTo>
                <a:lnTo>
                  <a:pt x="6505496" y="1545041"/>
                </a:lnTo>
                <a:lnTo>
                  <a:pt x="6495526" y="1545041"/>
                </a:lnTo>
                <a:lnTo>
                  <a:pt x="6490541" y="1545041"/>
                </a:lnTo>
                <a:lnTo>
                  <a:pt x="6490541" y="1559993"/>
                </a:lnTo>
                <a:lnTo>
                  <a:pt x="6480571" y="1624784"/>
                </a:lnTo>
                <a:lnTo>
                  <a:pt x="6475586" y="1624784"/>
                </a:lnTo>
                <a:lnTo>
                  <a:pt x="6465616" y="1629768"/>
                </a:lnTo>
                <a:lnTo>
                  <a:pt x="6460631" y="1624784"/>
                </a:lnTo>
                <a:lnTo>
                  <a:pt x="6450660" y="1619800"/>
                </a:lnTo>
                <a:lnTo>
                  <a:pt x="6430720" y="1604848"/>
                </a:lnTo>
                <a:lnTo>
                  <a:pt x="6410780" y="1584913"/>
                </a:lnTo>
                <a:lnTo>
                  <a:pt x="6390840" y="1564976"/>
                </a:lnTo>
                <a:lnTo>
                  <a:pt x="6375885" y="1550024"/>
                </a:lnTo>
                <a:lnTo>
                  <a:pt x="6365914" y="1545041"/>
                </a:lnTo>
                <a:lnTo>
                  <a:pt x="6321049" y="1530089"/>
                </a:lnTo>
                <a:lnTo>
                  <a:pt x="6301109" y="1485233"/>
                </a:lnTo>
                <a:lnTo>
                  <a:pt x="6276184" y="1505170"/>
                </a:lnTo>
                <a:lnTo>
                  <a:pt x="6281169" y="1545041"/>
                </a:lnTo>
                <a:lnTo>
                  <a:pt x="6226333" y="1599864"/>
                </a:lnTo>
                <a:lnTo>
                  <a:pt x="6221348" y="1604848"/>
                </a:lnTo>
                <a:lnTo>
                  <a:pt x="6211378" y="1609832"/>
                </a:lnTo>
                <a:lnTo>
                  <a:pt x="6206393" y="1614817"/>
                </a:lnTo>
                <a:lnTo>
                  <a:pt x="6196423" y="1614817"/>
                </a:lnTo>
                <a:lnTo>
                  <a:pt x="6186452" y="1614817"/>
                </a:lnTo>
                <a:lnTo>
                  <a:pt x="6176482" y="1614817"/>
                </a:lnTo>
                <a:lnTo>
                  <a:pt x="6171498" y="1614817"/>
                </a:lnTo>
                <a:lnTo>
                  <a:pt x="6171498" y="1624784"/>
                </a:lnTo>
                <a:lnTo>
                  <a:pt x="6171498" y="1629768"/>
                </a:lnTo>
                <a:lnTo>
                  <a:pt x="6171498" y="1639736"/>
                </a:lnTo>
                <a:lnTo>
                  <a:pt x="6176482" y="1649704"/>
                </a:lnTo>
                <a:lnTo>
                  <a:pt x="6186452" y="1654688"/>
                </a:lnTo>
                <a:lnTo>
                  <a:pt x="6201408" y="1669640"/>
                </a:lnTo>
                <a:lnTo>
                  <a:pt x="6216363" y="1689576"/>
                </a:lnTo>
                <a:lnTo>
                  <a:pt x="6236304" y="1714496"/>
                </a:lnTo>
                <a:lnTo>
                  <a:pt x="6251258" y="1729448"/>
                </a:lnTo>
                <a:lnTo>
                  <a:pt x="6256244" y="1739414"/>
                </a:lnTo>
                <a:lnTo>
                  <a:pt x="6251258" y="1739414"/>
                </a:lnTo>
                <a:lnTo>
                  <a:pt x="6246274" y="1744399"/>
                </a:lnTo>
                <a:lnTo>
                  <a:pt x="6241288" y="1754367"/>
                </a:lnTo>
                <a:lnTo>
                  <a:pt x="6231318" y="1759351"/>
                </a:lnTo>
                <a:lnTo>
                  <a:pt x="6221348" y="1769317"/>
                </a:lnTo>
                <a:lnTo>
                  <a:pt x="6211378" y="1774303"/>
                </a:lnTo>
                <a:lnTo>
                  <a:pt x="6206393" y="1779287"/>
                </a:lnTo>
                <a:lnTo>
                  <a:pt x="6196423" y="1779287"/>
                </a:lnTo>
                <a:lnTo>
                  <a:pt x="6186452" y="1774303"/>
                </a:lnTo>
                <a:lnTo>
                  <a:pt x="6176482" y="1774303"/>
                </a:lnTo>
                <a:lnTo>
                  <a:pt x="6166512" y="1774303"/>
                </a:lnTo>
                <a:lnTo>
                  <a:pt x="6156542" y="1774303"/>
                </a:lnTo>
                <a:lnTo>
                  <a:pt x="6151558" y="1774303"/>
                </a:lnTo>
                <a:lnTo>
                  <a:pt x="6111677" y="1774303"/>
                </a:lnTo>
                <a:lnTo>
                  <a:pt x="6101707" y="1804197"/>
                </a:lnTo>
                <a:lnTo>
                  <a:pt x="6056842" y="1824132"/>
                </a:lnTo>
                <a:lnTo>
                  <a:pt x="6026931" y="1854036"/>
                </a:lnTo>
                <a:lnTo>
                  <a:pt x="6006990" y="1888923"/>
                </a:lnTo>
                <a:lnTo>
                  <a:pt x="5952155" y="1908859"/>
                </a:lnTo>
                <a:lnTo>
                  <a:pt x="5952155" y="1903875"/>
                </a:lnTo>
                <a:lnTo>
                  <a:pt x="5947170" y="1898892"/>
                </a:lnTo>
                <a:lnTo>
                  <a:pt x="5942185" y="1888923"/>
                </a:lnTo>
                <a:lnTo>
                  <a:pt x="5932215" y="1883940"/>
                </a:lnTo>
                <a:lnTo>
                  <a:pt x="5922245" y="1883940"/>
                </a:lnTo>
                <a:lnTo>
                  <a:pt x="5912274" y="1883940"/>
                </a:lnTo>
                <a:lnTo>
                  <a:pt x="5897320" y="1888923"/>
                </a:lnTo>
                <a:lnTo>
                  <a:pt x="5887350" y="1898892"/>
                </a:lnTo>
                <a:lnTo>
                  <a:pt x="5857439" y="1923811"/>
                </a:lnTo>
                <a:lnTo>
                  <a:pt x="5837499" y="1933779"/>
                </a:lnTo>
                <a:lnTo>
                  <a:pt x="5822544" y="1938761"/>
                </a:lnTo>
                <a:lnTo>
                  <a:pt x="5802604" y="1938761"/>
                </a:lnTo>
                <a:lnTo>
                  <a:pt x="5797618" y="1938761"/>
                </a:lnTo>
                <a:lnTo>
                  <a:pt x="5792634" y="1943747"/>
                </a:lnTo>
                <a:lnTo>
                  <a:pt x="5792634" y="1948731"/>
                </a:lnTo>
                <a:lnTo>
                  <a:pt x="5792634" y="1958698"/>
                </a:lnTo>
                <a:lnTo>
                  <a:pt x="5792634" y="1968665"/>
                </a:lnTo>
                <a:lnTo>
                  <a:pt x="5792634" y="1978635"/>
                </a:lnTo>
                <a:lnTo>
                  <a:pt x="5787648" y="1988601"/>
                </a:lnTo>
                <a:lnTo>
                  <a:pt x="5782664" y="1993587"/>
                </a:lnTo>
                <a:lnTo>
                  <a:pt x="5772693" y="1998571"/>
                </a:lnTo>
                <a:lnTo>
                  <a:pt x="5747768" y="2003554"/>
                </a:lnTo>
                <a:lnTo>
                  <a:pt x="5732812" y="2003554"/>
                </a:lnTo>
                <a:lnTo>
                  <a:pt x="5722842" y="2008539"/>
                </a:lnTo>
                <a:lnTo>
                  <a:pt x="5717858" y="2018506"/>
                </a:lnTo>
                <a:lnTo>
                  <a:pt x="5707888" y="2028473"/>
                </a:lnTo>
                <a:lnTo>
                  <a:pt x="5707888" y="2038440"/>
                </a:lnTo>
                <a:lnTo>
                  <a:pt x="5707888" y="2048408"/>
                </a:lnTo>
                <a:lnTo>
                  <a:pt x="5712872" y="2058377"/>
                </a:lnTo>
                <a:lnTo>
                  <a:pt x="5717858" y="2063363"/>
                </a:lnTo>
                <a:lnTo>
                  <a:pt x="5717858" y="2068345"/>
                </a:lnTo>
                <a:lnTo>
                  <a:pt x="5717858" y="2073329"/>
                </a:lnTo>
                <a:lnTo>
                  <a:pt x="5722842" y="2073329"/>
                </a:lnTo>
                <a:lnTo>
                  <a:pt x="5722842" y="2078316"/>
                </a:lnTo>
                <a:lnTo>
                  <a:pt x="5722842" y="2088281"/>
                </a:lnTo>
                <a:lnTo>
                  <a:pt x="5722842" y="2098250"/>
                </a:lnTo>
                <a:lnTo>
                  <a:pt x="5722842" y="2108218"/>
                </a:lnTo>
                <a:lnTo>
                  <a:pt x="5717858" y="2123168"/>
                </a:lnTo>
                <a:lnTo>
                  <a:pt x="5707888" y="2143105"/>
                </a:lnTo>
                <a:lnTo>
                  <a:pt x="5697918" y="2177992"/>
                </a:lnTo>
                <a:lnTo>
                  <a:pt x="5692932" y="2207896"/>
                </a:lnTo>
                <a:lnTo>
                  <a:pt x="5692932" y="2232815"/>
                </a:lnTo>
                <a:lnTo>
                  <a:pt x="5697918" y="2242785"/>
                </a:lnTo>
                <a:lnTo>
                  <a:pt x="5658037" y="2252751"/>
                </a:lnTo>
                <a:lnTo>
                  <a:pt x="5583261" y="2367384"/>
                </a:lnTo>
                <a:lnTo>
                  <a:pt x="5538396" y="2432175"/>
                </a:lnTo>
                <a:lnTo>
                  <a:pt x="5538396" y="2417223"/>
                </a:lnTo>
                <a:lnTo>
                  <a:pt x="5523440" y="2382334"/>
                </a:lnTo>
                <a:lnTo>
                  <a:pt x="5513470" y="2342464"/>
                </a:lnTo>
                <a:lnTo>
                  <a:pt x="5498515" y="2297608"/>
                </a:lnTo>
                <a:lnTo>
                  <a:pt x="5488545" y="2262720"/>
                </a:lnTo>
                <a:lnTo>
                  <a:pt x="5483560" y="2242785"/>
                </a:lnTo>
                <a:lnTo>
                  <a:pt x="5478575" y="2222847"/>
                </a:lnTo>
                <a:lnTo>
                  <a:pt x="5483560" y="2207896"/>
                </a:lnTo>
                <a:lnTo>
                  <a:pt x="5483560" y="2197928"/>
                </a:lnTo>
                <a:lnTo>
                  <a:pt x="5488545" y="2187960"/>
                </a:lnTo>
                <a:lnTo>
                  <a:pt x="5528426" y="2088281"/>
                </a:lnTo>
                <a:lnTo>
                  <a:pt x="5623142" y="2013522"/>
                </a:lnTo>
                <a:lnTo>
                  <a:pt x="5648067" y="1938761"/>
                </a:lnTo>
                <a:lnTo>
                  <a:pt x="5732812" y="1878955"/>
                </a:lnTo>
                <a:lnTo>
                  <a:pt x="5727828" y="1868988"/>
                </a:lnTo>
                <a:lnTo>
                  <a:pt x="5722842" y="1844070"/>
                </a:lnTo>
                <a:lnTo>
                  <a:pt x="5722842" y="1814166"/>
                </a:lnTo>
                <a:lnTo>
                  <a:pt x="5737798" y="1784271"/>
                </a:lnTo>
                <a:lnTo>
                  <a:pt x="5732812" y="1789255"/>
                </a:lnTo>
                <a:lnTo>
                  <a:pt x="5717858" y="1809182"/>
                </a:lnTo>
                <a:lnTo>
                  <a:pt x="5702902" y="1834100"/>
                </a:lnTo>
                <a:lnTo>
                  <a:pt x="5682962" y="1859021"/>
                </a:lnTo>
                <a:lnTo>
                  <a:pt x="5668007" y="1873974"/>
                </a:lnTo>
                <a:lnTo>
                  <a:pt x="5663022" y="1878955"/>
                </a:lnTo>
                <a:lnTo>
                  <a:pt x="5653052" y="1883940"/>
                </a:lnTo>
                <a:lnTo>
                  <a:pt x="5643082" y="1883940"/>
                </a:lnTo>
                <a:lnTo>
                  <a:pt x="5638096" y="1883940"/>
                </a:lnTo>
                <a:lnTo>
                  <a:pt x="5628126" y="1883940"/>
                </a:lnTo>
                <a:lnTo>
                  <a:pt x="5628126" y="1878955"/>
                </a:lnTo>
                <a:lnTo>
                  <a:pt x="5628126" y="1868988"/>
                </a:lnTo>
                <a:lnTo>
                  <a:pt x="5638096" y="1859021"/>
                </a:lnTo>
                <a:lnTo>
                  <a:pt x="5643082" y="1844070"/>
                </a:lnTo>
                <a:lnTo>
                  <a:pt x="5653052" y="1829118"/>
                </a:lnTo>
                <a:lnTo>
                  <a:pt x="5653052" y="1819148"/>
                </a:lnTo>
                <a:lnTo>
                  <a:pt x="5648067" y="1814166"/>
                </a:lnTo>
                <a:lnTo>
                  <a:pt x="5643082" y="1809182"/>
                </a:lnTo>
                <a:lnTo>
                  <a:pt x="5633112" y="1814166"/>
                </a:lnTo>
                <a:lnTo>
                  <a:pt x="5618156" y="1819148"/>
                </a:lnTo>
                <a:lnTo>
                  <a:pt x="5608186" y="1824132"/>
                </a:lnTo>
                <a:lnTo>
                  <a:pt x="5598216" y="1834100"/>
                </a:lnTo>
                <a:lnTo>
                  <a:pt x="5588246" y="1839084"/>
                </a:lnTo>
                <a:lnTo>
                  <a:pt x="5583261" y="1849052"/>
                </a:lnTo>
                <a:lnTo>
                  <a:pt x="5578276" y="1854036"/>
                </a:lnTo>
                <a:lnTo>
                  <a:pt x="5573291" y="1854036"/>
                </a:lnTo>
                <a:lnTo>
                  <a:pt x="5478575" y="1938761"/>
                </a:lnTo>
                <a:lnTo>
                  <a:pt x="5478575" y="1963682"/>
                </a:lnTo>
                <a:lnTo>
                  <a:pt x="5368904" y="1998571"/>
                </a:lnTo>
                <a:lnTo>
                  <a:pt x="5348964" y="1953714"/>
                </a:lnTo>
                <a:lnTo>
                  <a:pt x="5329023" y="1953714"/>
                </a:lnTo>
                <a:lnTo>
                  <a:pt x="5299113" y="1948731"/>
                </a:lnTo>
                <a:lnTo>
                  <a:pt x="5274188" y="1963682"/>
                </a:lnTo>
                <a:lnTo>
                  <a:pt x="5274188" y="1968665"/>
                </a:lnTo>
                <a:lnTo>
                  <a:pt x="5274188" y="1978635"/>
                </a:lnTo>
                <a:lnTo>
                  <a:pt x="5274188" y="1983617"/>
                </a:lnTo>
                <a:lnTo>
                  <a:pt x="5274188" y="1993587"/>
                </a:lnTo>
                <a:lnTo>
                  <a:pt x="5264218" y="1993587"/>
                </a:lnTo>
                <a:lnTo>
                  <a:pt x="5249262" y="1993587"/>
                </a:lnTo>
                <a:lnTo>
                  <a:pt x="5214367" y="1983617"/>
                </a:lnTo>
                <a:lnTo>
                  <a:pt x="5174486" y="1978635"/>
                </a:lnTo>
                <a:lnTo>
                  <a:pt x="5139591" y="1968665"/>
                </a:lnTo>
                <a:lnTo>
                  <a:pt x="5109681" y="1963682"/>
                </a:lnTo>
                <a:lnTo>
                  <a:pt x="5099711" y="1963682"/>
                </a:lnTo>
                <a:lnTo>
                  <a:pt x="4980069" y="2093266"/>
                </a:lnTo>
                <a:lnTo>
                  <a:pt x="4925234" y="2153073"/>
                </a:lnTo>
                <a:lnTo>
                  <a:pt x="4920249" y="2173008"/>
                </a:lnTo>
                <a:lnTo>
                  <a:pt x="4855445" y="2232815"/>
                </a:lnTo>
                <a:lnTo>
                  <a:pt x="4885354" y="2242785"/>
                </a:lnTo>
                <a:lnTo>
                  <a:pt x="4890340" y="2242785"/>
                </a:lnTo>
                <a:lnTo>
                  <a:pt x="4895324" y="2247767"/>
                </a:lnTo>
                <a:lnTo>
                  <a:pt x="4900308" y="2252751"/>
                </a:lnTo>
                <a:lnTo>
                  <a:pt x="4910278" y="2262720"/>
                </a:lnTo>
                <a:lnTo>
                  <a:pt x="4925234" y="2267704"/>
                </a:lnTo>
                <a:lnTo>
                  <a:pt x="4940189" y="2267704"/>
                </a:lnTo>
                <a:lnTo>
                  <a:pt x="4960129" y="2262720"/>
                </a:lnTo>
                <a:lnTo>
                  <a:pt x="4980069" y="2257735"/>
                </a:lnTo>
                <a:lnTo>
                  <a:pt x="4995024" y="2257735"/>
                </a:lnTo>
                <a:lnTo>
                  <a:pt x="5019950" y="2267704"/>
                </a:lnTo>
                <a:lnTo>
                  <a:pt x="5029920" y="2292624"/>
                </a:lnTo>
                <a:lnTo>
                  <a:pt x="5034905" y="2322527"/>
                </a:lnTo>
                <a:lnTo>
                  <a:pt x="5029920" y="2352431"/>
                </a:lnTo>
                <a:lnTo>
                  <a:pt x="5024935" y="2362399"/>
                </a:lnTo>
                <a:lnTo>
                  <a:pt x="5019950" y="2427191"/>
                </a:lnTo>
                <a:lnTo>
                  <a:pt x="5009980" y="2437160"/>
                </a:lnTo>
                <a:lnTo>
                  <a:pt x="5000010" y="2457095"/>
                </a:lnTo>
                <a:lnTo>
                  <a:pt x="4985054" y="2491984"/>
                </a:lnTo>
                <a:lnTo>
                  <a:pt x="4980069" y="2536840"/>
                </a:lnTo>
                <a:lnTo>
                  <a:pt x="4975084" y="2546806"/>
                </a:lnTo>
                <a:lnTo>
                  <a:pt x="4960129" y="2576711"/>
                </a:lnTo>
                <a:lnTo>
                  <a:pt x="4935204" y="2621566"/>
                </a:lnTo>
                <a:lnTo>
                  <a:pt x="4905294" y="2671405"/>
                </a:lnTo>
                <a:lnTo>
                  <a:pt x="4870399" y="2726229"/>
                </a:lnTo>
                <a:lnTo>
                  <a:pt x="4835504" y="2771084"/>
                </a:lnTo>
                <a:lnTo>
                  <a:pt x="4805594" y="2810956"/>
                </a:lnTo>
                <a:lnTo>
                  <a:pt x="4780667" y="2830892"/>
                </a:lnTo>
                <a:lnTo>
                  <a:pt x="4775682" y="2830892"/>
                </a:lnTo>
                <a:lnTo>
                  <a:pt x="4770699" y="2825909"/>
                </a:lnTo>
                <a:lnTo>
                  <a:pt x="4760727" y="2820924"/>
                </a:lnTo>
                <a:lnTo>
                  <a:pt x="4750758" y="2815941"/>
                </a:lnTo>
                <a:lnTo>
                  <a:pt x="4740787" y="2805975"/>
                </a:lnTo>
                <a:lnTo>
                  <a:pt x="4730817" y="2791021"/>
                </a:lnTo>
                <a:lnTo>
                  <a:pt x="4725832" y="2776068"/>
                </a:lnTo>
                <a:lnTo>
                  <a:pt x="4730817" y="2776068"/>
                </a:lnTo>
                <a:lnTo>
                  <a:pt x="4730817" y="2771084"/>
                </a:lnTo>
                <a:lnTo>
                  <a:pt x="4730817" y="2761117"/>
                </a:lnTo>
                <a:lnTo>
                  <a:pt x="4735803" y="2751149"/>
                </a:lnTo>
                <a:lnTo>
                  <a:pt x="4735803" y="2746166"/>
                </a:lnTo>
                <a:lnTo>
                  <a:pt x="4740787" y="2736197"/>
                </a:lnTo>
                <a:lnTo>
                  <a:pt x="4740787" y="2731213"/>
                </a:lnTo>
                <a:lnTo>
                  <a:pt x="4735803" y="2741181"/>
                </a:lnTo>
                <a:lnTo>
                  <a:pt x="4745773" y="2716261"/>
                </a:lnTo>
                <a:lnTo>
                  <a:pt x="4790639" y="2666421"/>
                </a:lnTo>
                <a:lnTo>
                  <a:pt x="4810578" y="2636518"/>
                </a:lnTo>
                <a:lnTo>
                  <a:pt x="4785653" y="2666421"/>
                </a:lnTo>
                <a:lnTo>
                  <a:pt x="4760727" y="2696326"/>
                </a:lnTo>
                <a:lnTo>
                  <a:pt x="4740787" y="2716261"/>
                </a:lnTo>
                <a:lnTo>
                  <a:pt x="4734139" y="2732880"/>
                </a:lnTo>
                <a:lnTo>
                  <a:pt x="4730817" y="2746166"/>
                </a:lnTo>
                <a:lnTo>
                  <a:pt x="4730817" y="2756134"/>
                </a:lnTo>
                <a:lnTo>
                  <a:pt x="4720848" y="2776068"/>
                </a:lnTo>
                <a:lnTo>
                  <a:pt x="4705891" y="2805975"/>
                </a:lnTo>
                <a:lnTo>
                  <a:pt x="4690936" y="2830892"/>
                </a:lnTo>
                <a:lnTo>
                  <a:pt x="4680965" y="2840862"/>
                </a:lnTo>
                <a:lnTo>
                  <a:pt x="4661026" y="2865779"/>
                </a:lnTo>
                <a:lnTo>
                  <a:pt x="4631117" y="2900668"/>
                </a:lnTo>
                <a:lnTo>
                  <a:pt x="4596219" y="2935557"/>
                </a:lnTo>
                <a:lnTo>
                  <a:pt x="4591235" y="2935557"/>
                </a:lnTo>
                <a:lnTo>
                  <a:pt x="4591235" y="2940541"/>
                </a:lnTo>
                <a:lnTo>
                  <a:pt x="4586250" y="2940541"/>
                </a:lnTo>
                <a:lnTo>
                  <a:pt x="4581266" y="2945526"/>
                </a:lnTo>
                <a:lnTo>
                  <a:pt x="4581266" y="2950509"/>
                </a:lnTo>
                <a:lnTo>
                  <a:pt x="4581266" y="2955492"/>
                </a:lnTo>
                <a:lnTo>
                  <a:pt x="4581266" y="2965460"/>
                </a:lnTo>
                <a:lnTo>
                  <a:pt x="4591235" y="2975427"/>
                </a:lnTo>
                <a:lnTo>
                  <a:pt x="4601205" y="2990381"/>
                </a:lnTo>
                <a:lnTo>
                  <a:pt x="4606190" y="2990381"/>
                </a:lnTo>
                <a:lnTo>
                  <a:pt x="4611176" y="2995363"/>
                </a:lnTo>
                <a:lnTo>
                  <a:pt x="4616162" y="2995363"/>
                </a:lnTo>
                <a:lnTo>
                  <a:pt x="4621146" y="3005333"/>
                </a:lnTo>
                <a:lnTo>
                  <a:pt x="4631117" y="3015301"/>
                </a:lnTo>
                <a:lnTo>
                  <a:pt x="4636101" y="3025269"/>
                </a:lnTo>
                <a:lnTo>
                  <a:pt x="4641085" y="3045202"/>
                </a:lnTo>
                <a:lnTo>
                  <a:pt x="4641085" y="3065137"/>
                </a:lnTo>
                <a:lnTo>
                  <a:pt x="4636101" y="3124946"/>
                </a:lnTo>
                <a:lnTo>
                  <a:pt x="4631117" y="3129928"/>
                </a:lnTo>
                <a:lnTo>
                  <a:pt x="4626131" y="3139899"/>
                </a:lnTo>
                <a:lnTo>
                  <a:pt x="4616162" y="3144880"/>
                </a:lnTo>
                <a:lnTo>
                  <a:pt x="4606190" y="3154848"/>
                </a:lnTo>
                <a:lnTo>
                  <a:pt x="4596219" y="3154848"/>
                </a:lnTo>
                <a:lnTo>
                  <a:pt x="4586250" y="3154848"/>
                </a:lnTo>
                <a:lnTo>
                  <a:pt x="4576280" y="3149861"/>
                </a:lnTo>
                <a:lnTo>
                  <a:pt x="4566310" y="3149861"/>
                </a:lnTo>
                <a:lnTo>
                  <a:pt x="4561324" y="3144880"/>
                </a:lnTo>
                <a:lnTo>
                  <a:pt x="4551355" y="3134915"/>
                </a:lnTo>
                <a:lnTo>
                  <a:pt x="4546371" y="3124946"/>
                </a:lnTo>
                <a:lnTo>
                  <a:pt x="4546371" y="3114979"/>
                </a:lnTo>
                <a:lnTo>
                  <a:pt x="4551355" y="3095043"/>
                </a:lnTo>
                <a:lnTo>
                  <a:pt x="4551355" y="3075106"/>
                </a:lnTo>
                <a:lnTo>
                  <a:pt x="4551355" y="3065137"/>
                </a:lnTo>
                <a:lnTo>
                  <a:pt x="4551355" y="3060156"/>
                </a:lnTo>
                <a:lnTo>
                  <a:pt x="4551355" y="3055171"/>
                </a:lnTo>
                <a:lnTo>
                  <a:pt x="4551355" y="3050189"/>
                </a:lnTo>
                <a:lnTo>
                  <a:pt x="4546371" y="3045202"/>
                </a:lnTo>
                <a:lnTo>
                  <a:pt x="4536399" y="3040217"/>
                </a:lnTo>
                <a:lnTo>
                  <a:pt x="4531416" y="3035235"/>
                </a:lnTo>
                <a:lnTo>
                  <a:pt x="4521444" y="3030250"/>
                </a:lnTo>
                <a:lnTo>
                  <a:pt x="4511473" y="3025269"/>
                </a:lnTo>
                <a:lnTo>
                  <a:pt x="4501504" y="3015301"/>
                </a:lnTo>
                <a:lnTo>
                  <a:pt x="4496519" y="3010314"/>
                </a:lnTo>
                <a:lnTo>
                  <a:pt x="4491533" y="3005333"/>
                </a:lnTo>
                <a:lnTo>
                  <a:pt x="4486549" y="3005333"/>
                </a:lnTo>
                <a:lnTo>
                  <a:pt x="4501504" y="2970443"/>
                </a:lnTo>
                <a:lnTo>
                  <a:pt x="4476580" y="2950509"/>
                </a:lnTo>
                <a:lnTo>
                  <a:pt x="4451653" y="2954661"/>
                </a:lnTo>
                <a:lnTo>
                  <a:pt x="4451653" y="2960475"/>
                </a:lnTo>
                <a:lnTo>
                  <a:pt x="4446670" y="2965460"/>
                </a:lnTo>
                <a:lnTo>
                  <a:pt x="4436698" y="2975427"/>
                </a:lnTo>
                <a:lnTo>
                  <a:pt x="4426730" y="2980412"/>
                </a:lnTo>
                <a:lnTo>
                  <a:pt x="4411773" y="2990381"/>
                </a:lnTo>
                <a:lnTo>
                  <a:pt x="4401804" y="2995363"/>
                </a:lnTo>
                <a:lnTo>
                  <a:pt x="4396818" y="2995363"/>
                </a:lnTo>
                <a:lnTo>
                  <a:pt x="4391834" y="2995363"/>
                </a:lnTo>
                <a:lnTo>
                  <a:pt x="4386849" y="2990381"/>
                </a:lnTo>
                <a:lnTo>
                  <a:pt x="4381865" y="2990381"/>
                </a:lnTo>
                <a:lnTo>
                  <a:pt x="4381865" y="2985394"/>
                </a:lnTo>
                <a:lnTo>
                  <a:pt x="4381865" y="2975427"/>
                </a:lnTo>
                <a:lnTo>
                  <a:pt x="4386849" y="2965460"/>
                </a:lnTo>
                <a:lnTo>
                  <a:pt x="4396818" y="2960475"/>
                </a:lnTo>
                <a:lnTo>
                  <a:pt x="4401804" y="2950509"/>
                </a:lnTo>
                <a:lnTo>
                  <a:pt x="4401804" y="2945526"/>
                </a:lnTo>
                <a:lnTo>
                  <a:pt x="4401804" y="2940541"/>
                </a:lnTo>
                <a:lnTo>
                  <a:pt x="4391834" y="2935557"/>
                </a:lnTo>
                <a:lnTo>
                  <a:pt x="4381865" y="2935557"/>
                </a:lnTo>
                <a:lnTo>
                  <a:pt x="4371893" y="2940541"/>
                </a:lnTo>
                <a:lnTo>
                  <a:pt x="4361923" y="2945526"/>
                </a:lnTo>
                <a:lnTo>
                  <a:pt x="4346967" y="2955492"/>
                </a:lnTo>
                <a:lnTo>
                  <a:pt x="4336998" y="2965460"/>
                </a:lnTo>
                <a:lnTo>
                  <a:pt x="4317058" y="2970443"/>
                </a:lnTo>
                <a:lnTo>
                  <a:pt x="4302103" y="2970443"/>
                </a:lnTo>
                <a:lnTo>
                  <a:pt x="4287148" y="2970443"/>
                </a:lnTo>
                <a:lnTo>
                  <a:pt x="4277176" y="2970443"/>
                </a:lnTo>
                <a:lnTo>
                  <a:pt x="4272193" y="2965460"/>
                </a:lnTo>
                <a:lnTo>
                  <a:pt x="4267207" y="2965460"/>
                </a:lnTo>
                <a:lnTo>
                  <a:pt x="4262221" y="2970443"/>
                </a:lnTo>
                <a:lnTo>
                  <a:pt x="4257238" y="2975427"/>
                </a:lnTo>
                <a:lnTo>
                  <a:pt x="4257238" y="2980412"/>
                </a:lnTo>
                <a:lnTo>
                  <a:pt x="4262221" y="2990381"/>
                </a:lnTo>
                <a:lnTo>
                  <a:pt x="4267207" y="3000349"/>
                </a:lnTo>
                <a:lnTo>
                  <a:pt x="4282162" y="3010314"/>
                </a:lnTo>
                <a:lnTo>
                  <a:pt x="4297118" y="3020282"/>
                </a:lnTo>
                <a:lnTo>
                  <a:pt x="4307088" y="3030250"/>
                </a:lnTo>
                <a:lnTo>
                  <a:pt x="4317058" y="3040217"/>
                </a:lnTo>
                <a:lnTo>
                  <a:pt x="4327027" y="3045202"/>
                </a:lnTo>
                <a:lnTo>
                  <a:pt x="4332013" y="3045202"/>
                </a:lnTo>
                <a:lnTo>
                  <a:pt x="4341984" y="3040217"/>
                </a:lnTo>
                <a:lnTo>
                  <a:pt x="4356939" y="3040217"/>
                </a:lnTo>
                <a:lnTo>
                  <a:pt x="4366907" y="3035235"/>
                </a:lnTo>
                <a:lnTo>
                  <a:pt x="4381865" y="3035235"/>
                </a:lnTo>
                <a:lnTo>
                  <a:pt x="4391834" y="3030250"/>
                </a:lnTo>
                <a:lnTo>
                  <a:pt x="4406789" y="3030250"/>
                </a:lnTo>
                <a:lnTo>
                  <a:pt x="4421744" y="3035235"/>
                </a:lnTo>
                <a:lnTo>
                  <a:pt x="4431713" y="3040217"/>
                </a:lnTo>
                <a:lnTo>
                  <a:pt x="4436698" y="3045202"/>
                </a:lnTo>
                <a:lnTo>
                  <a:pt x="4441684" y="3050186"/>
                </a:lnTo>
                <a:lnTo>
                  <a:pt x="4441684" y="3055171"/>
                </a:lnTo>
                <a:lnTo>
                  <a:pt x="4431713" y="3060156"/>
                </a:lnTo>
                <a:lnTo>
                  <a:pt x="4421744" y="3065137"/>
                </a:lnTo>
                <a:lnTo>
                  <a:pt x="4406789" y="3070124"/>
                </a:lnTo>
                <a:lnTo>
                  <a:pt x="4391834" y="3075106"/>
                </a:lnTo>
                <a:lnTo>
                  <a:pt x="4381865" y="3085073"/>
                </a:lnTo>
                <a:lnTo>
                  <a:pt x="4371893" y="3090058"/>
                </a:lnTo>
                <a:lnTo>
                  <a:pt x="4361923" y="3095043"/>
                </a:lnTo>
                <a:lnTo>
                  <a:pt x="4356939" y="3095043"/>
                </a:lnTo>
                <a:lnTo>
                  <a:pt x="4351953" y="3100026"/>
                </a:lnTo>
                <a:lnTo>
                  <a:pt x="4341984" y="3105013"/>
                </a:lnTo>
                <a:lnTo>
                  <a:pt x="4336998" y="3114979"/>
                </a:lnTo>
                <a:lnTo>
                  <a:pt x="4332013" y="3119960"/>
                </a:lnTo>
                <a:lnTo>
                  <a:pt x="4332013" y="3134915"/>
                </a:lnTo>
                <a:lnTo>
                  <a:pt x="4336998" y="3144880"/>
                </a:lnTo>
                <a:lnTo>
                  <a:pt x="4346967" y="3159835"/>
                </a:lnTo>
                <a:lnTo>
                  <a:pt x="4356939" y="3174782"/>
                </a:lnTo>
                <a:lnTo>
                  <a:pt x="4366907" y="3184751"/>
                </a:lnTo>
                <a:lnTo>
                  <a:pt x="4371893" y="3199703"/>
                </a:lnTo>
                <a:lnTo>
                  <a:pt x="4376879" y="3209671"/>
                </a:lnTo>
                <a:lnTo>
                  <a:pt x="4381865" y="3214658"/>
                </a:lnTo>
                <a:lnTo>
                  <a:pt x="4381865" y="3219639"/>
                </a:lnTo>
                <a:lnTo>
                  <a:pt x="4401804" y="3279446"/>
                </a:lnTo>
                <a:lnTo>
                  <a:pt x="4406789" y="3279446"/>
                </a:lnTo>
                <a:lnTo>
                  <a:pt x="4406789" y="3289414"/>
                </a:lnTo>
                <a:lnTo>
                  <a:pt x="4411773" y="3299382"/>
                </a:lnTo>
                <a:lnTo>
                  <a:pt x="4416758" y="3309347"/>
                </a:lnTo>
                <a:lnTo>
                  <a:pt x="4416758" y="3319318"/>
                </a:lnTo>
                <a:lnTo>
                  <a:pt x="4416758" y="3334270"/>
                </a:lnTo>
                <a:lnTo>
                  <a:pt x="4416758" y="3344238"/>
                </a:lnTo>
                <a:lnTo>
                  <a:pt x="4416758" y="3359190"/>
                </a:lnTo>
                <a:lnTo>
                  <a:pt x="4411773" y="3369157"/>
                </a:lnTo>
                <a:lnTo>
                  <a:pt x="4406789" y="3379125"/>
                </a:lnTo>
                <a:lnTo>
                  <a:pt x="4396818" y="3389093"/>
                </a:lnTo>
                <a:lnTo>
                  <a:pt x="4396818" y="3394077"/>
                </a:lnTo>
                <a:lnTo>
                  <a:pt x="4391834" y="3399061"/>
                </a:lnTo>
                <a:lnTo>
                  <a:pt x="4361923" y="3448898"/>
                </a:lnTo>
                <a:lnTo>
                  <a:pt x="4336998" y="3508707"/>
                </a:lnTo>
                <a:lnTo>
                  <a:pt x="4282162" y="3558545"/>
                </a:lnTo>
                <a:lnTo>
                  <a:pt x="4242281" y="3583464"/>
                </a:lnTo>
                <a:lnTo>
                  <a:pt x="4232312" y="3603400"/>
                </a:lnTo>
                <a:lnTo>
                  <a:pt x="4222341" y="3603400"/>
                </a:lnTo>
                <a:lnTo>
                  <a:pt x="4197416" y="3608384"/>
                </a:lnTo>
                <a:lnTo>
                  <a:pt x="4167506" y="3608384"/>
                </a:lnTo>
                <a:lnTo>
                  <a:pt x="4137595" y="3603400"/>
                </a:lnTo>
                <a:lnTo>
                  <a:pt x="4117656" y="3633304"/>
                </a:lnTo>
                <a:lnTo>
                  <a:pt x="4087744" y="3638288"/>
                </a:lnTo>
                <a:lnTo>
                  <a:pt x="4082761" y="3638288"/>
                </a:lnTo>
                <a:lnTo>
                  <a:pt x="4077775" y="3638288"/>
                </a:lnTo>
                <a:lnTo>
                  <a:pt x="4067804" y="3643272"/>
                </a:lnTo>
                <a:lnTo>
                  <a:pt x="4062820" y="3643272"/>
                </a:lnTo>
                <a:lnTo>
                  <a:pt x="4057835" y="3653240"/>
                </a:lnTo>
                <a:lnTo>
                  <a:pt x="4052849" y="3658224"/>
                </a:lnTo>
                <a:lnTo>
                  <a:pt x="4052849" y="3668192"/>
                </a:lnTo>
                <a:lnTo>
                  <a:pt x="4057835" y="3683144"/>
                </a:lnTo>
                <a:lnTo>
                  <a:pt x="4057835" y="3698096"/>
                </a:lnTo>
                <a:lnTo>
                  <a:pt x="4057835" y="3713047"/>
                </a:lnTo>
                <a:lnTo>
                  <a:pt x="4057835" y="3723015"/>
                </a:lnTo>
                <a:lnTo>
                  <a:pt x="4057835" y="3727999"/>
                </a:lnTo>
                <a:lnTo>
                  <a:pt x="4052849" y="3732983"/>
                </a:lnTo>
                <a:lnTo>
                  <a:pt x="4022940" y="3737967"/>
                </a:lnTo>
                <a:lnTo>
                  <a:pt x="4017954" y="3737967"/>
                </a:lnTo>
                <a:lnTo>
                  <a:pt x="4012970" y="3732983"/>
                </a:lnTo>
                <a:lnTo>
                  <a:pt x="4007984" y="3727999"/>
                </a:lnTo>
                <a:lnTo>
                  <a:pt x="4007984" y="3718031"/>
                </a:lnTo>
                <a:lnTo>
                  <a:pt x="4007984" y="3713047"/>
                </a:lnTo>
                <a:lnTo>
                  <a:pt x="4012970" y="3703079"/>
                </a:lnTo>
                <a:lnTo>
                  <a:pt x="4022940" y="3693112"/>
                </a:lnTo>
                <a:lnTo>
                  <a:pt x="4027925" y="3683144"/>
                </a:lnTo>
                <a:lnTo>
                  <a:pt x="4032910" y="3673176"/>
                </a:lnTo>
                <a:lnTo>
                  <a:pt x="4032910" y="3663208"/>
                </a:lnTo>
                <a:lnTo>
                  <a:pt x="4027925" y="3653240"/>
                </a:lnTo>
                <a:lnTo>
                  <a:pt x="4022940" y="3648256"/>
                </a:lnTo>
                <a:lnTo>
                  <a:pt x="4012970" y="3643272"/>
                </a:lnTo>
                <a:lnTo>
                  <a:pt x="4002998" y="3643272"/>
                </a:lnTo>
                <a:lnTo>
                  <a:pt x="3993029" y="3638288"/>
                </a:lnTo>
                <a:lnTo>
                  <a:pt x="3988044" y="3633304"/>
                </a:lnTo>
                <a:lnTo>
                  <a:pt x="3978074" y="3638288"/>
                </a:lnTo>
                <a:lnTo>
                  <a:pt x="3968103" y="3643272"/>
                </a:lnTo>
                <a:lnTo>
                  <a:pt x="3968103" y="3648256"/>
                </a:lnTo>
                <a:lnTo>
                  <a:pt x="3968103" y="3648257"/>
                </a:lnTo>
                <a:lnTo>
                  <a:pt x="3958133" y="3653240"/>
                </a:lnTo>
                <a:lnTo>
                  <a:pt x="3948163" y="3658224"/>
                </a:lnTo>
                <a:lnTo>
                  <a:pt x="3938193" y="3663208"/>
                </a:lnTo>
                <a:lnTo>
                  <a:pt x="3928224" y="3668192"/>
                </a:lnTo>
                <a:lnTo>
                  <a:pt x="3918252" y="3673176"/>
                </a:lnTo>
                <a:lnTo>
                  <a:pt x="3913269" y="3683144"/>
                </a:lnTo>
                <a:lnTo>
                  <a:pt x="3908283" y="3688128"/>
                </a:lnTo>
                <a:lnTo>
                  <a:pt x="3908283" y="3693112"/>
                </a:lnTo>
                <a:lnTo>
                  <a:pt x="3903298" y="3698096"/>
                </a:lnTo>
                <a:lnTo>
                  <a:pt x="3903298" y="3718032"/>
                </a:lnTo>
                <a:lnTo>
                  <a:pt x="3938193" y="3767871"/>
                </a:lnTo>
                <a:lnTo>
                  <a:pt x="3963119" y="3777839"/>
                </a:lnTo>
                <a:lnTo>
                  <a:pt x="3978074" y="3787807"/>
                </a:lnTo>
                <a:lnTo>
                  <a:pt x="3988044" y="3797775"/>
                </a:lnTo>
                <a:lnTo>
                  <a:pt x="3993029" y="3807743"/>
                </a:lnTo>
                <a:lnTo>
                  <a:pt x="3998015" y="3817711"/>
                </a:lnTo>
                <a:lnTo>
                  <a:pt x="3998015" y="3827679"/>
                </a:lnTo>
                <a:lnTo>
                  <a:pt x="3998015" y="3832663"/>
                </a:lnTo>
                <a:lnTo>
                  <a:pt x="3998015" y="3837647"/>
                </a:lnTo>
                <a:lnTo>
                  <a:pt x="4007984" y="3892470"/>
                </a:lnTo>
                <a:lnTo>
                  <a:pt x="4012970" y="3897454"/>
                </a:lnTo>
                <a:lnTo>
                  <a:pt x="4012970" y="3907422"/>
                </a:lnTo>
                <a:lnTo>
                  <a:pt x="4007984" y="3917390"/>
                </a:lnTo>
                <a:lnTo>
                  <a:pt x="4002998" y="3932342"/>
                </a:lnTo>
                <a:lnTo>
                  <a:pt x="3983058" y="3957262"/>
                </a:lnTo>
                <a:lnTo>
                  <a:pt x="3963119" y="3977197"/>
                </a:lnTo>
                <a:lnTo>
                  <a:pt x="3948163" y="3992149"/>
                </a:lnTo>
                <a:lnTo>
                  <a:pt x="3943179" y="4002117"/>
                </a:lnTo>
                <a:lnTo>
                  <a:pt x="3903298" y="3997133"/>
                </a:lnTo>
                <a:lnTo>
                  <a:pt x="3883358" y="4002117"/>
                </a:lnTo>
                <a:lnTo>
                  <a:pt x="3838492" y="4012085"/>
                </a:lnTo>
                <a:lnTo>
                  <a:pt x="3783657" y="3962246"/>
                </a:lnTo>
                <a:lnTo>
                  <a:pt x="3783657" y="3952278"/>
                </a:lnTo>
                <a:lnTo>
                  <a:pt x="3778673" y="3927358"/>
                </a:lnTo>
                <a:lnTo>
                  <a:pt x="3778676" y="3927333"/>
                </a:lnTo>
                <a:lnTo>
                  <a:pt x="3778671" y="3927358"/>
                </a:lnTo>
                <a:lnTo>
                  <a:pt x="3783656" y="3952278"/>
                </a:lnTo>
                <a:lnTo>
                  <a:pt x="3783656" y="3962246"/>
                </a:lnTo>
                <a:lnTo>
                  <a:pt x="3768701" y="3947294"/>
                </a:lnTo>
                <a:lnTo>
                  <a:pt x="3748761" y="3907422"/>
                </a:lnTo>
                <a:lnTo>
                  <a:pt x="3748761" y="3897454"/>
                </a:lnTo>
                <a:lnTo>
                  <a:pt x="3743775" y="3887486"/>
                </a:lnTo>
                <a:lnTo>
                  <a:pt x="3743775" y="3882503"/>
                </a:lnTo>
                <a:lnTo>
                  <a:pt x="3743775" y="3877519"/>
                </a:lnTo>
                <a:lnTo>
                  <a:pt x="3733804" y="3877519"/>
                </a:lnTo>
                <a:lnTo>
                  <a:pt x="3728820" y="3882503"/>
                </a:lnTo>
                <a:lnTo>
                  <a:pt x="3728820" y="3887486"/>
                </a:lnTo>
                <a:lnTo>
                  <a:pt x="3728820" y="3892470"/>
                </a:lnTo>
                <a:lnTo>
                  <a:pt x="3723835" y="3897454"/>
                </a:lnTo>
                <a:lnTo>
                  <a:pt x="3723835" y="3917390"/>
                </a:lnTo>
                <a:lnTo>
                  <a:pt x="3718849" y="3942310"/>
                </a:lnTo>
                <a:lnTo>
                  <a:pt x="3713865" y="3972214"/>
                </a:lnTo>
                <a:lnTo>
                  <a:pt x="3708880" y="3992150"/>
                </a:lnTo>
                <a:lnTo>
                  <a:pt x="3703896" y="4002118"/>
                </a:lnTo>
                <a:lnTo>
                  <a:pt x="3698910" y="4041989"/>
                </a:lnTo>
                <a:lnTo>
                  <a:pt x="3703896" y="4066909"/>
                </a:lnTo>
                <a:lnTo>
                  <a:pt x="3713865" y="4086845"/>
                </a:lnTo>
                <a:lnTo>
                  <a:pt x="3718849" y="4091829"/>
                </a:lnTo>
                <a:lnTo>
                  <a:pt x="3778671" y="4151637"/>
                </a:lnTo>
                <a:lnTo>
                  <a:pt x="3808581" y="4186524"/>
                </a:lnTo>
                <a:lnTo>
                  <a:pt x="3828521" y="4216428"/>
                </a:lnTo>
                <a:lnTo>
                  <a:pt x="3833506" y="4221412"/>
                </a:lnTo>
                <a:lnTo>
                  <a:pt x="3833506" y="4236364"/>
                </a:lnTo>
                <a:lnTo>
                  <a:pt x="3838492" y="4246332"/>
                </a:lnTo>
                <a:lnTo>
                  <a:pt x="3838492" y="4256300"/>
                </a:lnTo>
                <a:lnTo>
                  <a:pt x="3838492" y="4261284"/>
                </a:lnTo>
                <a:lnTo>
                  <a:pt x="3858433" y="4291187"/>
                </a:lnTo>
                <a:lnTo>
                  <a:pt x="3858433" y="4296171"/>
                </a:lnTo>
                <a:lnTo>
                  <a:pt x="3863419" y="4301155"/>
                </a:lnTo>
                <a:lnTo>
                  <a:pt x="3863419" y="4306139"/>
                </a:lnTo>
                <a:lnTo>
                  <a:pt x="3863419" y="4311123"/>
                </a:lnTo>
                <a:lnTo>
                  <a:pt x="3863419" y="4321091"/>
                </a:lnTo>
                <a:lnTo>
                  <a:pt x="3858433" y="4321091"/>
                </a:lnTo>
                <a:lnTo>
                  <a:pt x="3843478" y="4311123"/>
                </a:lnTo>
                <a:lnTo>
                  <a:pt x="3818552" y="4291187"/>
                </a:lnTo>
                <a:lnTo>
                  <a:pt x="3788642" y="4266268"/>
                </a:lnTo>
                <a:lnTo>
                  <a:pt x="3763718" y="4246332"/>
                </a:lnTo>
                <a:lnTo>
                  <a:pt x="3738792" y="4226396"/>
                </a:lnTo>
                <a:lnTo>
                  <a:pt x="3733806" y="4221412"/>
                </a:lnTo>
                <a:lnTo>
                  <a:pt x="3693927" y="4156620"/>
                </a:lnTo>
                <a:lnTo>
                  <a:pt x="3723831" y="4171570"/>
                </a:lnTo>
                <a:lnTo>
                  <a:pt x="3693924" y="4151637"/>
                </a:lnTo>
                <a:lnTo>
                  <a:pt x="3683955" y="4136685"/>
                </a:lnTo>
                <a:lnTo>
                  <a:pt x="3673985" y="4126717"/>
                </a:lnTo>
                <a:lnTo>
                  <a:pt x="3669001" y="4116749"/>
                </a:lnTo>
                <a:lnTo>
                  <a:pt x="3664015" y="4111765"/>
                </a:lnTo>
                <a:lnTo>
                  <a:pt x="3664015" y="4106781"/>
                </a:lnTo>
                <a:lnTo>
                  <a:pt x="3664015" y="4106780"/>
                </a:lnTo>
                <a:lnTo>
                  <a:pt x="3659029" y="4101796"/>
                </a:lnTo>
                <a:lnTo>
                  <a:pt x="3654046" y="4081860"/>
                </a:lnTo>
                <a:lnTo>
                  <a:pt x="3654046" y="4046973"/>
                </a:lnTo>
                <a:lnTo>
                  <a:pt x="3659029" y="3992149"/>
                </a:lnTo>
                <a:lnTo>
                  <a:pt x="3659029" y="3977197"/>
                </a:lnTo>
                <a:lnTo>
                  <a:pt x="3659029" y="3942310"/>
                </a:lnTo>
                <a:lnTo>
                  <a:pt x="3659029" y="3897454"/>
                </a:lnTo>
                <a:lnTo>
                  <a:pt x="3649060" y="3847614"/>
                </a:lnTo>
                <a:lnTo>
                  <a:pt x="3629120" y="3812727"/>
                </a:lnTo>
                <a:lnTo>
                  <a:pt x="3574283" y="3852598"/>
                </a:lnTo>
                <a:lnTo>
                  <a:pt x="3539389" y="3847614"/>
                </a:lnTo>
                <a:lnTo>
                  <a:pt x="3539389" y="3842630"/>
                </a:lnTo>
                <a:lnTo>
                  <a:pt x="3539389" y="3832663"/>
                </a:lnTo>
                <a:lnTo>
                  <a:pt x="3539389" y="3817711"/>
                </a:lnTo>
                <a:lnTo>
                  <a:pt x="3539389" y="3797775"/>
                </a:lnTo>
                <a:lnTo>
                  <a:pt x="3539389" y="3782823"/>
                </a:lnTo>
                <a:lnTo>
                  <a:pt x="3534403" y="3772855"/>
                </a:lnTo>
                <a:lnTo>
                  <a:pt x="3534403" y="3767871"/>
                </a:lnTo>
                <a:lnTo>
                  <a:pt x="3529419" y="3762887"/>
                </a:lnTo>
                <a:lnTo>
                  <a:pt x="3524433" y="3752919"/>
                </a:lnTo>
                <a:lnTo>
                  <a:pt x="3519448" y="3742951"/>
                </a:lnTo>
                <a:lnTo>
                  <a:pt x="3514464" y="3727999"/>
                </a:lnTo>
                <a:lnTo>
                  <a:pt x="3504492" y="3718032"/>
                </a:lnTo>
                <a:lnTo>
                  <a:pt x="3499509" y="3708064"/>
                </a:lnTo>
                <a:lnTo>
                  <a:pt x="3499509" y="3698096"/>
                </a:lnTo>
                <a:lnTo>
                  <a:pt x="3494523" y="3698096"/>
                </a:lnTo>
                <a:lnTo>
                  <a:pt x="3489537" y="3693112"/>
                </a:lnTo>
                <a:lnTo>
                  <a:pt x="3484552" y="3683144"/>
                </a:lnTo>
                <a:lnTo>
                  <a:pt x="3484552" y="3673176"/>
                </a:lnTo>
                <a:lnTo>
                  <a:pt x="3479568" y="3663208"/>
                </a:lnTo>
                <a:lnTo>
                  <a:pt x="3479568" y="3658224"/>
                </a:lnTo>
                <a:lnTo>
                  <a:pt x="3479568" y="3653240"/>
                </a:lnTo>
                <a:lnTo>
                  <a:pt x="3469597" y="3633304"/>
                </a:lnTo>
                <a:lnTo>
                  <a:pt x="3469597" y="3628320"/>
                </a:lnTo>
                <a:lnTo>
                  <a:pt x="3459628" y="3623336"/>
                </a:lnTo>
                <a:lnTo>
                  <a:pt x="3449657" y="3618352"/>
                </a:lnTo>
                <a:lnTo>
                  <a:pt x="3444673" y="3613368"/>
                </a:lnTo>
                <a:lnTo>
                  <a:pt x="3434702" y="3613368"/>
                </a:lnTo>
                <a:lnTo>
                  <a:pt x="3419746" y="3613368"/>
                </a:lnTo>
                <a:lnTo>
                  <a:pt x="3409777" y="3618352"/>
                </a:lnTo>
                <a:lnTo>
                  <a:pt x="3399806" y="3623336"/>
                </a:lnTo>
                <a:lnTo>
                  <a:pt x="3399806" y="3628320"/>
                </a:lnTo>
                <a:lnTo>
                  <a:pt x="3394823" y="3628320"/>
                </a:lnTo>
                <a:lnTo>
                  <a:pt x="3394823" y="3633304"/>
                </a:lnTo>
                <a:lnTo>
                  <a:pt x="3389837" y="3633304"/>
                </a:lnTo>
                <a:lnTo>
                  <a:pt x="3379866" y="3638288"/>
                </a:lnTo>
                <a:lnTo>
                  <a:pt x="3364911" y="3638288"/>
                </a:lnTo>
                <a:lnTo>
                  <a:pt x="3344972" y="3633304"/>
                </a:lnTo>
                <a:lnTo>
                  <a:pt x="3335002" y="3633304"/>
                </a:lnTo>
                <a:lnTo>
                  <a:pt x="3325032" y="3638288"/>
                </a:lnTo>
                <a:lnTo>
                  <a:pt x="3315060" y="3643272"/>
                </a:lnTo>
                <a:lnTo>
                  <a:pt x="3315060" y="3648256"/>
                </a:lnTo>
                <a:lnTo>
                  <a:pt x="3310077" y="3653240"/>
                </a:lnTo>
                <a:lnTo>
                  <a:pt x="3305091" y="3673176"/>
                </a:lnTo>
                <a:lnTo>
                  <a:pt x="3295120" y="3688128"/>
                </a:lnTo>
                <a:lnTo>
                  <a:pt x="3280167" y="3703079"/>
                </a:lnTo>
                <a:lnTo>
                  <a:pt x="3270196" y="3718031"/>
                </a:lnTo>
                <a:lnTo>
                  <a:pt x="3255241" y="3723015"/>
                </a:lnTo>
                <a:lnTo>
                  <a:pt x="3250256" y="3727999"/>
                </a:lnTo>
                <a:lnTo>
                  <a:pt x="3235300" y="3737967"/>
                </a:lnTo>
                <a:lnTo>
                  <a:pt x="3210376" y="3757903"/>
                </a:lnTo>
                <a:lnTo>
                  <a:pt x="3185450" y="3777839"/>
                </a:lnTo>
                <a:lnTo>
                  <a:pt x="3165510" y="3797775"/>
                </a:lnTo>
                <a:lnTo>
                  <a:pt x="3150554" y="3812726"/>
                </a:lnTo>
                <a:lnTo>
                  <a:pt x="3145571" y="3817710"/>
                </a:lnTo>
                <a:lnTo>
                  <a:pt x="3135599" y="3822694"/>
                </a:lnTo>
                <a:lnTo>
                  <a:pt x="3125628" y="3832662"/>
                </a:lnTo>
                <a:lnTo>
                  <a:pt x="3115659" y="3837646"/>
                </a:lnTo>
                <a:lnTo>
                  <a:pt x="3110674" y="3837646"/>
                </a:lnTo>
                <a:lnTo>
                  <a:pt x="3105688" y="3842630"/>
                </a:lnTo>
                <a:lnTo>
                  <a:pt x="3095719" y="3847614"/>
                </a:lnTo>
                <a:lnTo>
                  <a:pt x="3085749" y="3857582"/>
                </a:lnTo>
                <a:lnTo>
                  <a:pt x="3080764" y="3872534"/>
                </a:lnTo>
                <a:lnTo>
                  <a:pt x="3080764" y="3887486"/>
                </a:lnTo>
                <a:lnTo>
                  <a:pt x="3080764" y="3902438"/>
                </a:lnTo>
                <a:lnTo>
                  <a:pt x="3085749" y="3917390"/>
                </a:lnTo>
                <a:lnTo>
                  <a:pt x="3090735" y="3942309"/>
                </a:lnTo>
                <a:lnTo>
                  <a:pt x="3085749" y="3972213"/>
                </a:lnTo>
                <a:lnTo>
                  <a:pt x="3080764" y="3992149"/>
                </a:lnTo>
                <a:lnTo>
                  <a:pt x="3075780" y="4002117"/>
                </a:lnTo>
                <a:lnTo>
                  <a:pt x="3070794" y="4007101"/>
                </a:lnTo>
                <a:lnTo>
                  <a:pt x="3065808" y="4012085"/>
                </a:lnTo>
                <a:lnTo>
                  <a:pt x="3055840" y="4017069"/>
                </a:lnTo>
                <a:lnTo>
                  <a:pt x="3055840" y="4027037"/>
                </a:lnTo>
                <a:lnTo>
                  <a:pt x="3050854" y="4032021"/>
                </a:lnTo>
                <a:lnTo>
                  <a:pt x="3040883" y="4037005"/>
                </a:lnTo>
                <a:lnTo>
                  <a:pt x="3035897" y="4041989"/>
                </a:lnTo>
                <a:lnTo>
                  <a:pt x="3025928" y="4051956"/>
                </a:lnTo>
                <a:lnTo>
                  <a:pt x="3025928" y="4056940"/>
                </a:lnTo>
                <a:lnTo>
                  <a:pt x="3020942" y="4066908"/>
                </a:lnTo>
                <a:lnTo>
                  <a:pt x="3020942" y="4071892"/>
                </a:lnTo>
                <a:lnTo>
                  <a:pt x="3020942" y="4076876"/>
                </a:lnTo>
                <a:lnTo>
                  <a:pt x="3015958" y="4076876"/>
                </a:lnTo>
                <a:lnTo>
                  <a:pt x="3005989" y="4076876"/>
                </a:lnTo>
                <a:lnTo>
                  <a:pt x="2991033" y="4076876"/>
                </a:lnTo>
                <a:lnTo>
                  <a:pt x="2981063" y="4076876"/>
                </a:lnTo>
                <a:lnTo>
                  <a:pt x="2976077" y="4071892"/>
                </a:lnTo>
                <a:lnTo>
                  <a:pt x="2971094" y="4061924"/>
                </a:lnTo>
                <a:lnTo>
                  <a:pt x="2966108" y="4051956"/>
                </a:lnTo>
                <a:lnTo>
                  <a:pt x="2961122" y="4041989"/>
                </a:lnTo>
                <a:lnTo>
                  <a:pt x="2951153" y="4032021"/>
                </a:lnTo>
                <a:lnTo>
                  <a:pt x="2946167" y="4027037"/>
                </a:lnTo>
                <a:lnTo>
                  <a:pt x="2936198" y="4007101"/>
                </a:lnTo>
                <a:lnTo>
                  <a:pt x="2931212" y="3997133"/>
                </a:lnTo>
                <a:lnTo>
                  <a:pt x="2926227" y="3987165"/>
                </a:lnTo>
                <a:lnTo>
                  <a:pt x="2921243" y="3987165"/>
                </a:lnTo>
                <a:lnTo>
                  <a:pt x="2881362" y="3917390"/>
                </a:lnTo>
                <a:lnTo>
                  <a:pt x="2841481" y="3792791"/>
                </a:lnTo>
                <a:lnTo>
                  <a:pt x="2831512" y="3718031"/>
                </a:lnTo>
                <a:lnTo>
                  <a:pt x="2831512" y="3698095"/>
                </a:lnTo>
                <a:lnTo>
                  <a:pt x="2831512" y="3688128"/>
                </a:lnTo>
                <a:lnTo>
                  <a:pt x="2831512" y="3678160"/>
                </a:lnTo>
                <a:lnTo>
                  <a:pt x="2831512" y="3673176"/>
                </a:lnTo>
                <a:lnTo>
                  <a:pt x="2836496" y="3668192"/>
                </a:lnTo>
                <a:lnTo>
                  <a:pt x="2836496" y="3663208"/>
                </a:lnTo>
                <a:lnTo>
                  <a:pt x="2831512" y="3658224"/>
                </a:lnTo>
                <a:lnTo>
                  <a:pt x="2831512" y="3648256"/>
                </a:lnTo>
                <a:lnTo>
                  <a:pt x="2831512" y="3638288"/>
                </a:lnTo>
                <a:lnTo>
                  <a:pt x="2836496" y="3633304"/>
                </a:lnTo>
                <a:lnTo>
                  <a:pt x="2836496" y="3628320"/>
                </a:lnTo>
                <a:lnTo>
                  <a:pt x="2826526" y="3633304"/>
                </a:lnTo>
                <a:lnTo>
                  <a:pt x="2821541" y="3638288"/>
                </a:lnTo>
                <a:lnTo>
                  <a:pt x="2816557" y="3648256"/>
                </a:lnTo>
                <a:lnTo>
                  <a:pt x="2816557" y="3658224"/>
                </a:lnTo>
                <a:lnTo>
                  <a:pt x="2816557" y="3663208"/>
                </a:lnTo>
                <a:lnTo>
                  <a:pt x="2806585" y="3673176"/>
                </a:lnTo>
                <a:lnTo>
                  <a:pt x="2801602" y="3683144"/>
                </a:lnTo>
                <a:lnTo>
                  <a:pt x="2796616" y="3683144"/>
                </a:lnTo>
                <a:lnTo>
                  <a:pt x="2791630" y="3683144"/>
                </a:lnTo>
                <a:lnTo>
                  <a:pt x="2786645" y="3683144"/>
                </a:lnTo>
                <a:lnTo>
                  <a:pt x="2766705" y="3673176"/>
                </a:lnTo>
                <a:lnTo>
                  <a:pt x="2751750" y="3663208"/>
                </a:lnTo>
                <a:lnTo>
                  <a:pt x="2741780" y="3653240"/>
                </a:lnTo>
                <a:lnTo>
                  <a:pt x="2736794" y="3643272"/>
                </a:lnTo>
                <a:lnTo>
                  <a:pt x="2731811" y="3633304"/>
                </a:lnTo>
                <a:lnTo>
                  <a:pt x="2731811" y="3628320"/>
                </a:lnTo>
                <a:lnTo>
                  <a:pt x="2731811" y="3623336"/>
                </a:lnTo>
                <a:lnTo>
                  <a:pt x="2741780" y="3618352"/>
                </a:lnTo>
                <a:lnTo>
                  <a:pt x="2751750" y="3608384"/>
                </a:lnTo>
                <a:lnTo>
                  <a:pt x="2761719" y="3598416"/>
                </a:lnTo>
                <a:lnTo>
                  <a:pt x="2771690" y="3588448"/>
                </a:lnTo>
                <a:lnTo>
                  <a:pt x="2776676" y="3573496"/>
                </a:lnTo>
                <a:lnTo>
                  <a:pt x="2781662" y="3568513"/>
                </a:lnTo>
                <a:lnTo>
                  <a:pt x="2781662" y="3563529"/>
                </a:lnTo>
                <a:lnTo>
                  <a:pt x="2771690" y="3563529"/>
                </a:lnTo>
                <a:lnTo>
                  <a:pt x="2766705" y="3563529"/>
                </a:lnTo>
                <a:lnTo>
                  <a:pt x="2761719" y="3563529"/>
                </a:lnTo>
                <a:lnTo>
                  <a:pt x="2756735" y="3568513"/>
                </a:lnTo>
                <a:lnTo>
                  <a:pt x="2751750" y="3568513"/>
                </a:lnTo>
                <a:lnTo>
                  <a:pt x="2736794" y="3573496"/>
                </a:lnTo>
                <a:lnTo>
                  <a:pt x="2721839" y="3573496"/>
                </a:lnTo>
                <a:lnTo>
                  <a:pt x="2706885" y="3573496"/>
                </a:lnTo>
                <a:lnTo>
                  <a:pt x="2696916" y="3568513"/>
                </a:lnTo>
                <a:lnTo>
                  <a:pt x="2691930" y="3563529"/>
                </a:lnTo>
                <a:lnTo>
                  <a:pt x="2731811" y="3518674"/>
                </a:lnTo>
                <a:lnTo>
                  <a:pt x="2691930" y="3563528"/>
                </a:lnTo>
                <a:lnTo>
                  <a:pt x="2667004" y="3543592"/>
                </a:lnTo>
                <a:lnTo>
                  <a:pt x="2662020" y="3533624"/>
                </a:lnTo>
                <a:lnTo>
                  <a:pt x="2652048" y="3528640"/>
                </a:lnTo>
                <a:lnTo>
                  <a:pt x="2642080" y="3528640"/>
                </a:lnTo>
                <a:lnTo>
                  <a:pt x="2632108" y="3523657"/>
                </a:lnTo>
                <a:lnTo>
                  <a:pt x="2622139" y="3523657"/>
                </a:lnTo>
                <a:lnTo>
                  <a:pt x="2617153" y="3523657"/>
                </a:lnTo>
                <a:lnTo>
                  <a:pt x="2612170" y="3523657"/>
                </a:lnTo>
                <a:lnTo>
                  <a:pt x="2602199" y="3523657"/>
                </a:lnTo>
                <a:lnTo>
                  <a:pt x="2587244" y="3523657"/>
                </a:lnTo>
                <a:lnTo>
                  <a:pt x="2577274" y="3518674"/>
                </a:lnTo>
                <a:lnTo>
                  <a:pt x="2562318" y="3518674"/>
                </a:lnTo>
                <a:lnTo>
                  <a:pt x="2557334" y="3523657"/>
                </a:lnTo>
                <a:lnTo>
                  <a:pt x="2547365" y="3523657"/>
                </a:lnTo>
                <a:lnTo>
                  <a:pt x="2537393" y="3528640"/>
                </a:lnTo>
                <a:lnTo>
                  <a:pt x="2527422" y="3528640"/>
                </a:lnTo>
                <a:lnTo>
                  <a:pt x="2522438" y="3533624"/>
                </a:lnTo>
                <a:lnTo>
                  <a:pt x="2517453" y="3523657"/>
                </a:lnTo>
                <a:lnTo>
                  <a:pt x="2512467" y="3513690"/>
                </a:lnTo>
                <a:lnTo>
                  <a:pt x="2512467" y="3523657"/>
                </a:lnTo>
                <a:lnTo>
                  <a:pt x="2517453" y="3528641"/>
                </a:lnTo>
                <a:lnTo>
                  <a:pt x="2517453" y="3533625"/>
                </a:lnTo>
                <a:lnTo>
                  <a:pt x="2477572" y="3553561"/>
                </a:lnTo>
                <a:lnTo>
                  <a:pt x="2457633" y="3533625"/>
                </a:lnTo>
                <a:lnTo>
                  <a:pt x="2457633" y="3518675"/>
                </a:lnTo>
                <a:lnTo>
                  <a:pt x="2452647" y="3513691"/>
                </a:lnTo>
                <a:lnTo>
                  <a:pt x="2442676" y="3508707"/>
                </a:lnTo>
                <a:lnTo>
                  <a:pt x="2432707" y="3503723"/>
                </a:lnTo>
                <a:lnTo>
                  <a:pt x="2427721" y="3503723"/>
                </a:lnTo>
                <a:lnTo>
                  <a:pt x="2417752" y="3508707"/>
                </a:lnTo>
                <a:lnTo>
                  <a:pt x="2407781" y="3508707"/>
                </a:lnTo>
                <a:lnTo>
                  <a:pt x="2402797" y="3513691"/>
                </a:lnTo>
                <a:lnTo>
                  <a:pt x="2397812" y="3513691"/>
                </a:lnTo>
                <a:lnTo>
                  <a:pt x="2397812" y="3518675"/>
                </a:lnTo>
                <a:lnTo>
                  <a:pt x="2377873" y="3498739"/>
                </a:lnTo>
                <a:lnTo>
                  <a:pt x="2372887" y="3468837"/>
                </a:lnTo>
                <a:lnTo>
                  <a:pt x="2357930" y="3448899"/>
                </a:lnTo>
                <a:lnTo>
                  <a:pt x="2337990" y="3458869"/>
                </a:lnTo>
                <a:lnTo>
                  <a:pt x="2333006" y="3458869"/>
                </a:lnTo>
                <a:lnTo>
                  <a:pt x="2328021" y="3458869"/>
                </a:lnTo>
                <a:lnTo>
                  <a:pt x="2313066" y="3458869"/>
                </a:lnTo>
                <a:lnTo>
                  <a:pt x="2298110" y="3458869"/>
                </a:lnTo>
                <a:lnTo>
                  <a:pt x="2288139" y="3453884"/>
                </a:lnTo>
                <a:lnTo>
                  <a:pt x="2278170" y="3453884"/>
                </a:lnTo>
                <a:lnTo>
                  <a:pt x="2263215" y="3448899"/>
                </a:lnTo>
                <a:lnTo>
                  <a:pt x="2253244" y="3443916"/>
                </a:lnTo>
                <a:lnTo>
                  <a:pt x="2243275" y="3443916"/>
                </a:lnTo>
                <a:lnTo>
                  <a:pt x="2243275" y="3438932"/>
                </a:lnTo>
                <a:lnTo>
                  <a:pt x="2193424" y="3389093"/>
                </a:lnTo>
                <a:lnTo>
                  <a:pt x="2178469" y="3369157"/>
                </a:lnTo>
                <a:lnTo>
                  <a:pt x="2168498" y="3354206"/>
                </a:lnTo>
                <a:lnTo>
                  <a:pt x="2158529" y="3344238"/>
                </a:lnTo>
                <a:lnTo>
                  <a:pt x="2153544" y="3339254"/>
                </a:lnTo>
                <a:lnTo>
                  <a:pt x="2118647" y="3344238"/>
                </a:lnTo>
                <a:lnTo>
                  <a:pt x="2083755" y="3339254"/>
                </a:lnTo>
                <a:lnTo>
                  <a:pt x="2088738" y="3314334"/>
                </a:lnTo>
                <a:lnTo>
                  <a:pt x="2083753" y="3339254"/>
                </a:lnTo>
                <a:lnTo>
                  <a:pt x="2078767" y="3339254"/>
                </a:lnTo>
                <a:lnTo>
                  <a:pt x="2073783" y="3344238"/>
                </a:lnTo>
                <a:lnTo>
                  <a:pt x="2068798" y="3349222"/>
                </a:lnTo>
                <a:lnTo>
                  <a:pt x="2018948" y="3364174"/>
                </a:lnTo>
                <a:lnTo>
                  <a:pt x="2023932" y="3369157"/>
                </a:lnTo>
                <a:lnTo>
                  <a:pt x="2033901" y="3374143"/>
                </a:lnTo>
                <a:lnTo>
                  <a:pt x="2043873" y="3384110"/>
                </a:lnTo>
                <a:lnTo>
                  <a:pt x="2048859" y="3389093"/>
                </a:lnTo>
                <a:lnTo>
                  <a:pt x="2063812" y="3394077"/>
                </a:lnTo>
                <a:lnTo>
                  <a:pt x="2068798" y="3399061"/>
                </a:lnTo>
                <a:lnTo>
                  <a:pt x="2073783" y="3404045"/>
                </a:lnTo>
                <a:lnTo>
                  <a:pt x="2073783" y="3409030"/>
                </a:lnTo>
                <a:lnTo>
                  <a:pt x="2118647" y="3409030"/>
                </a:lnTo>
                <a:lnTo>
                  <a:pt x="2168498" y="3473819"/>
                </a:lnTo>
                <a:lnTo>
                  <a:pt x="2173484" y="3483787"/>
                </a:lnTo>
                <a:lnTo>
                  <a:pt x="2178469" y="3493755"/>
                </a:lnTo>
                <a:lnTo>
                  <a:pt x="2188438" y="3503722"/>
                </a:lnTo>
                <a:lnTo>
                  <a:pt x="2193424" y="3518675"/>
                </a:lnTo>
                <a:lnTo>
                  <a:pt x="2198410" y="3528641"/>
                </a:lnTo>
                <a:lnTo>
                  <a:pt x="2203393" y="3538609"/>
                </a:lnTo>
                <a:lnTo>
                  <a:pt x="2203393" y="3543593"/>
                </a:lnTo>
                <a:lnTo>
                  <a:pt x="2213365" y="3548577"/>
                </a:lnTo>
                <a:lnTo>
                  <a:pt x="2223333" y="3548577"/>
                </a:lnTo>
                <a:lnTo>
                  <a:pt x="2228320" y="3548577"/>
                </a:lnTo>
                <a:lnTo>
                  <a:pt x="2233305" y="3543593"/>
                </a:lnTo>
                <a:lnTo>
                  <a:pt x="2238291" y="3543593"/>
                </a:lnTo>
                <a:lnTo>
                  <a:pt x="2263215" y="3548577"/>
                </a:lnTo>
                <a:lnTo>
                  <a:pt x="2258230" y="3563529"/>
                </a:lnTo>
                <a:lnTo>
                  <a:pt x="2258230" y="3568513"/>
                </a:lnTo>
                <a:lnTo>
                  <a:pt x="2258230" y="3573497"/>
                </a:lnTo>
                <a:lnTo>
                  <a:pt x="2263215" y="3578481"/>
                </a:lnTo>
                <a:lnTo>
                  <a:pt x="2268199" y="3578481"/>
                </a:lnTo>
                <a:lnTo>
                  <a:pt x="2273184" y="3583464"/>
                </a:lnTo>
                <a:lnTo>
                  <a:pt x="2323037" y="3583464"/>
                </a:lnTo>
                <a:lnTo>
                  <a:pt x="2357933" y="3579104"/>
                </a:lnTo>
                <a:lnTo>
                  <a:pt x="2357933" y="3578481"/>
                </a:lnTo>
                <a:lnTo>
                  <a:pt x="2362915" y="3578481"/>
                </a:lnTo>
                <a:lnTo>
                  <a:pt x="2362916" y="3578481"/>
                </a:lnTo>
                <a:lnTo>
                  <a:pt x="2367902" y="3578481"/>
                </a:lnTo>
                <a:lnTo>
                  <a:pt x="2372888" y="3578481"/>
                </a:lnTo>
                <a:lnTo>
                  <a:pt x="2382856" y="3573497"/>
                </a:lnTo>
                <a:lnTo>
                  <a:pt x="2387842" y="3568513"/>
                </a:lnTo>
                <a:lnTo>
                  <a:pt x="2387842" y="3563529"/>
                </a:lnTo>
                <a:lnTo>
                  <a:pt x="2392828" y="3558545"/>
                </a:lnTo>
                <a:lnTo>
                  <a:pt x="2397812" y="3558545"/>
                </a:lnTo>
                <a:lnTo>
                  <a:pt x="2417752" y="3548577"/>
                </a:lnTo>
                <a:lnTo>
                  <a:pt x="2417752" y="3558545"/>
                </a:lnTo>
                <a:lnTo>
                  <a:pt x="2417752" y="3568513"/>
                </a:lnTo>
                <a:lnTo>
                  <a:pt x="2427721" y="3583465"/>
                </a:lnTo>
                <a:lnTo>
                  <a:pt x="2437693" y="3593433"/>
                </a:lnTo>
                <a:lnTo>
                  <a:pt x="2447662" y="3603401"/>
                </a:lnTo>
                <a:lnTo>
                  <a:pt x="2457633" y="3603401"/>
                </a:lnTo>
                <a:lnTo>
                  <a:pt x="2462619" y="3608385"/>
                </a:lnTo>
                <a:lnTo>
                  <a:pt x="2467603" y="3623337"/>
                </a:lnTo>
                <a:lnTo>
                  <a:pt x="2467603" y="3633304"/>
                </a:lnTo>
                <a:lnTo>
                  <a:pt x="2462619" y="3648256"/>
                </a:lnTo>
                <a:lnTo>
                  <a:pt x="2452647" y="3658224"/>
                </a:lnTo>
                <a:lnTo>
                  <a:pt x="2442679" y="3663208"/>
                </a:lnTo>
                <a:lnTo>
                  <a:pt x="2432707" y="3673176"/>
                </a:lnTo>
                <a:lnTo>
                  <a:pt x="2427721" y="3673176"/>
                </a:lnTo>
                <a:lnTo>
                  <a:pt x="2422738" y="3673176"/>
                </a:lnTo>
                <a:lnTo>
                  <a:pt x="2422738" y="3688128"/>
                </a:lnTo>
                <a:lnTo>
                  <a:pt x="2417752" y="3693112"/>
                </a:lnTo>
                <a:lnTo>
                  <a:pt x="2412767" y="3703080"/>
                </a:lnTo>
                <a:lnTo>
                  <a:pt x="2402797" y="3708064"/>
                </a:lnTo>
                <a:lnTo>
                  <a:pt x="2397812" y="3708064"/>
                </a:lnTo>
                <a:lnTo>
                  <a:pt x="2397812" y="3713048"/>
                </a:lnTo>
                <a:lnTo>
                  <a:pt x="2382856" y="3713048"/>
                </a:lnTo>
                <a:lnTo>
                  <a:pt x="2372888" y="3718032"/>
                </a:lnTo>
                <a:lnTo>
                  <a:pt x="2367902" y="3728000"/>
                </a:lnTo>
                <a:lnTo>
                  <a:pt x="2362916" y="3732984"/>
                </a:lnTo>
                <a:lnTo>
                  <a:pt x="2362916" y="3737968"/>
                </a:lnTo>
                <a:lnTo>
                  <a:pt x="2362916" y="3742952"/>
                </a:lnTo>
                <a:lnTo>
                  <a:pt x="2362916" y="3747936"/>
                </a:lnTo>
                <a:lnTo>
                  <a:pt x="2357933" y="3752920"/>
                </a:lnTo>
                <a:lnTo>
                  <a:pt x="2342976" y="3772855"/>
                </a:lnTo>
                <a:lnTo>
                  <a:pt x="2313066" y="3792791"/>
                </a:lnTo>
                <a:lnTo>
                  <a:pt x="2268199" y="3802759"/>
                </a:lnTo>
                <a:lnTo>
                  <a:pt x="2268199" y="3802758"/>
                </a:lnTo>
                <a:lnTo>
                  <a:pt x="2228320" y="3812726"/>
                </a:lnTo>
                <a:lnTo>
                  <a:pt x="2208380" y="3827678"/>
                </a:lnTo>
                <a:lnTo>
                  <a:pt x="2188438" y="3847614"/>
                </a:lnTo>
                <a:lnTo>
                  <a:pt x="2173484" y="3867550"/>
                </a:lnTo>
                <a:lnTo>
                  <a:pt x="2158529" y="3877518"/>
                </a:lnTo>
                <a:lnTo>
                  <a:pt x="2143574" y="3882502"/>
                </a:lnTo>
                <a:lnTo>
                  <a:pt x="2128619" y="3887486"/>
                </a:lnTo>
                <a:lnTo>
                  <a:pt x="2118647" y="3892470"/>
                </a:lnTo>
                <a:lnTo>
                  <a:pt x="2108678" y="3892470"/>
                </a:lnTo>
                <a:lnTo>
                  <a:pt x="2103695" y="3892470"/>
                </a:lnTo>
                <a:lnTo>
                  <a:pt x="2063812" y="3927357"/>
                </a:lnTo>
                <a:lnTo>
                  <a:pt x="1989037" y="3947293"/>
                </a:lnTo>
                <a:lnTo>
                  <a:pt x="1979068" y="3942309"/>
                </a:lnTo>
                <a:lnTo>
                  <a:pt x="1984052" y="3932342"/>
                </a:lnTo>
                <a:lnTo>
                  <a:pt x="1979066" y="3937326"/>
                </a:lnTo>
                <a:lnTo>
                  <a:pt x="1974082" y="3942309"/>
                </a:lnTo>
                <a:lnTo>
                  <a:pt x="1974082" y="3942310"/>
                </a:lnTo>
                <a:lnTo>
                  <a:pt x="1964113" y="3937326"/>
                </a:lnTo>
                <a:lnTo>
                  <a:pt x="1954141" y="3932342"/>
                </a:lnTo>
                <a:lnTo>
                  <a:pt x="1949155" y="3932342"/>
                </a:lnTo>
                <a:lnTo>
                  <a:pt x="1949155" y="3927358"/>
                </a:lnTo>
                <a:lnTo>
                  <a:pt x="1944170" y="3892470"/>
                </a:lnTo>
                <a:lnTo>
                  <a:pt x="1929215" y="3872535"/>
                </a:lnTo>
                <a:lnTo>
                  <a:pt x="1929215" y="3867551"/>
                </a:lnTo>
                <a:lnTo>
                  <a:pt x="1929215" y="3857583"/>
                </a:lnTo>
                <a:lnTo>
                  <a:pt x="1929215" y="3842631"/>
                </a:lnTo>
                <a:lnTo>
                  <a:pt x="1929215" y="3827679"/>
                </a:lnTo>
                <a:lnTo>
                  <a:pt x="1924230" y="3812727"/>
                </a:lnTo>
                <a:lnTo>
                  <a:pt x="1924232" y="3812726"/>
                </a:lnTo>
                <a:lnTo>
                  <a:pt x="1929215" y="3807743"/>
                </a:lnTo>
                <a:lnTo>
                  <a:pt x="1934201" y="3802759"/>
                </a:lnTo>
                <a:lnTo>
                  <a:pt x="1929215" y="3802759"/>
                </a:lnTo>
                <a:lnTo>
                  <a:pt x="1924232" y="3812726"/>
                </a:lnTo>
                <a:lnTo>
                  <a:pt x="1919246" y="3802759"/>
                </a:lnTo>
                <a:lnTo>
                  <a:pt x="1904291" y="3777839"/>
                </a:lnTo>
                <a:lnTo>
                  <a:pt x="1889336" y="3742951"/>
                </a:lnTo>
                <a:lnTo>
                  <a:pt x="1869396" y="3713047"/>
                </a:lnTo>
                <a:lnTo>
                  <a:pt x="1859427" y="3698095"/>
                </a:lnTo>
                <a:lnTo>
                  <a:pt x="1834500" y="3653240"/>
                </a:lnTo>
                <a:lnTo>
                  <a:pt x="1819546" y="3623336"/>
                </a:lnTo>
                <a:lnTo>
                  <a:pt x="1804589" y="3593432"/>
                </a:lnTo>
                <a:lnTo>
                  <a:pt x="1794620" y="3568513"/>
                </a:lnTo>
                <a:lnTo>
                  <a:pt x="1794620" y="3558545"/>
                </a:lnTo>
                <a:lnTo>
                  <a:pt x="1784650" y="3548577"/>
                </a:lnTo>
                <a:lnTo>
                  <a:pt x="1774681" y="3523657"/>
                </a:lnTo>
                <a:lnTo>
                  <a:pt x="1754740" y="3498739"/>
                </a:lnTo>
                <a:lnTo>
                  <a:pt x="1744769" y="3478804"/>
                </a:lnTo>
                <a:lnTo>
                  <a:pt x="1734800" y="3468836"/>
                </a:lnTo>
                <a:lnTo>
                  <a:pt x="1729814" y="3458869"/>
                </a:lnTo>
                <a:lnTo>
                  <a:pt x="1719843" y="3443916"/>
                </a:lnTo>
                <a:lnTo>
                  <a:pt x="1714860" y="3433950"/>
                </a:lnTo>
                <a:lnTo>
                  <a:pt x="1709874" y="3423979"/>
                </a:lnTo>
                <a:lnTo>
                  <a:pt x="1704890" y="3418996"/>
                </a:lnTo>
                <a:lnTo>
                  <a:pt x="1704890" y="3414012"/>
                </a:lnTo>
                <a:lnTo>
                  <a:pt x="1694918" y="3389093"/>
                </a:lnTo>
                <a:lnTo>
                  <a:pt x="1689935" y="3374143"/>
                </a:lnTo>
                <a:lnTo>
                  <a:pt x="1749754" y="3379125"/>
                </a:lnTo>
                <a:lnTo>
                  <a:pt x="1749755" y="3379125"/>
                </a:lnTo>
                <a:lnTo>
                  <a:pt x="1739784" y="3374142"/>
                </a:lnTo>
                <a:lnTo>
                  <a:pt x="1724829" y="3374142"/>
                </a:lnTo>
                <a:lnTo>
                  <a:pt x="1709874" y="3374142"/>
                </a:lnTo>
                <a:lnTo>
                  <a:pt x="1694918" y="3374142"/>
                </a:lnTo>
                <a:lnTo>
                  <a:pt x="1689935" y="3374142"/>
                </a:lnTo>
                <a:lnTo>
                  <a:pt x="1699904" y="3299382"/>
                </a:lnTo>
                <a:lnTo>
                  <a:pt x="1694918" y="3304366"/>
                </a:lnTo>
                <a:lnTo>
                  <a:pt x="1694918" y="3319321"/>
                </a:lnTo>
                <a:lnTo>
                  <a:pt x="1689935" y="3329289"/>
                </a:lnTo>
                <a:lnTo>
                  <a:pt x="1689935" y="3349222"/>
                </a:lnTo>
                <a:lnTo>
                  <a:pt x="1689935" y="3359190"/>
                </a:lnTo>
                <a:lnTo>
                  <a:pt x="1689935" y="3369157"/>
                </a:lnTo>
                <a:lnTo>
                  <a:pt x="1689935" y="3374142"/>
                </a:lnTo>
                <a:lnTo>
                  <a:pt x="1689935" y="3374143"/>
                </a:lnTo>
                <a:lnTo>
                  <a:pt x="1689935" y="3374144"/>
                </a:lnTo>
                <a:lnTo>
                  <a:pt x="1684949" y="3404045"/>
                </a:lnTo>
                <a:lnTo>
                  <a:pt x="1679963" y="3414012"/>
                </a:lnTo>
                <a:lnTo>
                  <a:pt x="1674978" y="3418996"/>
                </a:lnTo>
                <a:lnTo>
                  <a:pt x="1669995" y="3418996"/>
                </a:lnTo>
                <a:lnTo>
                  <a:pt x="1665009" y="3414012"/>
                </a:lnTo>
                <a:lnTo>
                  <a:pt x="1655038" y="3404045"/>
                </a:lnTo>
                <a:lnTo>
                  <a:pt x="1645068" y="3399061"/>
                </a:lnTo>
                <a:lnTo>
                  <a:pt x="1630114" y="3389093"/>
                </a:lnTo>
                <a:lnTo>
                  <a:pt x="1625128" y="3379126"/>
                </a:lnTo>
                <a:lnTo>
                  <a:pt x="1615158" y="3369157"/>
                </a:lnTo>
                <a:lnTo>
                  <a:pt x="1610172" y="3364174"/>
                </a:lnTo>
                <a:lnTo>
                  <a:pt x="1605188" y="3354206"/>
                </a:lnTo>
                <a:lnTo>
                  <a:pt x="1605188" y="3359190"/>
                </a:lnTo>
                <a:lnTo>
                  <a:pt x="1620144" y="3384110"/>
                </a:lnTo>
                <a:lnTo>
                  <a:pt x="1640083" y="3423980"/>
                </a:lnTo>
                <a:lnTo>
                  <a:pt x="1660023" y="3468836"/>
                </a:lnTo>
                <a:lnTo>
                  <a:pt x="1679963" y="3513691"/>
                </a:lnTo>
                <a:lnTo>
                  <a:pt x="1699904" y="3553561"/>
                </a:lnTo>
                <a:lnTo>
                  <a:pt x="1714859" y="3588449"/>
                </a:lnTo>
                <a:lnTo>
                  <a:pt x="1719843" y="3603401"/>
                </a:lnTo>
                <a:lnTo>
                  <a:pt x="1719843" y="3603400"/>
                </a:lnTo>
                <a:lnTo>
                  <a:pt x="1729814" y="3623336"/>
                </a:lnTo>
                <a:lnTo>
                  <a:pt x="1739784" y="3633304"/>
                </a:lnTo>
                <a:lnTo>
                  <a:pt x="1744769" y="3648256"/>
                </a:lnTo>
                <a:lnTo>
                  <a:pt x="1749754" y="3658224"/>
                </a:lnTo>
                <a:lnTo>
                  <a:pt x="1749754" y="3673176"/>
                </a:lnTo>
                <a:lnTo>
                  <a:pt x="1749754" y="3683143"/>
                </a:lnTo>
                <a:lnTo>
                  <a:pt x="1754740" y="3688127"/>
                </a:lnTo>
                <a:lnTo>
                  <a:pt x="1759724" y="3698095"/>
                </a:lnTo>
                <a:lnTo>
                  <a:pt x="1759724" y="3703079"/>
                </a:lnTo>
                <a:lnTo>
                  <a:pt x="1764709" y="3713047"/>
                </a:lnTo>
                <a:lnTo>
                  <a:pt x="1774681" y="3727999"/>
                </a:lnTo>
                <a:lnTo>
                  <a:pt x="1779665" y="3737967"/>
                </a:lnTo>
                <a:lnTo>
                  <a:pt x="1784650" y="3752919"/>
                </a:lnTo>
                <a:lnTo>
                  <a:pt x="1789636" y="3762887"/>
                </a:lnTo>
                <a:lnTo>
                  <a:pt x="1794620" y="3767871"/>
                </a:lnTo>
                <a:lnTo>
                  <a:pt x="1794620" y="3772855"/>
                </a:lnTo>
                <a:lnTo>
                  <a:pt x="1804589" y="3787807"/>
                </a:lnTo>
                <a:lnTo>
                  <a:pt x="1804589" y="3797775"/>
                </a:lnTo>
                <a:lnTo>
                  <a:pt x="1809575" y="3802759"/>
                </a:lnTo>
                <a:lnTo>
                  <a:pt x="1809575" y="3807743"/>
                </a:lnTo>
                <a:lnTo>
                  <a:pt x="1814560" y="3812727"/>
                </a:lnTo>
                <a:lnTo>
                  <a:pt x="1819545" y="3822695"/>
                </a:lnTo>
                <a:lnTo>
                  <a:pt x="1824529" y="3837647"/>
                </a:lnTo>
                <a:lnTo>
                  <a:pt x="1834500" y="3847614"/>
                </a:lnTo>
                <a:lnTo>
                  <a:pt x="1844469" y="3857582"/>
                </a:lnTo>
                <a:lnTo>
                  <a:pt x="1854441" y="3867550"/>
                </a:lnTo>
                <a:lnTo>
                  <a:pt x="1864410" y="3872534"/>
                </a:lnTo>
                <a:lnTo>
                  <a:pt x="1869396" y="3877518"/>
                </a:lnTo>
                <a:lnTo>
                  <a:pt x="1869396" y="3882502"/>
                </a:lnTo>
                <a:lnTo>
                  <a:pt x="1889336" y="3897454"/>
                </a:lnTo>
                <a:lnTo>
                  <a:pt x="1904291" y="3912406"/>
                </a:lnTo>
                <a:lnTo>
                  <a:pt x="1914261" y="3922374"/>
                </a:lnTo>
                <a:lnTo>
                  <a:pt x="1919246" y="3932342"/>
                </a:lnTo>
                <a:lnTo>
                  <a:pt x="1924232" y="3937326"/>
                </a:lnTo>
                <a:lnTo>
                  <a:pt x="1924232" y="3942310"/>
                </a:lnTo>
                <a:lnTo>
                  <a:pt x="1924232" y="3947294"/>
                </a:lnTo>
                <a:lnTo>
                  <a:pt x="1914261" y="3957262"/>
                </a:lnTo>
                <a:lnTo>
                  <a:pt x="1909275" y="3952278"/>
                </a:lnTo>
                <a:lnTo>
                  <a:pt x="1889336" y="3972214"/>
                </a:lnTo>
                <a:lnTo>
                  <a:pt x="1894322" y="4002117"/>
                </a:lnTo>
                <a:lnTo>
                  <a:pt x="1929215" y="4012085"/>
                </a:lnTo>
                <a:lnTo>
                  <a:pt x="1944173" y="3987165"/>
                </a:lnTo>
                <a:lnTo>
                  <a:pt x="1954141" y="3992149"/>
                </a:lnTo>
                <a:lnTo>
                  <a:pt x="1959127" y="3992149"/>
                </a:lnTo>
                <a:lnTo>
                  <a:pt x="1964113" y="3997133"/>
                </a:lnTo>
                <a:lnTo>
                  <a:pt x="2018948" y="3987165"/>
                </a:lnTo>
                <a:lnTo>
                  <a:pt x="2028918" y="3987165"/>
                </a:lnTo>
                <a:lnTo>
                  <a:pt x="2058828" y="3982181"/>
                </a:lnTo>
                <a:lnTo>
                  <a:pt x="2093723" y="3977197"/>
                </a:lnTo>
                <a:lnTo>
                  <a:pt x="2123634" y="3972213"/>
                </a:lnTo>
                <a:lnTo>
                  <a:pt x="2138588" y="3972213"/>
                </a:lnTo>
                <a:lnTo>
                  <a:pt x="2148558" y="3967229"/>
                </a:lnTo>
                <a:lnTo>
                  <a:pt x="2158529" y="3967229"/>
                </a:lnTo>
                <a:lnTo>
                  <a:pt x="2163514" y="3962245"/>
                </a:lnTo>
                <a:lnTo>
                  <a:pt x="2183453" y="3962245"/>
                </a:lnTo>
                <a:lnTo>
                  <a:pt x="2183453" y="4007101"/>
                </a:lnTo>
                <a:lnTo>
                  <a:pt x="2163514" y="4041989"/>
                </a:lnTo>
                <a:lnTo>
                  <a:pt x="2158529" y="4051957"/>
                </a:lnTo>
                <a:lnTo>
                  <a:pt x="2143574" y="4086844"/>
                </a:lnTo>
                <a:lnTo>
                  <a:pt x="2123634" y="4126716"/>
                </a:lnTo>
                <a:lnTo>
                  <a:pt x="2098707" y="4171572"/>
                </a:lnTo>
                <a:lnTo>
                  <a:pt x="2073783" y="4206459"/>
                </a:lnTo>
                <a:lnTo>
                  <a:pt x="2048859" y="4241347"/>
                </a:lnTo>
                <a:lnTo>
                  <a:pt x="2018948" y="4276235"/>
                </a:lnTo>
                <a:lnTo>
                  <a:pt x="1989037" y="4301155"/>
                </a:lnTo>
                <a:lnTo>
                  <a:pt x="1974082" y="4321091"/>
                </a:lnTo>
                <a:lnTo>
                  <a:pt x="1964113" y="4331059"/>
                </a:lnTo>
                <a:lnTo>
                  <a:pt x="1904291" y="4370930"/>
                </a:lnTo>
                <a:lnTo>
                  <a:pt x="1899306" y="4370930"/>
                </a:lnTo>
                <a:lnTo>
                  <a:pt x="1849455" y="4450673"/>
                </a:lnTo>
                <a:lnTo>
                  <a:pt x="1809575" y="4490544"/>
                </a:lnTo>
                <a:lnTo>
                  <a:pt x="1800601" y="4508488"/>
                </a:lnTo>
                <a:lnTo>
                  <a:pt x="1804589" y="4510481"/>
                </a:lnTo>
                <a:lnTo>
                  <a:pt x="1784650" y="4560321"/>
                </a:lnTo>
                <a:lnTo>
                  <a:pt x="1779664" y="4575273"/>
                </a:lnTo>
                <a:lnTo>
                  <a:pt x="1784650" y="4585241"/>
                </a:lnTo>
                <a:lnTo>
                  <a:pt x="1784650" y="4595208"/>
                </a:lnTo>
                <a:lnTo>
                  <a:pt x="1789633" y="4605176"/>
                </a:lnTo>
                <a:lnTo>
                  <a:pt x="1794620" y="4610160"/>
                </a:lnTo>
                <a:lnTo>
                  <a:pt x="1799605" y="4610160"/>
                </a:lnTo>
                <a:lnTo>
                  <a:pt x="1804589" y="4655016"/>
                </a:lnTo>
                <a:lnTo>
                  <a:pt x="1844469" y="4719807"/>
                </a:lnTo>
                <a:lnTo>
                  <a:pt x="1794620" y="4739743"/>
                </a:lnTo>
                <a:lnTo>
                  <a:pt x="1799605" y="4739743"/>
                </a:lnTo>
                <a:lnTo>
                  <a:pt x="1844469" y="4719807"/>
                </a:lnTo>
                <a:lnTo>
                  <a:pt x="1844469" y="4729775"/>
                </a:lnTo>
                <a:lnTo>
                  <a:pt x="1844469" y="4744727"/>
                </a:lnTo>
                <a:lnTo>
                  <a:pt x="1844469" y="4764663"/>
                </a:lnTo>
                <a:lnTo>
                  <a:pt x="1844469" y="4779615"/>
                </a:lnTo>
                <a:lnTo>
                  <a:pt x="1844469" y="4799551"/>
                </a:lnTo>
                <a:lnTo>
                  <a:pt x="1844469" y="4809519"/>
                </a:lnTo>
                <a:lnTo>
                  <a:pt x="1849455" y="4819486"/>
                </a:lnTo>
                <a:lnTo>
                  <a:pt x="1849455" y="4824470"/>
                </a:lnTo>
                <a:lnTo>
                  <a:pt x="1849455" y="4864342"/>
                </a:lnTo>
                <a:lnTo>
                  <a:pt x="1839484" y="4894246"/>
                </a:lnTo>
                <a:lnTo>
                  <a:pt x="1824529" y="4909198"/>
                </a:lnTo>
                <a:lnTo>
                  <a:pt x="1809573" y="4919166"/>
                </a:lnTo>
                <a:lnTo>
                  <a:pt x="1794620" y="4924150"/>
                </a:lnTo>
                <a:lnTo>
                  <a:pt x="1789633" y="4924150"/>
                </a:lnTo>
                <a:lnTo>
                  <a:pt x="1774678" y="4934118"/>
                </a:lnTo>
                <a:lnTo>
                  <a:pt x="1764709" y="4939102"/>
                </a:lnTo>
                <a:lnTo>
                  <a:pt x="1754738" y="4949070"/>
                </a:lnTo>
                <a:lnTo>
                  <a:pt x="1749754" y="4954053"/>
                </a:lnTo>
                <a:lnTo>
                  <a:pt x="1739784" y="4969005"/>
                </a:lnTo>
                <a:lnTo>
                  <a:pt x="1724828" y="4983957"/>
                </a:lnTo>
                <a:lnTo>
                  <a:pt x="1719843" y="4988941"/>
                </a:lnTo>
                <a:lnTo>
                  <a:pt x="1709874" y="4993925"/>
                </a:lnTo>
                <a:lnTo>
                  <a:pt x="1694918" y="5003893"/>
                </a:lnTo>
                <a:lnTo>
                  <a:pt x="1689935" y="5013861"/>
                </a:lnTo>
                <a:lnTo>
                  <a:pt x="1684947" y="5023829"/>
                </a:lnTo>
                <a:lnTo>
                  <a:pt x="1679963" y="5033797"/>
                </a:lnTo>
                <a:lnTo>
                  <a:pt x="1679963" y="5073669"/>
                </a:lnTo>
                <a:lnTo>
                  <a:pt x="1679963" y="5113540"/>
                </a:lnTo>
                <a:lnTo>
                  <a:pt x="1684947" y="5138460"/>
                </a:lnTo>
                <a:lnTo>
                  <a:pt x="1684947" y="5148428"/>
                </a:lnTo>
                <a:lnTo>
                  <a:pt x="1684947" y="5158396"/>
                </a:lnTo>
                <a:lnTo>
                  <a:pt x="1684947" y="5168364"/>
                </a:lnTo>
                <a:lnTo>
                  <a:pt x="1684947" y="5178332"/>
                </a:lnTo>
                <a:lnTo>
                  <a:pt x="1674978" y="5188300"/>
                </a:lnTo>
                <a:lnTo>
                  <a:pt x="1665009" y="5193284"/>
                </a:lnTo>
                <a:lnTo>
                  <a:pt x="1655038" y="5198268"/>
                </a:lnTo>
                <a:lnTo>
                  <a:pt x="1645068" y="5203252"/>
                </a:lnTo>
                <a:lnTo>
                  <a:pt x="1630113" y="5208236"/>
                </a:lnTo>
                <a:lnTo>
                  <a:pt x="1625128" y="5213219"/>
                </a:lnTo>
                <a:lnTo>
                  <a:pt x="1620141" y="5218203"/>
                </a:lnTo>
                <a:lnTo>
                  <a:pt x="1620141" y="5223187"/>
                </a:lnTo>
                <a:lnTo>
                  <a:pt x="1620141" y="5233155"/>
                </a:lnTo>
                <a:lnTo>
                  <a:pt x="1625128" y="5238139"/>
                </a:lnTo>
                <a:lnTo>
                  <a:pt x="1625128" y="5243123"/>
                </a:lnTo>
                <a:lnTo>
                  <a:pt x="1620141" y="5248107"/>
                </a:lnTo>
                <a:lnTo>
                  <a:pt x="1625128" y="5248107"/>
                </a:lnTo>
                <a:lnTo>
                  <a:pt x="1625128" y="5253091"/>
                </a:lnTo>
                <a:lnTo>
                  <a:pt x="1620144" y="5263059"/>
                </a:lnTo>
                <a:lnTo>
                  <a:pt x="1615158" y="5273027"/>
                </a:lnTo>
                <a:lnTo>
                  <a:pt x="1610172" y="5287979"/>
                </a:lnTo>
                <a:lnTo>
                  <a:pt x="1605188" y="5292963"/>
                </a:lnTo>
                <a:lnTo>
                  <a:pt x="1605188" y="5297947"/>
                </a:lnTo>
                <a:lnTo>
                  <a:pt x="1600204" y="5302931"/>
                </a:lnTo>
                <a:lnTo>
                  <a:pt x="1595218" y="5307915"/>
                </a:lnTo>
                <a:lnTo>
                  <a:pt x="1585249" y="5317882"/>
                </a:lnTo>
                <a:lnTo>
                  <a:pt x="1580261" y="5322866"/>
                </a:lnTo>
                <a:lnTo>
                  <a:pt x="1570292" y="5327850"/>
                </a:lnTo>
                <a:lnTo>
                  <a:pt x="1565308" y="5332834"/>
                </a:lnTo>
                <a:lnTo>
                  <a:pt x="1560322" y="5332834"/>
                </a:lnTo>
                <a:lnTo>
                  <a:pt x="1560322" y="5337818"/>
                </a:lnTo>
                <a:lnTo>
                  <a:pt x="1555337" y="5342802"/>
                </a:lnTo>
                <a:lnTo>
                  <a:pt x="1550353" y="5352770"/>
                </a:lnTo>
                <a:lnTo>
                  <a:pt x="1540382" y="5357754"/>
                </a:lnTo>
                <a:lnTo>
                  <a:pt x="1535397" y="5367722"/>
                </a:lnTo>
                <a:lnTo>
                  <a:pt x="1530413" y="5372706"/>
                </a:lnTo>
                <a:lnTo>
                  <a:pt x="1530413" y="5377690"/>
                </a:lnTo>
                <a:lnTo>
                  <a:pt x="1520442" y="5387658"/>
                </a:lnTo>
                <a:lnTo>
                  <a:pt x="1500503" y="5407594"/>
                </a:lnTo>
                <a:lnTo>
                  <a:pt x="1480562" y="5432513"/>
                </a:lnTo>
                <a:lnTo>
                  <a:pt x="1460620" y="5457433"/>
                </a:lnTo>
                <a:lnTo>
                  <a:pt x="1455636" y="5462417"/>
                </a:lnTo>
                <a:lnTo>
                  <a:pt x="1450651" y="5472385"/>
                </a:lnTo>
                <a:lnTo>
                  <a:pt x="1445667" y="5477369"/>
                </a:lnTo>
                <a:lnTo>
                  <a:pt x="1435695" y="5487337"/>
                </a:lnTo>
                <a:lnTo>
                  <a:pt x="1430712" y="5492321"/>
                </a:lnTo>
                <a:lnTo>
                  <a:pt x="1425726" y="5497305"/>
                </a:lnTo>
                <a:lnTo>
                  <a:pt x="1420740" y="5502289"/>
                </a:lnTo>
                <a:lnTo>
                  <a:pt x="1385846" y="5517241"/>
                </a:lnTo>
                <a:lnTo>
                  <a:pt x="1355935" y="5527209"/>
                </a:lnTo>
                <a:lnTo>
                  <a:pt x="1326026" y="5527209"/>
                </a:lnTo>
                <a:lnTo>
                  <a:pt x="1316054" y="5527209"/>
                </a:lnTo>
                <a:lnTo>
                  <a:pt x="1296114" y="5527209"/>
                </a:lnTo>
                <a:lnTo>
                  <a:pt x="1271189" y="5532192"/>
                </a:lnTo>
                <a:lnTo>
                  <a:pt x="1241280" y="5547144"/>
                </a:lnTo>
                <a:lnTo>
                  <a:pt x="1216354" y="5557112"/>
                </a:lnTo>
                <a:lnTo>
                  <a:pt x="1206384" y="5557112"/>
                </a:lnTo>
                <a:lnTo>
                  <a:pt x="1161517" y="5547144"/>
                </a:lnTo>
                <a:lnTo>
                  <a:pt x="1136593" y="5537176"/>
                </a:lnTo>
                <a:lnTo>
                  <a:pt x="1116653" y="5522225"/>
                </a:lnTo>
                <a:lnTo>
                  <a:pt x="1116653" y="5517241"/>
                </a:lnTo>
                <a:lnTo>
                  <a:pt x="1116653" y="5432513"/>
                </a:lnTo>
                <a:lnTo>
                  <a:pt x="1086743" y="5392642"/>
                </a:lnTo>
                <a:lnTo>
                  <a:pt x="1066802" y="5322866"/>
                </a:lnTo>
                <a:lnTo>
                  <a:pt x="1096712" y="5312898"/>
                </a:lnTo>
                <a:lnTo>
                  <a:pt x="1096713" y="5312896"/>
                </a:lnTo>
                <a:lnTo>
                  <a:pt x="1096712" y="5312897"/>
                </a:lnTo>
                <a:lnTo>
                  <a:pt x="1066802" y="5322865"/>
                </a:lnTo>
                <a:lnTo>
                  <a:pt x="1066802" y="5317881"/>
                </a:lnTo>
                <a:lnTo>
                  <a:pt x="1061816" y="5307913"/>
                </a:lnTo>
                <a:lnTo>
                  <a:pt x="1056831" y="5292962"/>
                </a:lnTo>
                <a:lnTo>
                  <a:pt x="1046862" y="5282994"/>
                </a:lnTo>
                <a:lnTo>
                  <a:pt x="1041876" y="5273026"/>
                </a:lnTo>
                <a:lnTo>
                  <a:pt x="1036891" y="5263058"/>
                </a:lnTo>
                <a:lnTo>
                  <a:pt x="1036891" y="5253090"/>
                </a:lnTo>
                <a:lnTo>
                  <a:pt x="1031907" y="5253090"/>
                </a:lnTo>
                <a:lnTo>
                  <a:pt x="1021936" y="5228170"/>
                </a:lnTo>
                <a:lnTo>
                  <a:pt x="1001997" y="5188299"/>
                </a:lnTo>
                <a:lnTo>
                  <a:pt x="987040" y="5138459"/>
                </a:lnTo>
                <a:lnTo>
                  <a:pt x="977069" y="5093604"/>
                </a:lnTo>
                <a:lnTo>
                  <a:pt x="967100" y="5058716"/>
                </a:lnTo>
                <a:lnTo>
                  <a:pt x="962116" y="5048748"/>
                </a:lnTo>
                <a:lnTo>
                  <a:pt x="957130" y="5018844"/>
                </a:lnTo>
                <a:lnTo>
                  <a:pt x="947161" y="4993924"/>
                </a:lnTo>
                <a:lnTo>
                  <a:pt x="932206" y="4964021"/>
                </a:lnTo>
                <a:lnTo>
                  <a:pt x="922234" y="4944085"/>
                </a:lnTo>
                <a:lnTo>
                  <a:pt x="917250" y="4939101"/>
                </a:lnTo>
                <a:lnTo>
                  <a:pt x="922234" y="4919165"/>
                </a:lnTo>
                <a:lnTo>
                  <a:pt x="927220" y="4909198"/>
                </a:lnTo>
                <a:lnTo>
                  <a:pt x="932206" y="4884278"/>
                </a:lnTo>
                <a:lnTo>
                  <a:pt x="937190" y="4854374"/>
                </a:lnTo>
                <a:lnTo>
                  <a:pt x="947161" y="4829454"/>
                </a:lnTo>
                <a:lnTo>
                  <a:pt x="947161" y="4809518"/>
                </a:lnTo>
                <a:lnTo>
                  <a:pt x="947161" y="4804534"/>
                </a:lnTo>
                <a:lnTo>
                  <a:pt x="952145" y="4794566"/>
                </a:lnTo>
                <a:lnTo>
                  <a:pt x="957130" y="4784599"/>
                </a:lnTo>
                <a:lnTo>
                  <a:pt x="962116" y="4764663"/>
                </a:lnTo>
                <a:lnTo>
                  <a:pt x="972085" y="4749711"/>
                </a:lnTo>
                <a:lnTo>
                  <a:pt x="982057" y="4729775"/>
                </a:lnTo>
                <a:lnTo>
                  <a:pt x="987040" y="4729775"/>
                </a:lnTo>
                <a:lnTo>
                  <a:pt x="992025" y="4724791"/>
                </a:lnTo>
                <a:lnTo>
                  <a:pt x="992025" y="4714823"/>
                </a:lnTo>
                <a:lnTo>
                  <a:pt x="992025" y="4704855"/>
                </a:lnTo>
                <a:lnTo>
                  <a:pt x="992025" y="4694887"/>
                </a:lnTo>
                <a:lnTo>
                  <a:pt x="987040" y="4674951"/>
                </a:lnTo>
                <a:lnTo>
                  <a:pt x="982057" y="4655016"/>
                </a:lnTo>
                <a:lnTo>
                  <a:pt x="957130" y="4600192"/>
                </a:lnTo>
                <a:lnTo>
                  <a:pt x="937190" y="4585240"/>
                </a:lnTo>
                <a:lnTo>
                  <a:pt x="937190" y="4570289"/>
                </a:lnTo>
                <a:lnTo>
                  <a:pt x="932206" y="4545369"/>
                </a:lnTo>
                <a:lnTo>
                  <a:pt x="927220" y="4515465"/>
                </a:lnTo>
                <a:lnTo>
                  <a:pt x="922234" y="4510481"/>
                </a:lnTo>
                <a:lnTo>
                  <a:pt x="922236" y="4510481"/>
                </a:lnTo>
                <a:lnTo>
                  <a:pt x="957130" y="4495529"/>
                </a:lnTo>
                <a:lnTo>
                  <a:pt x="972085" y="4490545"/>
                </a:lnTo>
                <a:lnTo>
                  <a:pt x="977071" y="4490545"/>
                </a:lnTo>
                <a:lnTo>
                  <a:pt x="982057" y="4490545"/>
                </a:lnTo>
                <a:lnTo>
                  <a:pt x="982057" y="4490544"/>
                </a:lnTo>
                <a:lnTo>
                  <a:pt x="977069" y="4490544"/>
                </a:lnTo>
                <a:lnTo>
                  <a:pt x="972085" y="4490544"/>
                </a:lnTo>
                <a:lnTo>
                  <a:pt x="967100" y="4490544"/>
                </a:lnTo>
                <a:lnTo>
                  <a:pt x="957130" y="4495528"/>
                </a:lnTo>
                <a:lnTo>
                  <a:pt x="942176" y="4500512"/>
                </a:lnTo>
                <a:lnTo>
                  <a:pt x="922234" y="4510480"/>
                </a:lnTo>
                <a:lnTo>
                  <a:pt x="897311" y="4480577"/>
                </a:lnTo>
                <a:lnTo>
                  <a:pt x="897311" y="4470609"/>
                </a:lnTo>
                <a:lnTo>
                  <a:pt x="892323" y="4450673"/>
                </a:lnTo>
                <a:lnTo>
                  <a:pt x="887339" y="4445689"/>
                </a:lnTo>
                <a:lnTo>
                  <a:pt x="887339" y="4435722"/>
                </a:lnTo>
                <a:lnTo>
                  <a:pt x="877370" y="4435722"/>
                </a:lnTo>
                <a:lnTo>
                  <a:pt x="877370" y="4430738"/>
                </a:lnTo>
                <a:lnTo>
                  <a:pt x="872384" y="4430738"/>
                </a:lnTo>
                <a:lnTo>
                  <a:pt x="862415" y="4420770"/>
                </a:lnTo>
                <a:lnTo>
                  <a:pt x="852443" y="4410802"/>
                </a:lnTo>
                <a:lnTo>
                  <a:pt x="842475" y="4400834"/>
                </a:lnTo>
                <a:lnTo>
                  <a:pt x="837489" y="4380898"/>
                </a:lnTo>
                <a:lnTo>
                  <a:pt x="837489" y="4375914"/>
                </a:lnTo>
                <a:lnTo>
                  <a:pt x="852443" y="4311123"/>
                </a:lnTo>
                <a:lnTo>
                  <a:pt x="862415" y="4291187"/>
                </a:lnTo>
                <a:lnTo>
                  <a:pt x="867399" y="4281219"/>
                </a:lnTo>
                <a:lnTo>
                  <a:pt x="877370" y="4276235"/>
                </a:lnTo>
                <a:lnTo>
                  <a:pt x="887339" y="4271251"/>
                </a:lnTo>
                <a:lnTo>
                  <a:pt x="897311" y="4271251"/>
                </a:lnTo>
                <a:lnTo>
                  <a:pt x="902294" y="4271251"/>
                </a:lnTo>
                <a:lnTo>
                  <a:pt x="902294" y="4261283"/>
                </a:lnTo>
                <a:lnTo>
                  <a:pt x="902294" y="4251315"/>
                </a:lnTo>
                <a:lnTo>
                  <a:pt x="897311" y="4246331"/>
                </a:lnTo>
                <a:lnTo>
                  <a:pt x="892323" y="4241347"/>
                </a:lnTo>
                <a:lnTo>
                  <a:pt x="887339" y="4236364"/>
                </a:lnTo>
                <a:lnTo>
                  <a:pt x="882354" y="4236364"/>
                </a:lnTo>
                <a:lnTo>
                  <a:pt x="872384" y="4231380"/>
                </a:lnTo>
                <a:lnTo>
                  <a:pt x="862415" y="4226396"/>
                </a:lnTo>
                <a:lnTo>
                  <a:pt x="862415" y="4216428"/>
                </a:lnTo>
                <a:lnTo>
                  <a:pt x="857429" y="4211444"/>
                </a:lnTo>
                <a:lnTo>
                  <a:pt x="857429" y="4206460"/>
                </a:lnTo>
                <a:lnTo>
                  <a:pt x="857429" y="4201476"/>
                </a:lnTo>
                <a:lnTo>
                  <a:pt x="857430" y="4201475"/>
                </a:lnTo>
                <a:lnTo>
                  <a:pt x="832504" y="4201475"/>
                </a:lnTo>
                <a:lnTo>
                  <a:pt x="797608" y="4201475"/>
                </a:lnTo>
                <a:lnTo>
                  <a:pt x="772684" y="4196491"/>
                </a:lnTo>
                <a:lnTo>
                  <a:pt x="762713" y="4196491"/>
                </a:lnTo>
                <a:lnTo>
                  <a:pt x="727817" y="4181539"/>
                </a:lnTo>
                <a:lnTo>
                  <a:pt x="702891" y="4166588"/>
                </a:lnTo>
                <a:lnTo>
                  <a:pt x="682954" y="4151636"/>
                </a:lnTo>
                <a:lnTo>
                  <a:pt x="677967" y="4146652"/>
                </a:lnTo>
                <a:lnTo>
                  <a:pt x="643071" y="4151636"/>
                </a:lnTo>
                <a:lnTo>
                  <a:pt x="593221" y="4161604"/>
                </a:lnTo>
                <a:lnTo>
                  <a:pt x="588236" y="4161604"/>
                </a:lnTo>
                <a:lnTo>
                  <a:pt x="578266" y="4166588"/>
                </a:lnTo>
                <a:lnTo>
                  <a:pt x="573285" y="4171572"/>
                </a:lnTo>
                <a:lnTo>
                  <a:pt x="563314" y="4176556"/>
                </a:lnTo>
                <a:lnTo>
                  <a:pt x="548355" y="4186524"/>
                </a:lnTo>
                <a:lnTo>
                  <a:pt x="503489" y="4181540"/>
                </a:lnTo>
                <a:lnTo>
                  <a:pt x="503489" y="4181539"/>
                </a:lnTo>
                <a:lnTo>
                  <a:pt x="458626" y="4166587"/>
                </a:lnTo>
                <a:lnTo>
                  <a:pt x="398804" y="4176555"/>
                </a:lnTo>
                <a:lnTo>
                  <a:pt x="319043" y="4201475"/>
                </a:lnTo>
                <a:lnTo>
                  <a:pt x="314058" y="4201475"/>
                </a:lnTo>
                <a:lnTo>
                  <a:pt x="309072" y="4201475"/>
                </a:lnTo>
                <a:lnTo>
                  <a:pt x="294121" y="4196491"/>
                </a:lnTo>
                <a:lnTo>
                  <a:pt x="279162" y="4191507"/>
                </a:lnTo>
                <a:lnTo>
                  <a:pt x="269192" y="4186523"/>
                </a:lnTo>
                <a:lnTo>
                  <a:pt x="264208" y="4181539"/>
                </a:lnTo>
                <a:lnTo>
                  <a:pt x="259221" y="4171571"/>
                </a:lnTo>
                <a:lnTo>
                  <a:pt x="254237" y="4156620"/>
                </a:lnTo>
                <a:lnTo>
                  <a:pt x="199403" y="4111764"/>
                </a:lnTo>
                <a:lnTo>
                  <a:pt x="194417" y="4111764"/>
                </a:lnTo>
                <a:lnTo>
                  <a:pt x="189432" y="4106780"/>
                </a:lnTo>
                <a:lnTo>
                  <a:pt x="179461" y="4101796"/>
                </a:lnTo>
                <a:lnTo>
                  <a:pt x="174480" y="4096812"/>
                </a:lnTo>
                <a:lnTo>
                  <a:pt x="154539" y="4046973"/>
                </a:lnTo>
                <a:lnTo>
                  <a:pt x="154539" y="4041990"/>
                </a:lnTo>
                <a:lnTo>
                  <a:pt x="119645" y="4012086"/>
                </a:lnTo>
                <a:lnTo>
                  <a:pt x="74775" y="3977198"/>
                </a:lnTo>
                <a:lnTo>
                  <a:pt x="74781" y="3977197"/>
                </a:lnTo>
                <a:lnTo>
                  <a:pt x="74775" y="3977197"/>
                </a:lnTo>
                <a:lnTo>
                  <a:pt x="59821" y="3962245"/>
                </a:lnTo>
                <a:lnTo>
                  <a:pt x="49850" y="3947294"/>
                </a:lnTo>
                <a:lnTo>
                  <a:pt x="39879" y="3937326"/>
                </a:lnTo>
                <a:lnTo>
                  <a:pt x="34898" y="3927358"/>
                </a:lnTo>
                <a:lnTo>
                  <a:pt x="29909" y="3917390"/>
                </a:lnTo>
                <a:lnTo>
                  <a:pt x="24927" y="3912406"/>
                </a:lnTo>
                <a:lnTo>
                  <a:pt x="19939" y="3907422"/>
                </a:lnTo>
                <a:lnTo>
                  <a:pt x="14957" y="3902438"/>
                </a:lnTo>
                <a:lnTo>
                  <a:pt x="9969" y="3892470"/>
                </a:lnTo>
                <a:lnTo>
                  <a:pt x="4986" y="3877519"/>
                </a:lnTo>
                <a:lnTo>
                  <a:pt x="4986" y="3857583"/>
                </a:lnTo>
                <a:lnTo>
                  <a:pt x="0" y="3842631"/>
                </a:lnTo>
                <a:lnTo>
                  <a:pt x="0" y="3827679"/>
                </a:lnTo>
                <a:lnTo>
                  <a:pt x="0" y="3822695"/>
                </a:lnTo>
                <a:lnTo>
                  <a:pt x="0" y="3817711"/>
                </a:lnTo>
                <a:lnTo>
                  <a:pt x="3327" y="3817711"/>
                </a:lnTo>
                <a:lnTo>
                  <a:pt x="9969" y="3807743"/>
                </a:lnTo>
                <a:lnTo>
                  <a:pt x="14957" y="3797775"/>
                </a:lnTo>
                <a:lnTo>
                  <a:pt x="24927" y="3787807"/>
                </a:lnTo>
                <a:lnTo>
                  <a:pt x="29909" y="3782823"/>
                </a:lnTo>
                <a:lnTo>
                  <a:pt x="34898" y="3777839"/>
                </a:lnTo>
                <a:lnTo>
                  <a:pt x="39879" y="3777839"/>
                </a:lnTo>
                <a:lnTo>
                  <a:pt x="44869" y="3767871"/>
                </a:lnTo>
                <a:lnTo>
                  <a:pt x="44869" y="3757903"/>
                </a:lnTo>
                <a:lnTo>
                  <a:pt x="44869" y="3742951"/>
                </a:lnTo>
                <a:lnTo>
                  <a:pt x="39879" y="3732983"/>
                </a:lnTo>
                <a:lnTo>
                  <a:pt x="34898" y="3723015"/>
                </a:lnTo>
                <a:lnTo>
                  <a:pt x="29909" y="3718031"/>
                </a:lnTo>
                <a:lnTo>
                  <a:pt x="29909" y="3713048"/>
                </a:lnTo>
                <a:lnTo>
                  <a:pt x="14957" y="3688128"/>
                </a:lnTo>
                <a:lnTo>
                  <a:pt x="39879" y="3653240"/>
                </a:lnTo>
                <a:lnTo>
                  <a:pt x="14957" y="3633304"/>
                </a:lnTo>
                <a:lnTo>
                  <a:pt x="14957" y="3623336"/>
                </a:lnTo>
                <a:lnTo>
                  <a:pt x="14957" y="3613368"/>
                </a:lnTo>
                <a:lnTo>
                  <a:pt x="19939" y="3603400"/>
                </a:lnTo>
                <a:lnTo>
                  <a:pt x="24927" y="3593433"/>
                </a:lnTo>
                <a:lnTo>
                  <a:pt x="29910" y="3583465"/>
                </a:lnTo>
                <a:lnTo>
                  <a:pt x="39879" y="3573497"/>
                </a:lnTo>
                <a:lnTo>
                  <a:pt x="54835" y="3568513"/>
                </a:lnTo>
                <a:lnTo>
                  <a:pt x="69792" y="3563529"/>
                </a:lnTo>
                <a:lnTo>
                  <a:pt x="84746" y="3558545"/>
                </a:lnTo>
                <a:lnTo>
                  <a:pt x="94715" y="3553561"/>
                </a:lnTo>
                <a:lnTo>
                  <a:pt x="94715" y="3548577"/>
                </a:lnTo>
                <a:lnTo>
                  <a:pt x="94715" y="3543593"/>
                </a:lnTo>
                <a:lnTo>
                  <a:pt x="94715" y="3538609"/>
                </a:lnTo>
                <a:lnTo>
                  <a:pt x="89733" y="3533625"/>
                </a:lnTo>
                <a:lnTo>
                  <a:pt x="84746" y="3533625"/>
                </a:lnTo>
                <a:lnTo>
                  <a:pt x="74775" y="3503723"/>
                </a:lnTo>
                <a:lnTo>
                  <a:pt x="84746" y="3488771"/>
                </a:lnTo>
                <a:lnTo>
                  <a:pt x="89733" y="3478804"/>
                </a:lnTo>
                <a:lnTo>
                  <a:pt x="104686" y="3468836"/>
                </a:lnTo>
                <a:lnTo>
                  <a:pt x="114657" y="3463853"/>
                </a:lnTo>
                <a:lnTo>
                  <a:pt x="124628" y="3458869"/>
                </a:lnTo>
                <a:lnTo>
                  <a:pt x="129611" y="3458869"/>
                </a:lnTo>
                <a:lnTo>
                  <a:pt x="134597" y="3458869"/>
                </a:lnTo>
                <a:lnTo>
                  <a:pt x="139581" y="3438932"/>
                </a:lnTo>
                <a:lnTo>
                  <a:pt x="144568" y="3428965"/>
                </a:lnTo>
                <a:lnTo>
                  <a:pt x="144568" y="3423979"/>
                </a:lnTo>
                <a:lnTo>
                  <a:pt x="149551" y="3423979"/>
                </a:lnTo>
                <a:lnTo>
                  <a:pt x="154539" y="3409032"/>
                </a:lnTo>
                <a:lnTo>
                  <a:pt x="164509" y="3399062"/>
                </a:lnTo>
                <a:lnTo>
                  <a:pt x="164509" y="3399061"/>
                </a:lnTo>
                <a:lnTo>
                  <a:pt x="169492" y="3394077"/>
                </a:lnTo>
                <a:lnTo>
                  <a:pt x="169492" y="3389093"/>
                </a:lnTo>
                <a:lnTo>
                  <a:pt x="199403" y="3379126"/>
                </a:lnTo>
                <a:lnTo>
                  <a:pt x="219345" y="3364174"/>
                </a:lnTo>
                <a:lnTo>
                  <a:pt x="239287" y="3344238"/>
                </a:lnTo>
                <a:lnTo>
                  <a:pt x="259222" y="3324302"/>
                </a:lnTo>
                <a:lnTo>
                  <a:pt x="274179" y="3304366"/>
                </a:lnTo>
                <a:lnTo>
                  <a:pt x="279163" y="3299382"/>
                </a:lnTo>
                <a:lnTo>
                  <a:pt x="279163" y="3269479"/>
                </a:lnTo>
                <a:lnTo>
                  <a:pt x="289132" y="3249543"/>
                </a:lnTo>
                <a:lnTo>
                  <a:pt x="304091" y="3234591"/>
                </a:lnTo>
                <a:lnTo>
                  <a:pt x="314062" y="3219639"/>
                </a:lnTo>
                <a:lnTo>
                  <a:pt x="314062" y="3209671"/>
                </a:lnTo>
                <a:lnTo>
                  <a:pt x="324027" y="3199703"/>
                </a:lnTo>
                <a:lnTo>
                  <a:pt x="329014" y="3189737"/>
                </a:lnTo>
                <a:lnTo>
                  <a:pt x="338985" y="3184754"/>
                </a:lnTo>
                <a:lnTo>
                  <a:pt x="348955" y="3179767"/>
                </a:lnTo>
                <a:lnTo>
                  <a:pt x="353938" y="3174782"/>
                </a:lnTo>
                <a:lnTo>
                  <a:pt x="358926" y="3174782"/>
                </a:lnTo>
                <a:lnTo>
                  <a:pt x="353938" y="3149865"/>
                </a:lnTo>
                <a:lnTo>
                  <a:pt x="353938" y="3134915"/>
                </a:lnTo>
                <a:lnTo>
                  <a:pt x="358926" y="3119960"/>
                </a:lnTo>
                <a:lnTo>
                  <a:pt x="358926" y="3109994"/>
                </a:lnTo>
                <a:lnTo>
                  <a:pt x="363909" y="3100026"/>
                </a:lnTo>
                <a:lnTo>
                  <a:pt x="368897" y="3100026"/>
                </a:lnTo>
                <a:lnTo>
                  <a:pt x="373878" y="3105013"/>
                </a:lnTo>
                <a:lnTo>
                  <a:pt x="383849" y="3109994"/>
                </a:lnTo>
                <a:lnTo>
                  <a:pt x="393819" y="3114979"/>
                </a:lnTo>
                <a:lnTo>
                  <a:pt x="408773" y="3119960"/>
                </a:lnTo>
                <a:lnTo>
                  <a:pt x="423732" y="3124946"/>
                </a:lnTo>
                <a:lnTo>
                  <a:pt x="448655" y="3129928"/>
                </a:lnTo>
                <a:lnTo>
                  <a:pt x="478568" y="3129928"/>
                </a:lnTo>
                <a:lnTo>
                  <a:pt x="498508" y="3129928"/>
                </a:lnTo>
                <a:lnTo>
                  <a:pt x="503490" y="3124946"/>
                </a:lnTo>
                <a:lnTo>
                  <a:pt x="513460" y="3119960"/>
                </a:lnTo>
                <a:lnTo>
                  <a:pt x="518450" y="3114979"/>
                </a:lnTo>
                <a:lnTo>
                  <a:pt x="573285" y="3095043"/>
                </a:lnTo>
                <a:lnTo>
                  <a:pt x="583256" y="3090058"/>
                </a:lnTo>
                <a:lnTo>
                  <a:pt x="598207" y="3090058"/>
                </a:lnTo>
                <a:lnTo>
                  <a:pt x="608178" y="3085073"/>
                </a:lnTo>
                <a:lnTo>
                  <a:pt x="623131" y="3080092"/>
                </a:lnTo>
                <a:lnTo>
                  <a:pt x="633101" y="3080092"/>
                </a:lnTo>
                <a:lnTo>
                  <a:pt x="638090" y="3075106"/>
                </a:lnTo>
                <a:lnTo>
                  <a:pt x="643071" y="3075106"/>
                </a:lnTo>
                <a:lnTo>
                  <a:pt x="653042" y="3075106"/>
                </a:lnTo>
                <a:lnTo>
                  <a:pt x="677967" y="3065137"/>
                </a:lnTo>
                <a:lnTo>
                  <a:pt x="707879" y="3065137"/>
                </a:lnTo>
                <a:lnTo>
                  <a:pt x="722833" y="3065137"/>
                </a:lnTo>
                <a:lnTo>
                  <a:pt x="777668" y="3060156"/>
                </a:lnTo>
                <a:lnTo>
                  <a:pt x="787638" y="3055171"/>
                </a:lnTo>
                <a:lnTo>
                  <a:pt x="797608" y="3055171"/>
                </a:lnTo>
                <a:lnTo>
                  <a:pt x="807577" y="3060156"/>
                </a:lnTo>
                <a:lnTo>
                  <a:pt x="817548" y="3060156"/>
                </a:lnTo>
                <a:lnTo>
                  <a:pt x="822534" y="3065137"/>
                </a:lnTo>
                <a:lnTo>
                  <a:pt x="832504" y="3075106"/>
                </a:lnTo>
                <a:lnTo>
                  <a:pt x="837489" y="3065137"/>
                </a:lnTo>
                <a:lnTo>
                  <a:pt x="842475" y="3060156"/>
                </a:lnTo>
                <a:lnTo>
                  <a:pt x="847459" y="3055171"/>
                </a:lnTo>
                <a:lnTo>
                  <a:pt x="852443" y="3055171"/>
                </a:lnTo>
                <a:lnTo>
                  <a:pt x="862415" y="3050189"/>
                </a:lnTo>
                <a:lnTo>
                  <a:pt x="872384" y="3045202"/>
                </a:lnTo>
                <a:lnTo>
                  <a:pt x="882354" y="3045202"/>
                </a:lnTo>
                <a:lnTo>
                  <a:pt x="887339" y="3050189"/>
                </a:lnTo>
                <a:lnTo>
                  <a:pt x="927220" y="3075106"/>
                </a:lnTo>
                <a:lnTo>
                  <a:pt x="937190" y="3095043"/>
                </a:lnTo>
                <a:lnTo>
                  <a:pt x="932206" y="3100026"/>
                </a:lnTo>
                <a:lnTo>
                  <a:pt x="922234" y="3105013"/>
                </a:lnTo>
                <a:lnTo>
                  <a:pt x="922234" y="3109994"/>
                </a:lnTo>
                <a:lnTo>
                  <a:pt x="917250" y="3114979"/>
                </a:lnTo>
                <a:lnTo>
                  <a:pt x="917250" y="3124946"/>
                </a:lnTo>
                <a:lnTo>
                  <a:pt x="922234" y="3134915"/>
                </a:lnTo>
                <a:lnTo>
                  <a:pt x="922234" y="3139899"/>
                </a:lnTo>
                <a:lnTo>
                  <a:pt x="927220" y="3144880"/>
                </a:lnTo>
                <a:lnTo>
                  <a:pt x="932206" y="3149861"/>
                </a:lnTo>
                <a:lnTo>
                  <a:pt x="932206" y="3154848"/>
                </a:lnTo>
                <a:lnTo>
                  <a:pt x="932206" y="3159835"/>
                </a:lnTo>
                <a:lnTo>
                  <a:pt x="927220" y="3159835"/>
                </a:lnTo>
                <a:lnTo>
                  <a:pt x="922234" y="3164816"/>
                </a:lnTo>
                <a:lnTo>
                  <a:pt x="917250" y="3169801"/>
                </a:lnTo>
                <a:lnTo>
                  <a:pt x="912266" y="3179767"/>
                </a:lnTo>
                <a:lnTo>
                  <a:pt x="912266" y="3184751"/>
                </a:lnTo>
                <a:lnTo>
                  <a:pt x="912266" y="3194722"/>
                </a:lnTo>
                <a:lnTo>
                  <a:pt x="917250" y="3194722"/>
                </a:lnTo>
                <a:lnTo>
                  <a:pt x="917250" y="3199703"/>
                </a:lnTo>
                <a:lnTo>
                  <a:pt x="922234" y="3204687"/>
                </a:lnTo>
                <a:lnTo>
                  <a:pt x="922234" y="3214658"/>
                </a:lnTo>
                <a:lnTo>
                  <a:pt x="927220" y="3224623"/>
                </a:lnTo>
                <a:lnTo>
                  <a:pt x="927220" y="3234591"/>
                </a:lnTo>
                <a:lnTo>
                  <a:pt x="922234" y="3244559"/>
                </a:lnTo>
                <a:lnTo>
                  <a:pt x="917250" y="3249543"/>
                </a:lnTo>
                <a:lnTo>
                  <a:pt x="922236" y="3244559"/>
                </a:lnTo>
                <a:lnTo>
                  <a:pt x="927221" y="3239578"/>
                </a:lnTo>
                <a:lnTo>
                  <a:pt x="927221" y="3229607"/>
                </a:lnTo>
                <a:lnTo>
                  <a:pt x="927221" y="3219639"/>
                </a:lnTo>
                <a:lnTo>
                  <a:pt x="922236" y="3209671"/>
                </a:lnTo>
                <a:lnTo>
                  <a:pt x="922236" y="3204687"/>
                </a:lnTo>
                <a:lnTo>
                  <a:pt x="922236" y="3199703"/>
                </a:lnTo>
                <a:lnTo>
                  <a:pt x="957131" y="3209671"/>
                </a:lnTo>
                <a:lnTo>
                  <a:pt x="967100" y="3209671"/>
                </a:lnTo>
                <a:lnTo>
                  <a:pt x="977071" y="3214658"/>
                </a:lnTo>
                <a:lnTo>
                  <a:pt x="992025" y="3219639"/>
                </a:lnTo>
                <a:lnTo>
                  <a:pt x="1001997" y="3224623"/>
                </a:lnTo>
                <a:lnTo>
                  <a:pt x="1006983" y="3229607"/>
                </a:lnTo>
                <a:lnTo>
                  <a:pt x="1056831" y="3239578"/>
                </a:lnTo>
                <a:lnTo>
                  <a:pt x="1061818" y="3244559"/>
                </a:lnTo>
                <a:lnTo>
                  <a:pt x="1066802" y="3254524"/>
                </a:lnTo>
                <a:lnTo>
                  <a:pt x="1071788" y="3264495"/>
                </a:lnTo>
                <a:lnTo>
                  <a:pt x="1076771" y="3274465"/>
                </a:lnTo>
                <a:lnTo>
                  <a:pt x="1081757" y="3289414"/>
                </a:lnTo>
                <a:lnTo>
                  <a:pt x="1086743" y="3299382"/>
                </a:lnTo>
                <a:lnTo>
                  <a:pt x="1101698" y="3309350"/>
                </a:lnTo>
                <a:lnTo>
                  <a:pt x="1111668" y="3319321"/>
                </a:lnTo>
                <a:lnTo>
                  <a:pt x="1126622" y="3329289"/>
                </a:lnTo>
                <a:lnTo>
                  <a:pt x="1146565" y="3334270"/>
                </a:lnTo>
                <a:lnTo>
                  <a:pt x="1166504" y="3339254"/>
                </a:lnTo>
                <a:lnTo>
                  <a:pt x="1191428" y="3339254"/>
                </a:lnTo>
                <a:lnTo>
                  <a:pt x="1206384" y="3334270"/>
                </a:lnTo>
                <a:lnTo>
                  <a:pt x="1211368" y="3314334"/>
                </a:lnTo>
                <a:lnTo>
                  <a:pt x="1211368" y="3309350"/>
                </a:lnTo>
                <a:lnTo>
                  <a:pt x="1206384" y="3304366"/>
                </a:lnTo>
                <a:lnTo>
                  <a:pt x="1206384" y="3294401"/>
                </a:lnTo>
                <a:lnTo>
                  <a:pt x="1201399" y="3284430"/>
                </a:lnTo>
                <a:lnTo>
                  <a:pt x="1206384" y="3279446"/>
                </a:lnTo>
                <a:lnTo>
                  <a:pt x="1206384" y="3269479"/>
                </a:lnTo>
                <a:lnTo>
                  <a:pt x="1216354" y="3264495"/>
                </a:lnTo>
                <a:lnTo>
                  <a:pt x="1231311" y="3264495"/>
                </a:lnTo>
                <a:lnTo>
                  <a:pt x="1246263" y="3259511"/>
                </a:lnTo>
                <a:lnTo>
                  <a:pt x="1266203" y="3254524"/>
                </a:lnTo>
                <a:lnTo>
                  <a:pt x="1276175" y="3254524"/>
                </a:lnTo>
                <a:lnTo>
                  <a:pt x="1286145" y="3254524"/>
                </a:lnTo>
                <a:lnTo>
                  <a:pt x="1291130" y="3254524"/>
                </a:lnTo>
                <a:lnTo>
                  <a:pt x="1296114" y="3254524"/>
                </a:lnTo>
                <a:lnTo>
                  <a:pt x="1301100" y="3259511"/>
                </a:lnTo>
                <a:lnTo>
                  <a:pt x="1316057" y="3259511"/>
                </a:lnTo>
                <a:lnTo>
                  <a:pt x="1326026" y="3264495"/>
                </a:lnTo>
                <a:lnTo>
                  <a:pt x="1340980" y="3274465"/>
                </a:lnTo>
                <a:lnTo>
                  <a:pt x="1350949" y="3279446"/>
                </a:lnTo>
                <a:lnTo>
                  <a:pt x="1360921" y="3284430"/>
                </a:lnTo>
                <a:lnTo>
                  <a:pt x="1375876" y="3284430"/>
                </a:lnTo>
                <a:lnTo>
                  <a:pt x="1375876" y="3284428"/>
                </a:lnTo>
                <a:lnTo>
                  <a:pt x="1380860" y="3284428"/>
                </a:lnTo>
                <a:lnTo>
                  <a:pt x="1390829" y="3289414"/>
                </a:lnTo>
                <a:lnTo>
                  <a:pt x="1405786" y="3289414"/>
                </a:lnTo>
                <a:lnTo>
                  <a:pt x="1420740" y="3289414"/>
                </a:lnTo>
                <a:lnTo>
                  <a:pt x="1430709" y="3289414"/>
                </a:lnTo>
                <a:lnTo>
                  <a:pt x="1440681" y="3294401"/>
                </a:lnTo>
                <a:lnTo>
                  <a:pt x="1445667" y="3294401"/>
                </a:lnTo>
                <a:lnTo>
                  <a:pt x="1450651" y="3299382"/>
                </a:lnTo>
                <a:lnTo>
                  <a:pt x="1460620" y="3304366"/>
                </a:lnTo>
                <a:lnTo>
                  <a:pt x="1470591" y="3309347"/>
                </a:lnTo>
                <a:lnTo>
                  <a:pt x="1485546" y="3309347"/>
                </a:lnTo>
                <a:lnTo>
                  <a:pt x="1545367" y="3294401"/>
                </a:lnTo>
                <a:lnTo>
                  <a:pt x="1550353" y="3294401"/>
                </a:lnTo>
                <a:lnTo>
                  <a:pt x="1555337" y="3289414"/>
                </a:lnTo>
                <a:lnTo>
                  <a:pt x="1565306" y="3289414"/>
                </a:lnTo>
                <a:lnTo>
                  <a:pt x="1575277" y="3294401"/>
                </a:lnTo>
                <a:lnTo>
                  <a:pt x="1590232" y="3299382"/>
                </a:lnTo>
                <a:lnTo>
                  <a:pt x="1590232" y="3309347"/>
                </a:lnTo>
                <a:lnTo>
                  <a:pt x="1590232" y="3319318"/>
                </a:lnTo>
                <a:lnTo>
                  <a:pt x="1595218" y="3334270"/>
                </a:lnTo>
                <a:lnTo>
                  <a:pt x="1595218" y="3324302"/>
                </a:lnTo>
                <a:lnTo>
                  <a:pt x="1590235" y="3319318"/>
                </a:lnTo>
                <a:lnTo>
                  <a:pt x="1590235" y="3314334"/>
                </a:lnTo>
                <a:lnTo>
                  <a:pt x="1590235" y="3294401"/>
                </a:lnTo>
                <a:lnTo>
                  <a:pt x="1595218" y="3294401"/>
                </a:lnTo>
                <a:lnTo>
                  <a:pt x="1610172" y="3294401"/>
                </a:lnTo>
                <a:lnTo>
                  <a:pt x="1620144" y="3294401"/>
                </a:lnTo>
                <a:lnTo>
                  <a:pt x="1635099" y="3294401"/>
                </a:lnTo>
                <a:lnTo>
                  <a:pt x="1645068" y="3294401"/>
                </a:lnTo>
                <a:lnTo>
                  <a:pt x="1665009" y="3279446"/>
                </a:lnTo>
                <a:lnTo>
                  <a:pt x="1674978" y="3269479"/>
                </a:lnTo>
                <a:lnTo>
                  <a:pt x="1679963" y="3259511"/>
                </a:lnTo>
                <a:lnTo>
                  <a:pt x="1679963" y="3254524"/>
                </a:lnTo>
                <a:lnTo>
                  <a:pt x="1679963" y="3249543"/>
                </a:lnTo>
                <a:lnTo>
                  <a:pt x="1684947" y="3239578"/>
                </a:lnTo>
                <a:lnTo>
                  <a:pt x="1684947" y="3234591"/>
                </a:lnTo>
                <a:lnTo>
                  <a:pt x="1684947" y="3224623"/>
                </a:lnTo>
                <a:lnTo>
                  <a:pt x="1699904" y="3219639"/>
                </a:lnTo>
                <a:lnTo>
                  <a:pt x="1704890" y="3214658"/>
                </a:lnTo>
                <a:lnTo>
                  <a:pt x="1709874" y="3209671"/>
                </a:lnTo>
                <a:lnTo>
                  <a:pt x="1709874" y="3204687"/>
                </a:lnTo>
                <a:lnTo>
                  <a:pt x="1714859" y="3199703"/>
                </a:lnTo>
                <a:lnTo>
                  <a:pt x="1714859" y="3194719"/>
                </a:lnTo>
                <a:lnTo>
                  <a:pt x="1719843" y="3189737"/>
                </a:lnTo>
                <a:lnTo>
                  <a:pt x="1719843" y="3184751"/>
                </a:lnTo>
                <a:lnTo>
                  <a:pt x="1719843" y="3179767"/>
                </a:lnTo>
                <a:lnTo>
                  <a:pt x="1719843" y="3174782"/>
                </a:lnTo>
                <a:lnTo>
                  <a:pt x="1729814" y="3164816"/>
                </a:lnTo>
                <a:lnTo>
                  <a:pt x="1729814" y="3159835"/>
                </a:lnTo>
                <a:lnTo>
                  <a:pt x="1724829" y="3154848"/>
                </a:lnTo>
                <a:lnTo>
                  <a:pt x="1719843" y="3154848"/>
                </a:lnTo>
                <a:lnTo>
                  <a:pt x="1714859" y="3154848"/>
                </a:lnTo>
                <a:lnTo>
                  <a:pt x="1709874" y="3154848"/>
                </a:lnTo>
                <a:lnTo>
                  <a:pt x="1704890" y="3154848"/>
                </a:lnTo>
                <a:lnTo>
                  <a:pt x="1709874" y="3144880"/>
                </a:lnTo>
                <a:lnTo>
                  <a:pt x="1709874" y="3139899"/>
                </a:lnTo>
                <a:lnTo>
                  <a:pt x="1709874" y="3134915"/>
                </a:lnTo>
                <a:lnTo>
                  <a:pt x="1714859" y="3129928"/>
                </a:lnTo>
                <a:lnTo>
                  <a:pt x="1714859" y="3124946"/>
                </a:lnTo>
                <a:lnTo>
                  <a:pt x="1714859" y="3119960"/>
                </a:lnTo>
                <a:lnTo>
                  <a:pt x="1714859" y="3114979"/>
                </a:lnTo>
                <a:lnTo>
                  <a:pt x="1709874" y="3109994"/>
                </a:lnTo>
                <a:lnTo>
                  <a:pt x="1709874" y="3105013"/>
                </a:lnTo>
                <a:lnTo>
                  <a:pt x="1714859" y="3100026"/>
                </a:lnTo>
                <a:lnTo>
                  <a:pt x="1719843" y="3095043"/>
                </a:lnTo>
                <a:lnTo>
                  <a:pt x="1719843" y="3090058"/>
                </a:lnTo>
                <a:lnTo>
                  <a:pt x="1719843" y="3085073"/>
                </a:lnTo>
                <a:lnTo>
                  <a:pt x="1699904" y="3090058"/>
                </a:lnTo>
                <a:lnTo>
                  <a:pt x="1684947" y="3100026"/>
                </a:lnTo>
                <a:lnTo>
                  <a:pt x="1674978" y="3095043"/>
                </a:lnTo>
                <a:lnTo>
                  <a:pt x="1669995" y="3095043"/>
                </a:lnTo>
                <a:lnTo>
                  <a:pt x="1665009" y="3095043"/>
                </a:lnTo>
                <a:lnTo>
                  <a:pt x="1660023" y="3100026"/>
                </a:lnTo>
                <a:lnTo>
                  <a:pt x="1650054" y="3105013"/>
                </a:lnTo>
                <a:lnTo>
                  <a:pt x="1640083" y="3105013"/>
                </a:lnTo>
                <a:lnTo>
                  <a:pt x="1635099" y="3105013"/>
                </a:lnTo>
                <a:lnTo>
                  <a:pt x="1630113" y="3100026"/>
                </a:lnTo>
                <a:lnTo>
                  <a:pt x="1620144" y="3095043"/>
                </a:lnTo>
                <a:lnTo>
                  <a:pt x="1605188" y="3095043"/>
                </a:lnTo>
                <a:lnTo>
                  <a:pt x="1590235" y="3090058"/>
                </a:lnTo>
                <a:lnTo>
                  <a:pt x="1580261" y="3090058"/>
                </a:lnTo>
                <a:lnTo>
                  <a:pt x="1575277" y="3095043"/>
                </a:lnTo>
                <a:lnTo>
                  <a:pt x="1575277" y="3100026"/>
                </a:lnTo>
                <a:lnTo>
                  <a:pt x="1565308" y="3105013"/>
                </a:lnTo>
                <a:lnTo>
                  <a:pt x="1560322" y="3109994"/>
                </a:lnTo>
                <a:lnTo>
                  <a:pt x="1550353" y="3109994"/>
                </a:lnTo>
                <a:lnTo>
                  <a:pt x="1545367" y="3109994"/>
                </a:lnTo>
                <a:lnTo>
                  <a:pt x="1535397" y="3105013"/>
                </a:lnTo>
                <a:lnTo>
                  <a:pt x="1525427" y="3100026"/>
                </a:lnTo>
                <a:lnTo>
                  <a:pt x="1515458" y="3100026"/>
                </a:lnTo>
                <a:lnTo>
                  <a:pt x="1510472" y="3100026"/>
                </a:lnTo>
                <a:lnTo>
                  <a:pt x="1505486" y="3095043"/>
                </a:lnTo>
                <a:lnTo>
                  <a:pt x="1495515" y="3090058"/>
                </a:lnTo>
                <a:lnTo>
                  <a:pt x="1485546" y="3085073"/>
                </a:lnTo>
                <a:lnTo>
                  <a:pt x="1475576" y="3075106"/>
                </a:lnTo>
                <a:lnTo>
                  <a:pt x="1465606" y="3070124"/>
                </a:lnTo>
                <a:lnTo>
                  <a:pt x="1460622" y="3060156"/>
                </a:lnTo>
                <a:lnTo>
                  <a:pt x="1460622" y="3050189"/>
                </a:lnTo>
                <a:lnTo>
                  <a:pt x="1455636" y="3040217"/>
                </a:lnTo>
                <a:lnTo>
                  <a:pt x="1455636" y="3030250"/>
                </a:lnTo>
                <a:lnTo>
                  <a:pt x="1450651" y="3025269"/>
                </a:lnTo>
                <a:lnTo>
                  <a:pt x="1435695" y="3010314"/>
                </a:lnTo>
                <a:lnTo>
                  <a:pt x="1435695" y="3005333"/>
                </a:lnTo>
                <a:lnTo>
                  <a:pt x="1435695" y="3000349"/>
                </a:lnTo>
                <a:lnTo>
                  <a:pt x="1430712" y="2990381"/>
                </a:lnTo>
                <a:lnTo>
                  <a:pt x="1430712" y="2980412"/>
                </a:lnTo>
                <a:lnTo>
                  <a:pt x="1430712" y="2970446"/>
                </a:lnTo>
                <a:lnTo>
                  <a:pt x="1435695" y="2970446"/>
                </a:lnTo>
                <a:lnTo>
                  <a:pt x="1435695" y="2965460"/>
                </a:lnTo>
                <a:lnTo>
                  <a:pt x="1440681" y="2960478"/>
                </a:lnTo>
                <a:lnTo>
                  <a:pt x="1445667" y="2955492"/>
                </a:lnTo>
                <a:lnTo>
                  <a:pt x="1450651" y="2945526"/>
                </a:lnTo>
                <a:lnTo>
                  <a:pt x="1465606" y="2945526"/>
                </a:lnTo>
                <a:lnTo>
                  <a:pt x="1475576" y="2945526"/>
                </a:lnTo>
                <a:lnTo>
                  <a:pt x="1480562" y="2950509"/>
                </a:lnTo>
                <a:lnTo>
                  <a:pt x="1495515" y="2950509"/>
                </a:lnTo>
                <a:lnTo>
                  <a:pt x="1505486" y="2945526"/>
                </a:lnTo>
                <a:lnTo>
                  <a:pt x="1510472" y="2940541"/>
                </a:lnTo>
                <a:lnTo>
                  <a:pt x="1520442" y="2935557"/>
                </a:lnTo>
                <a:lnTo>
                  <a:pt x="1525427" y="2935557"/>
                </a:lnTo>
                <a:lnTo>
                  <a:pt x="1535397" y="2935557"/>
                </a:lnTo>
                <a:lnTo>
                  <a:pt x="1555337" y="2935557"/>
                </a:lnTo>
                <a:lnTo>
                  <a:pt x="1545367" y="2930573"/>
                </a:lnTo>
                <a:lnTo>
                  <a:pt x="1535397" y="2930573"/>
                </a:lnTo>
                <a:lnTo>
                  <a:pt x="1530413" y="2925587"/>
                </a:lnTo>
                <a:lnTo>
                  <a:pt x="1525427" y="2920605"/>
                </a:lnTo>
                <a:lnTo>
                  <a:pt x="1525427" y="2915622"/>
                </a:lnTo>
                <a:lnTo>
                  <a:pt x="1525427" y="2905652"/>
                </a:lnTo>
                <a:lnTo>
                  <a:pt x="1530413" y="2895686"/>
                </a:lnTo>
                <a:lnTo>
                  <a:pt x="1535397" y="2885718"/>
                </a:lnTo>
                <a:lnTo>
                  <a:pt x="1550353" y="2875748"/>
                </a:lnTo>
                <a:lnTo>
                  <a:pt x="1555337" y="2875748"/>
                </a:lnTo>
                <a:lnTo>
                  <a:pt x="1560322" y="2875748"/>
                </a:lnTo>
                <a:lnTo>
                  <a:pt x="1570292" y="2875748"/>
                </a:lnTo>
                <a:lnTo>
                  <a:pt x="1580261" y="2875748"/>
                </a:lnTo>
                <a:lnTo>
                  <a:pt x="1585249" y="2875748"/>
                </a:lnTo>
                <a:lnTo>
                  <a:pt x="1590235" y="2875748"/>
                </a:lnTo>
                <a:lnTo>
                  <a:pt x="1595218" y="2875748"/>
                </a:lnTo>
                <a:lnTo>
                  <a:pt x="1610172" y="2870764"/>
                </a:lnTo>
                <a:lnTo>
                  <a:pt x="1620144" y="2860798"/>
                </a:lnTo>
                <a:lnTo>
                  <a:pt x="1635099" y="2855812"/>
                </a:lnTo>
                <a:lnTo>
                  <a:pt x="1645068" y="2845844"/>
                </a:lnTo>
                <a:lnTo>
                  <a:pt x="1650054" y="2845844"/>
                </a:lnTo>
                <a:lnTo>
                  <a:pt x="1650054" y="2840862"/>
                </a:lnTo>
                <a:lnTo>
                  <a:pt x="1655038" y="2835878"/>
                </a:lnTo>
                <a:lnTo>
                  <a:pt x="1665009" y="2835878"/>
                </a:lnTo>
                <a:lnTo>
                  <a:pt x="1674978" y="2835878"/>
                </a:lnTo>
                <a:lnTo>
                  <a:pt x="1689935" y="2840862"/>
                </a:lnTo>
                <a:lnTo>
                  <a:pt x="1709874" y="2845844"/>
                </a:lnTo>
                <a:lnTo>
                  <a:pt x="1714859" y="2850830"/>
                </a:lnTo>
                <a:lnTo>
                  <a:pt x="1724829" y="2855812"/>
                </a:lnTo>
                <a:lnTo>
                  <a:pt x="1734800" y="2865779"/>
                </a:lnTo>
                <a:lnTo>
                  <a:pt x="1749754" y="2875748"/>
                </a:lnTo>
                <a:lnTo>
                  <a:pt x="1749754" y="2870764"/>
                </a:lnTo>
                <a:lnTo>
                  <a:pt x="1759724" y="2870764"/>
                </a:lnTo>
                <a:lnTo>
                  <a:pt x="1769695" y="2870764"/>
                </a:lnTo>
                <a:lnTo>
                  <a:pt x="1774681" y="2865779"/>
                </a:lnTo>
                <a:lnTo>
                  <a:pt x="1779665" y="2865779"/>
                </a:lnTo>
                <a:lnTo>
                  <a:pt x="1784650" y="2865779"/>
                </a:lnTo>
                <a:lnTo>
                  <a:pt x="1794620" y="2865779"/>
                </a:lnTo>
                <a:lnTo>
                  <a:pt x="1809575" y="2865779"/>
                </a:lnTo>
                <a:lnTo>
                  <a:pt x="1819545" y="2870764"/>
                </a:lnTo>
                <a:lnTo>
                  <a:pt x="1824529" y="2875748"/>
                </a:lnTo>
                <a:lnTo>
                  <a:pt x="1834500" y="2880732"/>
                </a:lnTo>
                <a:lnTo>
                  <a:pt x="1844469" y="2890700"/>
                </a:lnTo>
                <a:lnTo>
                  <a:pt x="1854441" y="2895686"/>
                </a:lnTo>
                <a:lnTo>
                  <a:pt x="1879366" y="2900668"/>
                </a:lnTo>
                <a:lnTo>
                  <a:pt x="1884351" y="2905652"/>
                </a:lnTo>
                <a:lnTo>
                  <a:pt x="1879366" y="2900667"/>
                </a:lnTo>
                <a:lnTo>
                  <a:pt x="1884351" y="2890700"/>
                </a:lnTo>
                <a:lnTo>
                  <a:pt x="1894322" y="2875747"/>
                </a:lnTo>
                <a:lnTo>
                  <a:pt x="1894322" y="2860798"/>
                </a:lnTo>
                <a:lnTo>
                  <a:pt x="1894322" y="2845844"/>
                </a:lnTo>
                <a:lnTo>
                  <a:pt x="1889336" y="2825909"/>
                </a:lnTo>
                <a:lnTo>
                  <a:pt x="1879366" y="2820924"/>
                </a:lnTo>
                <a:lnTo>
                  <a:pt x="1869396" y="2815941"/>
                </a:lnTo>
                <a:lnTo>
                  <a:pt x="1859427" y="2805975"/>
                </a:lnTo>
                <a:lnTo>
                  <a:pt x="1844469" y="2796007"/>
                </a:lnTo>
                <a:lnTo>
                  <a:pt x="1834500" y="2791021"/>
                </a:lnTo>
                <a:lnTo>
                  <a:pt x="1824529" y="2786036"/>
                </a:lnTo>
                <a:lnTo>
                  <a:pt x="1824529" y="2781053"/>
                </a:lnTo>
                <a:lnTo>
                  <a:pt x="1819545" y="2781053"/>
                </a:lnTo>
                <a:lnTo>
                  <a:pt x="1814560" y="2776068"/>
                </a:lnTo>
                <a:lnTo>
                  <a:pt x="1809575" y="2771084"/>
                </a:lnTo>
                <a:lnTo>
                  <a:pt x="1804589" y="2766100"/>
                </a:lnTo>
                <a:lnTo>
                  <a:pt x="1799605" y="2756134"/>
                </a:lnTo>
                <a:lnTo>
                  <a:pt x="1799605" y="2751149"/>
                </a:lnTo>
                <a:lnTo>
                  <a:pt x="1794620" y="2751149"/>
                </a:lnTo>
                <a:lnTo>
                  <a:pt x="1789636" y="2746166"/>
                </a:lnTo>
                <a:lnTo>
                  <a:pt x="1779665" y="2741181"/>
                </a:lnTo>
                <a:lnTo>
                  <a:pt x="1774681" y="2736197"/>
                </a:lnTo>
                <a:lnTo>
                  <a:pt x="1764709" y="2731213"/>
                </a:lnTo>
                <a:lnTo>
                  <a:pt x="1759724" y="2726229"/>
                </a:lnTo>
                <a:lnTo>
                  <a:pt x="1754740" y="2721245"/>
                </a:lnTo>
                <a:lnTo>
                  <a:pt x="1754740" y="2716261"/>
                </a:lnTo>
                <a:lnTo>
                  <a:pt x="1749754" y="2706294"/>
                </a:lnTo>
                <a:lnTo>
                  <a:pt x="1754740" y="2696326"/>
                </a:lnTo>
                <a:lnTo>
                  <a:pt x="1754740" y="2691340"/>
                </a:lnTo>
                <a:lnTo>
                  <a:pt x="1759724" y="2686355"/>
                </a:lnTo>
                <a:lnTo>
                  <a:pt x="1769695" y="2686355"/>
                </a:lnTo>
                <a:lnTo>
                  <a:pt x="1779665" y="2686355"/>
                </a:lnTo>
                <a:lnTo>
                  <a:pt x="1784650" y="2681374"/>
                </a:lnTo>
                <a:lnTo>
                  <a:pt x="1789636" y="2681374"/>
                </a:lnTo>
                <a:lnTo>
                  <a:pt x="1794620" y="2676389"/>
                </a:lnTo>
                <a:lnTo>
                  <a:pt x="1794620" y="2666421"/>
                </a:lnTo>
                <a:lnTo>
                  <a:pt x="1789636" y="2651469"/>
                </a:lnTo>
                <a:lnTo>
                  <a:pt x="1779665" y="2646485"/>
                </a:lnTo>
                <a:lnTo>
                  <a:pt x="1769695" y="2641502"/>
                </a:lnTo>
                <a:lnTo>
                  <a:pt x="1759724" y="2646485"/>
                </a:lnTo>
                <a:lnTo>
                  <a:pt x="1754740" y="2646485"/>
                </a:lnTo>
                <a:lnTo>
                  <a:pt x="1744769" y="2651469"/>
                </a:lnTo>
                <a:lnTo>
                  <a:pt x="1734800" y="2656453"/>
                </a:lnTo>
                <a:lnTo>
                  <a:pt x="1724829" y="2661437"/>
                </a:lnTo>
                <a:lnTo>
                  <a:pt x="1719843" y="2671405"/>
                </a:lnTo>
                <a:lnTo>
                  <a:pt x="1719843" y="2676389"/>
                </a:lnTo>
                <a:lnTo>
                  <a:pt x="1719843" y="2681374"/>
                </a:lnTo>
                <a:lnTo>
                  <a:pt x="1719843" y="2691340"/>
                </a:lnTo>
                <a:lnTo>
                  <a:pt x="1724829" y="2696326"/>
                </a:lnTo>
                <a:lnTo>
                  <a:pt x="1729814" y="2701308"/>
                </a:lnTo>
                <a:lnTo>
                  <a:pt x="1734800" y="2706294"/>
                </a:lnTo>
                <a:lnTo>
                  <a:pt x="1739784" y="2706294"/>
                </a:lnTo>
                <a:lnTo>
                  <a:pt x="1739784" y="2711277"/>
                </a:lnTo>
                <a:lnTo>
                  <a:pt x="1734800" y="2716261"/>
                </a:lnTo>
                <a:lnTo>
                  <a:pt x="1729814" y="2726229"/>
                </a:lnTo>
                <a:lnTo>
                  <a:pt x="1719843" y="2736197"/>
                </a:lnTo>
                <a:lnTo>
                  <a:pt x="1709874" y="2741181"/>
                </a:lnTo>
                <a:lnTo>
                  <a:pt x="1699904" y="2746166"/>
                </a:lnTo>
                <a:lnTo>
                  <a:pt x="1689935" y="2741181"/>
                </a:lnTo>
                <a:lnTo>
                  <a:pt x="1689935" y="2726229"/>
                </a:lnTo>
                <a:lnTo>
                  <a:pt x="1689935" y="2721245"/>
                </a:lnTo>
                <a:lnTo>
                  <a:pt x="1689935" y="2716261"/>
                </a:lnTo>
                <a:lnTo>
                  <a:pt x="1689935" y="2711277"/>
                </a:lnTo>
                <a:lnTo>
                  <a:pt x="1694918" y="2706294"/>
                </a:lnTo>
                <a:lnTo>
                  <a:pt x="1699904" y="2696326"/>
                </a:lnTo>
                <a:lnTo>
                  <a:pt x="1704890" y="2691340"/>
                </a:lnTo>
                <a:lnTo>
                  <a:pt x="1704890" y="2686355"/>
                </a:lnTo>
                <a:lnTo>
                  <a:pt x="1694918" y="2686355"/>
                </a:lnTo>
                <a:lnTo>
                  <a:pt x="1689935" y="2681374"/>
                </a:lnTo>
                <a:lnTo>
                  <a:pt x="1679963" y="2681374"/>
                </a:lnTo>
                <a:lnTo>
                  <a:pt x="1665009" y="2686355"/>
                </a:lnTo>
                <a:lnTo>
                  <a:pt x="1650054" y="2686355"/>
                </a:lnTo>
                <a:lnTo>
                  <a:pt x="1660023" y="2681374"/>
                </a:lnTo>
                <a:lnTo>
                  <a:pt x="1650054" y="2676389"/>
                </a:lnTo>
                <a:lnTo>
                  <a:pt x="1630113" y="2666421"/>
                </a:lnTo>
                <a:lnTo>
                  <a:pt x="1605188" y="2656453"/>
                </a:lnTo>
                <a:lnTo>
                  <a:pt x="1580261" y="2661437"/>
                </a:lnTo>
                <a:lnTo>
                  <a:pt x="1575277" y="2661437"/>
                </a:lnTo>
                <a:lnTo>
                  <a:pt x="1565308" y="2661437"/>
                </a:lnTo>
                <a:lnTo>
                  <a:pt x="1555337" y="2666421"/>
                </a:lnTo>
                <a:lnTo>
                  <a:pt x="1545367" y="2671405"/>
                </a:lnTo>
                <a:lnTo>
                  <a:pt x="1540382" y="2671405"/>
                </a:lnTo>
                <a:lnTo>
                  <a:pt x="1535397" y="2676389"/>
                </a:lnTo>
                <a:lnTo>
                  <a:pt x="1530413" y="2686355"/>
                </a:lnTo>
                <a:lnTo>
                  <a:pt x="1525427" y="2681374"/>
                </a:lnTo>
                <a:lnTo>
                  <a:pt x="1520442" y="2676389"/>
                </a:lnTo>
                <a:lnTo>
                  <a:pt x="1515458" y="2671405"/>
                </a:lnTo>
                <a:lnTo>
                  <a:pt x="1520442" y="2676390"/>
                </a:lnTo>
                <a:lnTo>
                  <a:pt x="1525427" y="2681374"/>
                </a:lnTo>
                <a:lnTo>
                  <a:pt x="1530413" y="2686359"/>
                </a:lnTo>
                <a:lnTo>
                  <a:pt x="1525427" y="2691342"/>
                </a:lnTo>
                <a:lnTo>
                  <a:pt x="1525427" y="2696326"/>
                </a:lnTo>
                <a:lnTo>
                  <a:pt x="1525427" y="2701309"/>
                </a:lnTo>
                <a:lnTo>
                  <a:pt x="1525427" y="2706294"/>
                </a:lnTo>
                <a:lnTo>
                  <a:pt x="1525427" y="2711278"/>
                </a:lnTo>
                <a:lnTo>
                  <a:pt x="1525427" y="2721245"/>
                </a:lnTo>
                <a:lnTo>
                  <a:pt x="1525427" y="2731213"/>
                </a:lnTo>
                <a:lnTo>
                  <a:pt x="1525427" y="2736197"/>
                </a:lnTo>
                <a:lnTo>
                  <a:pt x="1525427" y="2741181"/>
                </a:lnTo>
                <a:lnTo>
                  <a:pt x="1525427" y="2746165"/>
                </a:lnTo>
                <a:lnTo>
                  <a:pt x="1520442" y="2751149"/>
                </a:lnTo>
                <a:lnTo>
                  <a:pt x="1520442" y="2766100"/>
                </a:lnTo>
                <a:lnTo>
                  <a:pt x="1515458" y="2776068"/>
                </a:lnTo>
                <a:lnTo>
                  <a:pt x="1510472" y="2781053"/>
                </a:lnTo>
                <a:lnTo>
                  <a:pt x="1510472" y="2791021"/>
                </a:lnTo>
                <a:lnTo>
                  <a:pt x="1505486" y="2796007"/>
                </a:lnTo>
                <a:lnTo>
                  <a:pt x="1500503" y="2800988"/>
                </a:lnTo>
                <a:lnTo>
                  <a:pt x="1495515" y="2800988"/>
                </a:lnTo>
                <a:lnTo>
                  <a:pt x="1495515" y="2805972"/>
                </a:lnTo>
                <a:lnTo>
                  <a:pt x="1490531" y="2815941"/>
                </a:lnTo>
                <a:lnTo>
                  <a:pt x="1485546" y="2825909"/>
                </a:lnTo>
                <a:lnTo>
                  <a:pt x="1490531" y="2830892"/>
                </a:lnTo>
                <a:lnTo>
                  <a:pt x="1490531" y="2835878"/>
                </a:lnTo>
                <a:lnTo>
                  <a:pt x="1490531" y="2840862"/>
                </a:lnTo>
                <a:lnTo>
                  <a:pt x="1495515" y="2845844"/>
                </a:lnTo>
                <a:lnTo>
                  <a:pt x="1505486" y="2855812"/>
                </a:lnTo>
                <a:lnTo>
                  <a:pt x="1515458" y="2865779"/>
                </a:lnTo>
                <a:lnTo>
                  <a:pt x="1530413" y="2885715"/>
                </a:lnTo>
                <a:lnTo>
                  <a:pt x="1525427" y="2885715"/>
                </a:lnTo>
                <a:lnTo>
                  <a:pt x="1525427" y="2890700"/>
                </a:lnTo>
                <a:lnTo>
                  <a:pt x="1520442" y="2900667"/>
                </a:lnTo>
                <a:lnTo>
                  <a:pt x="1515458" y="2905652"/>
                </a:lnTo>
                <a:lnTo>
                  <a:pt x="1510472" y="2905652"/>
                </a:lnTo>
                <a:lnTo>
                  <a:pt x="1500503" y="2905652"/>
                </a:lnTo>
                <a:lnTo>
                  <a:pt x="1495515" y="2910635"/>
                </a:lnTo>
                <a:lnTo>
                  <a:pt x="1485546" y="2910635"/>
                </a:lnTo>
                <a:lnTo>
                  <a:pt x="1480562" y="2910635"/>
                </a:lnTo>
                <a:lnTo>
                  <a:pt x="1475576" y="2915622"/>
                </a:lnTo>
                <a:lnTo>
                  <a:pt x="1470591" y="2920605"/>
                </a:lnTo>
                <a:lnTo>
                  <a:pt x="1465606" y="2925587"/>
                </a:lnTo>
                <a:lnTo>
                  <a:pt x="1460622" y="2930571"/>
                </a:lnTo>
                <a:lnTo>
                  <a:pt x="1455636" y="2935557"/>
                </a:lnTo>
                <a:lnTo>
                  <a:pt x="1450651" y="2935557"/>
                </a:lnTo>
                <a:lnTo>
                  <a:pt x="1445667" y="2940541"/>
                </a:lnTo>
                <a:lnTo>
                  <a:pt x="1435695" y="2940541"/>
                </a:lnTo>
                <a:lnTo>
                  <a:pt x="1430712" y="2940541"/>
                </a:lnTo>
                <a:lnTo>
                  <a:pt x="1425726" y="2940541"/>
                </a:lnTo>
                <a:lnTo>
                  <a:pt x="1430712" y="2920605"/>
                </a:lnTo>
                <a:lnTo>
                  <a:pt x="1430712" y="2880732"/>
                </a:lnTo>
                <a:lnTo>
                  <a:pt x="1435695" y="2870764"/>
                </a:lnTo>
                <a:lnTo>
                  <a:pt x="1435695" y="2865779"/>
                </a:lnTo>
                <a:lnTo>
                  <a:pt x="1430712" y="2880732"/>
                </a:lnTo>
                <a:lnTo>
                  <a:pt x="1430709" y="2880732"/>
                </a:lnTo>
                <a:lnTo>
                  <a:pt x="1425726" y="2880732"/>
                </a:lnTo>
                <a:lnTo>
                  <a:pt x="1420740" y="2880732"/>
                </a:lnTo>
                <a:lnTo>
                  <a:pt x="1405786" y="2880732"/>
                </a:lnTo>
                <a:lnTo>
                  <a:pt x="1395817" y="2880732"/>
                </a:lnTo>
                <a:lnTo>
                  <a:pt x="1390829" y="2880732"/>
                </a:lnTo>
                <a:lnTo>
                  <a:pt x="1385846" y="2875747"/>
                </a:lnTo>
                <a:lnTo>
                  <a:pt x="1340980" y="2885715"/>
                </a:lnTo>
                <a:lnTo>
                  <a:pt x="1321040" y="2845844"/>
                </a:lnTo>
                <a:lnTo>
                  <a:pt x="1340980" y="2885718"/>
                </a:lnTo>
                <a:lnTo>
                  <a:pt x="1385845" y="2875748"/>
                </a:lnTo>
                <a:lnTo>
                  <a:pt x="1390829" y="2880732"/>
                </a:lnTo>
                <a:lnTo>
                  <a:pt x="1395814" y="2885718"/>
                </a:lnTo>
                <a:lnTo>
                  <a:pt x="1400800" y="2885718"/>
                </a:lnTo>
                <a:lnTo>
                  <a:pt x="1430709" y="2880732"/>
                </a:lnTo>
                <a:lnTo>
                  <a:pt x="1430709" y="2920605"/>
                </a:lnTo>
                <a:lnTo>
                  <a:pt x="1415755" y="2915622"/>
                </a:lnTo>
                <a:lnTo>
                  <a:pt x="1405785" y="2915622"/>
                </a:lnTo>
                <a:lnTo>
                  <a:pt x="1395814" y="2920605"/>
                </a:lnTo>
                <a:lnTo>
                  <a:pt x="1390829" y="2925587"/>
                </a:lnTo>
                <a:lnTo>
                  <a:pt x="1380860" y="2930573"/>
                </a:lnTo>
                <a:lnTo>
                  <a:pt x="1380860" y="2935557"/>
                </a:lnTo>
                <a:lnTo>
                  <a:pt x="1380860" y="2940541"/>
                </a:lnTo>
                <a:lnTo>
                  <a:pt x="1370890" y="2955492"/>
                </a:lnTo>
                <a:lnTo>
                  <a:pt x="1365904" y="2970446"/>
                </a:lnTo>
                <a:lnTo>
                  <a:pt x="1365904" y="2980412"/>
                </a:lnTo>
                <a:lnTo>
                  <a:pt x="1365904" y="2990381"/>
                </a:lnTo>
                <a:lnTo>
                  <a:pt x="1365904" y="2995366"/>
                </a:lnTo>
                <a:lnTo>
                  <a:pt x="1370890" y="2995366"/>
                </a:lnTo>
                <a:lnTo>
                  <a:pt x="1355935" y="3015301"/>
                </a:lnTo>
                <a:lnTo>
                  <a:pt x="1345963" y="3030250"/>
                </a:lnTo>
                <a:lnTo>
                  <a:pt x="1340978" y="3035235"/>
                </a:lnTo>
                <a:lnTo>
                  <a:pt x="1335994" y="3040217"/>
                </a:lnTo>
                <a:lnTo>
                  <a:pt x="1331009" y="3040217"/>
                </a:lnTo>
                <a:lnTo>
                  <a:pt x="1326023" y="3085073"/>
                </a:lnTo>
                <a:lnTo>
                  <a:pt x="1296114" y="3085073"/>
                </a:lnTo>
                <a:lnTo>
                  <a:pt x="1286144" y="3065137"/>
                </a:lnTo>
                <a:lnTo>
                  <a:pt x="1266203" y="3040217"/>
                </a:lnTo>
                <a:lnTo>
                  <a:pt x="1246263" y="3015301"/>
                </a:lnTo>
                <a:lnTo>
                  <a:pt x="1231308" y="2995366"/>
                </a:lnTo>
                <a:lnTo>
                  <a:pt x="1226323" y="2985394"/>
                </a:lnTo>
                <a:lnTo>
                  <a:pt x="1221337" y="2975427"/>
                </a:lnTo>
                <a:lnTo>
                  <a:pt x="1221337" y="2970446"/>
                </a:lnTo>
                <a:lnTo>
                  <a:pt x="1221337" y="2965461"/>
                </a:lnTo>
                <a:lnTo>
                  <a:pt x="1221337" y="2965460"/>
                </a:lnTo>
                <a:lnTo>
                  <a:pt x="1226323" y="2950510"/>
                </a:lnTo>
                <a:lnTo>
                  <a:pt x="1221337" y="2955492"/>
                </a:lnTo>
                <a:lnTo>
                  <a:pt x="1221337" y="2950509"/>
                </a:lnTo>
                <a:lnTo>
                  <a:pt x="1221337" y="2940541"/>
                </a:lnTo>
                <a:lnTo>
                  <a:pt x="1221337" y="2925587"/>
                </a:lnTo>
                <a:lnTo>
                  <a:pt x="1226323" y="2915622"/>
                </a:lnTo>
                <a:lnTo>
                  <a:pt x="1226323" y="2905652"/>
                </a:lnTo>
                <a:lnTo>
                  <a:pt x="1231308" y="2905652"/>
                </a:lnTo>
                <a:lnTo>
                  <a:pt x="1231308" y="2895686"/>
                </a:lnTo>
                <a:lnTo>
                  <a:pt x="1226323" y="2885715"/>
                </a:lnTo>
                <a:lnTo>
                  <a:pt x="1226323" y="2875748"/>
                </a:lnTo>
                <a:lnTo>
                  <a:pt x="1221337" y="2875748"/>
                </a:lnTo>
                <a:lnTo>
                  <a:pt x="1201398" y="2855812"/>
                </a:lnTo>
                <a:lnTo>
                  <a:pt x="1146563" y="2800989"/>
                </a:lnTo>
                <a:lnTo>
                  <a:pt x="1131608" y="2800989"/>
                </a:lnTo>
                <a:lnTo>
                  <a:pt x="1131608" y="2796007"/>
                </a:lnTo>
                <a:lnTo>
                  <a:pt x="1121637" y="2791021"/>
                </a:lnTo>
                <a:lnTo>
                  <a:pt x="1116653" y="2786037"/>
                </a:lnTo>
                <a:lnTo>
                  <a:pt x="1106682" y="2776068"/>
                </a:lnTo>
                <a:lnTo>
                  <a:pt x="1101698" y="2761119"/>
                </a:lnTo>
                <a:lnTo>
                  <a:pt x="1096712" y="2751149"/>
                </a:lnTo>
                <a:lnTo>
                  <a:pt x="1081757" y="2761119"/>
                </a:lnTo>
                <a:lnTo>
                  <a:pt x="1051846" y="2741181"/>
                </a:lnTo>
                <a:lnTo>
                  <a:pt x="1036891" y="2716261"/>
                </a:lnTo>
                <a:lnTo>
                  <a:pt x="1011966" y="2726229"/>
                </a:lnTo>
                <a:lnTo>
                  <a:pt x="992025" y="2736197"/>
                </a:lnTo>
                <a:lnTo>
                  <a:pt x="997011" y="2746165"/>
                </a:lnTo>
                <a:lnTo>
                  <a:pt x="1006980" y="2751149"/>
                </a:lnTo>
                <a:lnTo>
                  <a:pt x="1011966" y="2761117"/>
                </a:lnTo>
                <a:lnTo>
                  <a:pt x="1021936" y="2771084"/>
                </a:lnTo>
                <a:lnTo>
                  <a:pt x="1036891" y="2781053"/>
                </a:lnTo>
                <a:lnTo>
                  <a:pt x="1046862" y="2791021"/>
                </a:lnTo>
                <a:lnTo>
                  <a:pt x="1061816" y="2796007"/>
                </a:lnTo>
                <a:lnTo>
                  <a:pt x="1056831" y="2805972"/>
                </a:lnTo>
                <a:lnTo>
                  <a:pt x="1061816" y="2810956"/>
                </a:lnTo>
                <a:lnTo>
                  <a:pt x="1061816" y="2820924"/>
                </a:lnTo>
                <a:lnTo>
                  <a:pt x="1071788" y="2825909"/>
                </a:lnTo>
                <a:lnTo>
                  <a:pt x="1146562" y="2890700"/>
                </a:lnTo>
                <a:lnTo>
                  <a:pt x="1171489" y="2920605"/>
                </a:lnTo>
                <a:lnTo>
                  <a:pt x="1191428" y="2965460"/>
                </a:lnTo>
                <a:lnTo>
                  <a:pt x="1181458" y="2980412"/>
                </a:lnTo>
                <a:lnTo>
                  <a:pt x="1161517" y="2960475"/>
                </a:lnTo>
                <a:lnTo>
                  <a:pt x="1146562" y="2960475"/>
                </a:lnTo>
                <a:lnTo>
                  <a:pt x="1136593" y="2970443"/>
                </a:lnTo>
                <a:lnTo>
                  <a:pt x="1146562" y="2995363"/>
                </a:lnTo>
                <a:lnTo>
                  <a:pt x="1126622" y="3000349"/>
                </a:lnTo>
                <a:lnTo>
                  <a:pt x="1126622" y="3020282"/>
                </a:lnTo>
                <a:lnTo>
                  <a:pt x="1111667" y="3030250"/>
                </a:lnTo>
                <a:lnTo>
                  <a:pt x="1096712" y="3020282"/>
                </a:lnTo>
                <a:lnTo>
                  <a:pt x="1101698" y="3000349"/>
                </a:lnTo>
                <a:lnTo>
                  <a:pt x="1096712" y="2995363"/>
                </a:lnTo>
                <a:lnTo>
                  <a:pt x="1091726" y="2990381"/>
                </a:lnTo>
                <a:lnTo>
                  <a:pt x="1091726" y="2985394"/>
                </a:lnTo>
                <a:lnTo>
                  <a:pt x="1096712" y="2985394"/>
                </a:lnTo>
                <a:lnTo>
                  <a:pt x="1106682" y="2985394"/>
                </a:lnTo>
                <a:lnTo>
                  <a:pt x="1106682" y="2945526"/>
                </a:lnTo>
                <a:lnTo>
                  <a:pt x="1086743" y="2940541"/>
                </a:lnTo>
                <a:lnTo>
                  <a:pt x="1076771" y="2930569"/>
                </a:lnTo>
                <a:lnTo>
                  <a:pt x="1021936" y="2895684"/>
                </a:lnTo>
                <a:lnTo>
                  <a:pt x="1001997" y="2875747"/>
                </a:lnTo>
                <a:lnTo>
                  <a:pt x="987040" y="2850826"/>
                </a:lnTo>
                <a:lnTo>
                  <a:pt x="927220" y="2800988"/>
                </a:lnTo>
                <a:lnTo>
                  <a:pt x="927220" y="2796007"/>
                </a:lnTo>
                <a:lnTo>
                  <a:pt x="927220" y="2791021"/>
                </a:lnTo>
                <a:lnTo>
                  <a:pt x="927220" y="2786036"/>
                </a:lnTo>
                <a:lnTo>
                  <a:pt x="922234" y="2776068"/>
                </a:lnTo>
                <a:lnTo>
                  <a:pt x="917250" y="2771084"/>
                </a:lnTo>
                <a:lnTo>
                  <a:pt x="912266" y="2766100"/>
                </a:lnTo>
                <a:lnTo>
                  <a:pt x="897311" y="2761117"/>
                </a:lnTo>
                <a:lnTo>
                  <a:pt x="847459" y="2786036"/>
                </a:lnTo>
                <a:lnTo>
                  <a:pt x="832504" y="2786036"/>
                </a:lnTo>
                <a:lnTo>
                  <a:pt x="832504" y="2791021"/>
                </a:lnTo>
                <a:lnTo>
                  <a:pt x="807577" y="2805972"/>
                </a:lnTo>
                <a:lnTo>
                  <a:pt x="802594" y="2805972"/>
                </a:lnTo>
                <a:lnTo>
                  <a:pt x="792624" y="2805972"/>
                </a:lnTo>
                <a:lnTo>
                  <a:pt x="777668" y="2805972"/>
                </a:lnTo>
                <a:lnTo>
                  <a:pt x="762713" y="2805972"/>
                </a:lnTo>
                <a:lnTo>
                  <a:pt x="742774" y="2800988"/>
                </a:lnTo>
                <a:lnTo>
                  <a:pt x="732802" y="2800988"/>
                </a:lnTo>
                <a:lnTo>
                  <a:pt x="712862" y="2810956"/>
                </a:lnTo>
                <a:lnTo>
                  <a:pt x="707879" y="2830892"/>
                </a:lnTo>
                <a:lnTo>
                  <a:pt x="707879" y="2835878"/>
                </a:lnTo>
                <a:lnTo>
                  <a:pt x="707879" y="2840860"/>
                </a:lnTo>
                <a:lnTo>
                  <a:pt x="712862" y="2850826"/>
                </a:lnTo>
                <a:lnTo>
                  <a:pt x="697908" y="2870764"/>
                </a:lnTo>
                <a:lnTo>
                  <a:pt x="687082" y="2867155"/>
                </a:lnTo>
                <a:lnTo>
                  <a:pt x="682955" y="2865779"/>
                </a:lnTo>
                <a:lnTo>
                  <a:pt x="681001" y="2865128"/>
                </a:lnTo>
                <a:lnTo>
                  <a:pt x="638091" y="2850826"/>
                </a:lnTo>
                <a:lnTo>
                  <a:pt x="638091" y="2850830"/>
                </a:lnTo>
                <a:lnTo>
                  <a:pt x="681001" y="2865128"/>
                </a:lnTo>
                <a:lnTo>
                  <a:pt x="682954" y="2865779"/>
                </a:lnTo>
                <a:lnTo>
                  <a:pt x="687082" y="2867155"/>
                </a:lnTo>
                <a:lnTo>
                  <a:pt x="697907" y="2870764"/>
                </a:lnTo>
                <a:lnTo>
                  <a:pt x="687944" y="2875748"/>
                </a:lnTo>
                <a:lnTo>
                  <a:pt x="677973" y="2875748"/>
                </a:lnTo>
                <a:lnTo>
                  <a:pt x="668002" y="2875748"/>
                </a:lnTo>
                <a:lnTo>
                  <a:pt x="658031" y="2875748"/>
                </a:lnTo>
                <a:lnTo>
                  <a:pt x="643080" y="2880732"/>
                </a:lnTo>
                <a:lnTo>
                  <a:pt x="633109" y="2890700"/>
                </a:lnTo>
                <a:lnTo>
                  <a:pt x="633109" y="2895686"/>
                </a:lnTo>
                <a:lnTo>
                  <a:pt x="628120" y="2895686"/>
                </a:lnTo>
                <a:lnTo>
                  <a:pt x="618149" y="2905652"/>
                </a:lnTo>
                <a:lnTo>
                  <a:pt x="608180" y="2915622"/>
                </a:lnTo>
                <a:lnTo>
                  <a:pt x="603198" y="2925587"/>
                </a:lnTo>
                <a:lnTo>
                  <a:pt x="598209" y="2935557"/>
                </a:lnTo>
                <a:lnTo>
                  <a:pt x="603198" y="2945526"/>
                </a:lnTo>
                <a:lnTo>
                  <a:pt x="608180" y="2955492"/>
                </a:lnTo>
                <a:lnTo>
                  <a:pt x="603198" y="2955492"/>
                </a:lnTo>
                <a:lnTo>
                  <a:pt x="598209" y="2960478"/>
                </a:lnTo>
                <a:lnTo>
                  <a:pt x="593227" y="2970446"/>
                </a:lnTo>
                <a:lnTo>
                  <a:pt x="583256" y="2980412"/>
                </a:lnTo>
                <a:lnTo>
                  <a:pt x="578274" y="2990381"/>
                </a:lnTo>
                <a:lnTo>
                  <a:pt x="568303" y="3000349"/>
                </a:lnTo>
                <a:lnTo>
                  <a:pt x="543374" y="3055171"/>
                </a:lnTo>
                <a:lnTo>
                  <a:pt x="538391" y="3055171"/>
                </a:lnTo>
                <a:lnTo>
                  <a:pt x="533404" y="3055171"/>
                </a:lnTo>
                <a:lnTo>
                  <a:pt x="518450" y="3055171"/>
                </a:lnTo>
                <a:lnTo>
                  <a:pt x="498508" y="3055171"/>
                </a:lnTo>
                <a:lnTo>
                  <a:pt x="473586" y="3050189"/>
                </a:lnTo>
                <a:lnTo>
                  <a:pt x="463615" y="3050189"/>
                </a:lnTo>
                <a:lnTo>
                  <a:pt x="453644" y="3055171"/>
                </a:lnTo>
                <a:lnTo>
                  <a:pt x="443673" y="3055171"/>
                </a:lnTo>
                <a:lnTo>
                  <a:pt x="433703" y="3060156"/>
                </a:lnTo>
                <a:lnTo>
                  <a:pt x="428721" y="3065137"/>
                </a:lnTo>
                <a:lnTo>
                  <a:pt x="423733" y="3060156"/>
                </a:lnTo>
                <a:lnTo>
                  <a:pt x="413762" y="3060156"/>
                </a:lnTo>
                <a:lnTo>
                  <a:pt x="403799" y="3060156"/>
                </a:lnTo>
                <a:lnTo>
                  <a:pt x="398809" y="3060156"/>
                </a:lnTo>
                <a:lnTo>
                  <a:pt x="388839" y="3065137"/>
                </a:lnTo>
                <a:lnTo>
                  <a:pt x="383857" y="3070124"/>
                </a:lnTo>
                <a:lnTo>
                  <a:pt x="378868" y="3080092"/>
                </a:lnTo>
                <a:lnTo>
                  <a:pt x="378868" y="3090058"/>
                </a:lnTo>
                <a:lnTo>
                  <a:pt x="373888" y="3090058"/>
                </a:lnTo>
                <a:lnTo>
                  <a:pt x="368897" y="3090058"/>
                </a:lnTo>
                <a:lnTo>
                  <a:pt x="363917" y="3085073"/>
                </a:lnTo>
                <a:lnTo>
                  <a:pt x="353946" y="3080092"/>
                </a:lnTo>
                <a:lnTo>
                  <a:pt x="348957" y="3075106"/>
                </a:lnTo>
                <a:lnTo>
                  <a:pt x="348957" y="3065137"/>
                </a:lnTo>
                <a:lnTo>
                  <a:pt x="343975" y="3065137"/>
                </a:lnTo>
                <a:lnTo>
                  <a:pt x="343975" y="3060156"/>
                </a:lnTo>
                <a:lnTo>
                  <a:pt x="343975" y="3055171"/>
                </a:lnTo>
                <a:lnTo>
                  <a:pt x="338985" y="3050189"/>
                </a:lnTo>
                <a:lnTo>
                  <a:pt x="338985" y="3045202"/>
                </a:lnTo>
                <a:lnTo>
                  <a:pt x="334004" y="3045202"/>
                </a:lnTo>
                <a:lnTo>
                  <a:pt x="329015" y="3050189"/>
                </a:lnTo>
                <a:lnTo>
                  <a:pt x="324033" y="3050189"/>
                </a:lnTo>
                <a:lnTo>
                  <a:pt x="309081" y="3040217"/>
                </a:lnTo>
                <a:lnTo>
                  <a:pt x="309081" y="3000349"/>
                </a:lnTo>
                <a:lnTo>
                  <a:pt x="304093" y="2995363"/>
                </a:lnTo>
                <a:lnTo>
                  <a:pt x="299110" y="2990381"/>
                </a:lnTo>
                <a:lnTo>
                  <a:pt x="299110" y="2980412"/>
                </a:lnTo>
                <a:lnTo>
                  <a:pt x="299110" y="2970443"/>
                </a:lnTo>
                <a:lnTo>
                  <a:pt x="299110" y="2965460"/>
                </a:lnTo>
                <a:lnTo>
                  <a:pt x="304093" y="2960478"/>
                </a:lnTo>
                <a:lnTo>
                  <a:pt x="309081" y="2945526"/>
                </a:lnTo>
                <a:lnTo>
                  <a:pt x="309081" y="2930571"/>
                </a:lnTo>
                <a:lnTo>
                  <a:pt x="314062" y="2910635"/>
                </a:lnTo>
                <a:lnTo>
                  <a:pt x="314062" y="2830892"/>
                </a:lnTo>
                <a:lnTo>
                  <a:pt x="314064" y="2830892"/>
                </a:lnTo>
                <a:lnTo>
                  <a:pt x="314064" y="2820925"/>
                </a:lnTo>
                <a:lnTo>
                  <a:pt x="314064" y="2815943"/>
                </a:lnTo>
                <a:lnTo>
                  <a:pt x="314064" y="2810956"/>
                </a:lnTo>
                <a:lnTo>
                  <a:pt x="309081" y="2800989"/>
                </a:lnTo>
                <a:lnTo>
                  <a:pt x="304093" y="2796007"/>
                </a:lnTo>
                <a:lnTo>
                  <a:pt x="309081" y="2796007"/>
                </a:lnTo>
                <a:lnTo>
                  <a:pt x="309081" y="2791021"/>
                </a:lnTo>
                <a:lnTo>
                  <a:pt x="309081" y="2786037"/>
                </a:lnTo>
                <a:lnTo>
                  <a:pt x="314064" y="2786037"/>
                </a:lnTo>
                <a:lnTo>
                  <a:pt x="324035" y="2786037"/>
                </a:lnTo>
                <a:lnTo>
                  <a:pt x="348957" y="2761119"/>
                </a:lnTo>
                <a:lnTo>
                  <a:pt x="353946" y="2761119"/>
                </a:lnTo>
                <a:lnTo>
                  <a:pt x="358927" y="2761119"/>
                </a:lnTo>
                <a:lnTo>
                  <a:pt x="363917" y="2761119"/>
                </a:lnTo>
                <a:lnTo>
                  <a:pt x="368897" y="2766102"/>
                </a:lnTo>
                <a:lnTo>
                  <a:pt x="438692" y="2776068"/>
                </a:lnTo>
                <a:lnTo>
                  <a:pt x="448657" y="2776068"/>
                </a:lnTo>
                <a:lnTo>
                  <a:pt x="483557" y="2776068"/>
                </a:lnTo>
                <a:lnTo>
                  <a:pt x="513463" y="2781053"/>
                </a:lnTo>
                <a:lnTo>
                  <a:pt x="548362" y="2771087"/>
                </a:lnTo>
                <a:lnTo>
                  <a:pt x="548362" y="2776068"/>
                </a:lnTo>
                <a:lnTo>
                  <a:pt x="558333" y="2766100"/>
                </a:lnTo>
                <a:lnTo>
                  <a:pt x="558333" y="2651469"/>
                </a:lnTo>
                <a:lnTo>
                  <a:pt x="558333" y="2646485"/>
                </a:lnTo>
                <a:lnTo>
                  <a:pt x="553345" y="2641501"/>
                </a:lnTo>
                <a:lnTo>
                  <a:pt x="553345" y="2631533"/>
                </a:lnTo>
                <a:lnTo>
                  <a:pt x="548362" y="2621564"/>
                </a:lnTo>
                <a:lnTo>
                  <a:pt x="543374" y="2616580"/>
                </a:lnTo>
                <a:lnTo>
                  <a:pt x="538391" y="2611597"/>
                </a:lnTo>
                <a:lnTo>
                  <a:pt x="513462" y="2596647"/>
                </a:lnTo>
                <a:lnTo>
                  <a:pt x="513462" y="2586678"/>
                </a:lnTo>
                <a:lnTo>
                  <a:pt x="463615" y="2566744"/>
                </a:lnTo>
                <a:lnTo>
                  <a:pt x="463615" y="2561757"/>
                </a:lnTo>
                <a:lnTo>
                  <a:pt x="458628" y="2556776"/>
                </a:lnTo>
                <a:lnTo>
                  <a:pt x="458628" y="2551791"/>
                </a:lnTo>
                <a:lnTo>
                  <a:pt x="463615" y="2541824"/>
                </a:lnTo>
                <a:lnTo>
                  <a:pt x="468599" y="2536839"/>
                </a:lnTo>
                <a:lnTo>
                  <a:pt x="493522" y="2541824"/>
                </a:lnTo>
                <a:lnTo>
                  <a:pt x="493522" y="2511920"/>
                </a:lnTo>
                <a:lnTo>
                  <a:pt x="513462" y="2506934"/>
                </a:lnTo>
                <a:lnTo>
                  <a:pt x="523432" y="2506934"/>
                </a:lnTo>
                <a:lnTo>
                  <a:pt x="533403" y="2506934"/>
                </a:lnTo>
                <a:lnTo>
                  <a:pt x="548362" y="2501949"/>
                </a:lnTo>
                <a:lnTo>
                  <a:pt x="568297" y="2496967"/>
                </a:lnTo>
                <a:lnTo>
                  <a:pt x="573285" y="2491984"/>
                </a:lnTo>
                <a:lnTo>
                  <a:pt x="583256" y="2486999"/>
                </a:lnTo>
                <a:lnTo>
                  <a:pt x="593227" y="2486999"/>
                </a:lnTo>
                <a:lnTo>
                  <a:pt x="603198" y="2482014"/>
                </a:lnTo>
                <a:lnTo>
                  <a:pt x="618149" y="2486999"/>
                </a:lnTo>
                <a:lnTo>
                  <a:pt x="633109" y="2457095"/>
                </a:lnTo>
                <a:lnTo>
                  <a:pt x="653044" y="2452110"/>
                </a:lnTo>
                <a:lnTo>
                  <a:pt x="653044" y="2447128"/>
                </a:lnTo>
                <a:lnTo>
                  <a:pt x="658031" y="2447128"/>
                </a:lnTo>
                <a:lnTo>
                  <a:pt x="668002" y="2437159"/>
                </a:lnTo>
                <a:lnTo>
                  <a:pt x="677973" y="2432175"/>
                </a:lnTo>
                <a:lnTo>
                  <a:pt x="687940" y="2427190"/>
                </a:lnTo>
                <a:lnTo>
                  <a:pt x="692925" y="2417223"/>
                </a:lnTo>
                <a:lnTo>
                  <a:pt x="697908" y="2417223"/>
                </a:lnTo>
                <a:lnTo>
                  <a:pt x="702893" y="2412240"/>
                </a:lnTo>
                <a:lnTo>
                  <a:pt x="707879" y="2407256"/>
                </a:lnTo>
                <a:lnTo>
                  <a:pt x="712862" y="2402273"/>
                </a:lnTo>
                <a:lnTo>
                  <a:pt x="712865" y="2402273"/>
                </a:lnTo>
                <a:lnTo>
                  <a:pt x="727817" y="2387319"/>
                </a:lnTo>
                <a:lnTo>
                  <a:pt x="727817" y="2382338"/>
                </a:lnTo>
                <a:lnTo>
                  <a:pt x="732802" y="2377351"/>
                </a:lnTo>
                <a:lnTo>
                  <a:pt x="732802" y="2372369"/>
                </a:lnTo>
                <a:lnTo>
                  <a:pt x="737788" y="2362399"/>
                </a:lnTo>
                <a:lnTo>
                  <a:pt x="742774" y="2357416"/>
                </a:lnTo>
                <a:lnTo>
                  <a:pt x="742774" y="2347447"/>
                </a:lnTo>
                <a:lnTo>
                  <a:pt x="742774" y="2342464"/>
                </a:lnTo>
                <a:lnTo>
                  <a:pt x="747757" y="2337481"/>
                </a:lnTo>
                <a:lnTo>
                  <a:pt x="752744" y="2327513"/>
                </a:lnTo>
                <a:lnTo>
                  <a:pt x="762713" y="2312561"/>
                </a:lnTo>
                <a:lnTo>
                  <a:pt x="767698" y="2302593"/>
                </a:lnTo>
                <a:lnTo>
                  <a:pt x="782653" y="2292624"/>
                </a:lnTo>
                <a:lnTo>
                  <a:pt x="792624" y="2287640"/>
                </a:lnTo>
                <a:lnTo>
                  <a:pt x="797608" y="2287640"/>
                </a:lnTo>
                <a:lnTo>
                  <a:pt x="802594" y="2287640"/>
                </a:lnTo>
                <a:lnTo>
                  <a:pt x="812565" y="2287640"/>
                </a:lnTo>
                <a:lnTo>
                  <a:pt x="817548" y="2292624"/>
                </a:lnTo>
                <a:lnTo>
                  <a:pt x="817552" y="2292628"/>
                </a:lnTo>
                <a:lnTo>
                  <a:pt x="817551" y="2292624"/>
                </a:lnTo>
                <a:lnTo>
                  <a:pt x="832504" y="2282657"/>
                </a:lnTo>
                <a:lnTo>
                  <a:pt x="847459" y="2277671"/>
                </a:lnTo>
                <a:lnTo>
                  <a:pt x="862415" y="2267704"/>
                </a:lnTo>
                <a:lnTo>
                  <a:pt x="872385" y="2277671"/>
                </a:lnTo>
                <a:lnTo>
                  <a:pt x="882356" y="2262720"/>
                </a:lnTo>
                <a:lnTo>
                  <a:pt x="882356" y="2207896"/>
                </a:lnTo>
                <a:lnTo>
                  <a:pt x="882354" y="2207896"/>
                </a:lnTo>
                <a:lnTo>
                  <a:pt x="882354" y="2187962"/>
                </a:lnTo>
                <a:lnTo>
                  <a:pt x="862415" y="2168024"/>
                </a:lnTo>
                <a:lnTo>
                  <a:pt x="862415" y="2163042"/>
                </a:lnTo>
                <a:lnTo>
                  <a:pt x="862415" y="2153074"/>
                </a:lnTo>
                <a:lnTo>
                  <a:pt x="857429" y="2143105"/>
                </a:lnTo>
                <a:lnTo>
                  <a:pt x="857429" y="2133137"/>
                </a:lnTo>
                <a:lnTo>
                  <a:pt x="857429" y="2118187"/>
                </a:lnTo>
                <a:lnTo>
                  <a:pt x="862415" y="2108220"/>
                </a:lnTo>
                <a:lnTo>
                  <a:pt x="862415" y="2103234"/>
                </a:lnTo>
                <a:lnTo>
                  <a:pt x="917250" y="2053394"/>
                </a:lnTo>
                <a:lnTo>
                  <a:pt x="927220" y="2053394"/>
                </a:lnTo>
                <a:lnTo>
                  <a:pt x="932206" y="2063363"/>
                </a:lnTo>
                <a:lnTo>
                  <a:pt x="932206" y="2073331"/>
                </a:lnTo>
                <a:lnTo>
                  <a:pt x="932206" y="2083297"/>
                </a:lnTo>
                <a:lnTo>
                  <a:pt x="937190" y="2093266"/>
                </a:lnTo>
                <a:lnTo>
                  <a:pt x="942175" y="2098250"/>
                </a:lnTo>
                <a:lnTo>
                  <a:pt x="942175" y="2108220"/>
                </a:lnTo>
                <a:lnTo>
                  <a:pt x="947161" y="2113200"/>
                </a:lnTo>
                <a:lnTo>
                  <a:pt x="947161" y="2123171"/>
                </a:lnTo>
                <a:lnTo>
                  <a:pt x="937190" y="2128153"/>
                </a:lnTo>
                <a:lnTo>
                  <a:pt x="932206" y="2133137"/>
                </a:lnTo>
                <a:lnTo>
                  <a:pt x="932206" y="2143105"/>
                </a:lnTo>
                <a:lnTo>
                  <a:pt x="927220" y="2148089"/>
                </a:lnTo>
                <a:lnTo>
                  <a:pt x="932206" y="2158057"/>
                </a:lnTo>
                <a:lnTo>
                  <a:pt x="932206" y="2163042"/>
                </a:lnTo>
                <a:lnTo>
                  <a:pt x="932206" y="2168024"/>
                </a:lnTo>
                <a:lnTo>
                  <a:pt x="932206" y="2197928"/>
                </a:lnTo>
                <a:lnTo>
                  <a:pt x="927221" y="2212881"/>
                </a:lnTo>
                <a:lnTo>
                  <a:pt x="937192" y="2227833"/>
                </a:lnTo>
                <a:lnTo>
                  <a:pt x="957131" y="2232815"/>
                </a:lnTo>
                <a:lnTo>
                  <a:pt x="962116" y="2247767"/>
                </a:lnTo>
                <a:lnTo>
                  <a:pt x="957131" y="2252751"/>
                </a:lnTo>
                <a:lnTo>
                  <a:pt x="952145" y="2257735"/>
                </a:lnTo>
                <a:lnTo>
                  <a:pt x="952145" y="2262720"/>
                </a:lnTo>
                <a:lnTo>
                  <a:pt x="952145" y="2267704"/>
                </a:lnTo>
                <a:lnTo>
                  <a:pt x="957130" y="2272688"/>
                </a:lnTo>
                <a:lnTo>
                  <a:pt x="962116" y="2267704"/>
                </a:lnTo>
                <a:lnTo>
                  <a:pt x="967100" y="2267704"/>
                </a:lnTo>
                <a:lnTo>
                  <a:pt x="977069" y="2257735"/>
                </a:lnTo>
                <a:lnTo>
                  <a:pt x="1006980" y="2232815"/>
                </a:lnTo>
                <a:lnTo>
                  <a:pt x="1021936" y="2237800"/>
                </a:lnTo>
                <a:lnTo>
                  <a:pt x="1041876" y="2262721"/>
                </a:lnTo>
                <a:lnTo>
                  <a:pt x="1041876" y="2262720"/>
                </a:lnTo>
                <a:lnTo>
                  <a:pt x="1106682" y="2252751"/>
                </a:lnTo>
                <a:lnTo>
                  <a:pt x="1106682" y="2247767"/>
                </a:lnTo>
                <a:lnTo>
                  <a:pt x="1111667" y="2242785"/>
                </a:lnTo>
                <a:lnTo>
                  <a:pt x="1121637" y="2237800"/>
                </a:lnTo>
                <a:lnTo>
                  <a:pt x="1126622" y="2232815"/>
                </a:lnTo>
                <a:lnTo>
                  <a:pt x="1136593" y="2222847"/>
                </a:lnTo>
                <a:lnTo>
                  <a:pt x="1146562" y="2222847"/>
                </a:lnTo>
                <a:lnTo>
                  <a:pt x="1151548" y="2222847"/>
                </a:lnTo>
                <a:lnTo>
                  <a:pt x="1161517" y="2222847"/>
                </a:lnTo>
                <a:lnTo>
                  <a:pt x="1161517" y="2227832"/>
                </a:lnTo>
                <a:lnTo>
                  <a:pt x="1171489" y="2227832"/>
                </a:lnTo>
                <a:lnTo>
                  <a:pt x="1181458" y="2227832"/>
                </a:lnTo>
                <a:lnTo>
                  <a:pt x="1226323" y="2212881"/>
                </a:lnTo>
                <a:lnTo>
                  <a:pt x="1231308" y="2207896"/>
                </a:lnTo>
                <a:lnTo>
                  <a:pt x="1236292" y="2202912"/>
                </a:lnTo>
                <a:lnTo>
                  <a:pt x="1236292" y="2192942"/>
                </a:lnTo>
                <a:lnTo>
                  <a:pt x="1241277" y="2187960"/>
                </a:lnTo>
                <a:lnTo>
                  <a:pt x="1241277" y="2182976"/>
                </a:lnTo>
                <a:lnTo>
                  <a:pt x="1256235" y="2192942"/>
                </a:lnTo>
                <a:lnTo>
                  <a:pt x="1256235" y="2158056"/>
                </a:lnTo>
                <a:lnTo>
                  <a:pt x="1261219" y="2138121"/>
                </a:lnTo>
                <a:lnTo>
                  <a:pt x="1261219" y="2123168"/>
                </a:lnTo>
                <a:lnTo>
                  <a:pt x="1266203" y="2108218"/>
                </a:lnTo>
                <a:lnTo>
                  <a:pt x="1266203" y="2093266"/>
                </a:lnTo>
                <a:lnTo>
                  <a:pt x="1276175" y="2088281"/>
                </a:lnTo>
                <a:lnTo>
                  <a:pt x="1306083" y="2053394"/>
                </a:lnTo>
                <a:lnTo>
                  <a:pt x="1326026" y="2073329"/>
                </a:lnTo>
                <a:lnTo>
                  <a:pt x="1331009" y="2073329"/>
                </a:lnTo>
                <a:lnTo>
                  <a:pt x="1331009" y="2078316"/>
                </a:lnTo>
                <a:lnTo>
                  <a:pt x="1340980" y="2083297"/>
                </a:lnTo>
                <a:lnTo>
                  <a:pt x="1350949" y="2088281"/>
                </a:lnTo>
                <a:lnTo>
                  <a:pt x="1360921" y="2093266"/>
                </a:lnTo>
                <a:lnTo>
                  <a:pt x="1365905" y="2093266"/>
                </a:lnTo>
                <a:lnTo>
                  <a:pt x="1370890" y="2088281"/>
                </a:lnTo>
                <a:lnTo>
                  <a:pt x="1370890" y="2083297"/>
                </a:lnTo>
                <a:lnTo>
                  <a:pt x="1375876" y="2073329"/>
                </a:lnTo>
                <a:lnTo>
                  <a:pt x="1375876" y="2063363"/>
                </a:lnTo>
                <a:lnTo>
                  <a:pt x="1375876" y="2048408"/>
                </a:lnTo>
                <a:lnTo>
                  <a:pt x="1370890" y="2023490"/>
                </a:lnTo>
                <a:lnTo>
                  <a:pt x="1355935" y="2013522"/>
                </a:lnTo>
                <a:lnTo>
                  <a:pt x="1355935" y="2008539"/>
                </a:lnTo>
                <a:lnTo>
                  <a:pt x="1355935" y="2003554"/>
                </a:lnTo>
                <a:lnTo>
                  <a:pt x="1355935" y="1993587"/>
                </a:lnTo>
                <a:lnTo>
                  <a:pt x="1355935" y="1983617"/>
                </a:lnTo>
                <a:lnTo>
                  <a:pt x="1355935" y="1973650"/>
                </a:lnTo>
                <a:lnTo>
                  <a:pt x="1360921" y="1963682"/>
                </a:lnTo>
                <a:lnTo>
                  <a:pt x="1365905" y="1958698"/>
                </a:lnTo>
                <a:lnTo>
                  <a:pt x="1365905" y="1953714"/>
                </a:lnTo>
                <a:lnTo>
                  <a:pt x="1370890" y="1948731"/>
                </a:lnTo>
                <a:lnTo>
                  <a:pt x="1380860" y="1943747"/>
                </a:lnTo>
                <a:lnTo>
                  <a:pt x="1390829" y="1933779"/>
                </a:lnTo>
                <a:lnTo>
                  <a:pt x="1405786" y="1928796"/>
                </a:lnTo>
                <a:lnTo>
                  <a:pt x="1425726" y="1928796"/>
                </a:lnTo>
                <a:lnTo>
                  <a:pt x="1450651" y="1933779"/>
                </a:lnTo>
                <a:lnTo>
                  <a:pt x="1465606" y="1943747"/>
                </a:lnTo>
                <a:lnTo>
                  <a:pt x="1470591" y="1938761"/>
                </a:lnTo>
                <a:lnTo>
                  <a:pt x="1480562" y="1933779"/>
                </a:lnTo>
                <a:lnTo>
                  <a:pt x="1490531" y="1928796"/>
                </a:lnTo>
                <a:lnTo>
                  <a:pt x="1500503" y="1923811"/>
                </a:lnTo>
                <a:lnTo>
                  <a:pt x="1515458" y="1918827"/>
                </a:lnTo>
                <a:lnTo>
                  <a:pt x="1530413" y="1918827"/>
                </a:lnTo>
                <a:lnTo>
                  <a:pt x="1535397" y="1918827"/>
                </a:lnTo>
                <a:lnTo>
                  <a:pt x="1540382" y="1913843"/>
                </a:lnTo>
                <a:lnTo>
                  <a:pt x="1550353" y="1908859"/>
                </a:lnTo>
                <a:lnTo>
                  <a:pt x="1560322" y="1903875"/>
                </a:lnTo>
                <a:lnTo>
                  <a:pt x="1545367" y="1903875"/>
                </a:lnTo>
                <a:lnTo>
                  <a:pt x="1530413" y="1898892"/>
                </a:lnTo>
                <a:lnTo>
                  <a:pt x="1520442" y="1893908"/>
                </a:lnTo>
                <a:lnTo>
                  <a:pt x="1505486" y="1883940"/>
                </a:lnTo>
                <a:lnTo>
                  <a:pt x="1495515" y="1873974"/>
                </a:lnTo>
                <a:lnTo>
                  <a:pt x="1485546" y="1868988"/>
                </a:lnTo>
                <a:lnTo>
                  <a:pt x="1475576" y="1868988"/>
                </a:lnTo>
                <a:lnTo>
                  <a:pt x="1465606" y="1873974"/>
                </a:lnTo>
                <a:lnTo>
                  <a:pt x="1455636" y="1878955"/>
                </a:lnTo>
                <a:lnTo>
                  <a:pt x="1445667" y="1883939"/>
                </a:lnTo>
                <a:lnTo>
                  <a:pt x="1410769" y="1893906"/>
                </a:lnTo>
                <a:lnTo>
                  <a:pt x="1405786" y="1893906"/>
                </a:lnTo>
                <a:lnTo>
                  <a:pt x="1395815" y="1898890"/>
                </a:lnTo>
                <a:lnTo>
                  <a:pt x="1385845" y="1898890"/>
                </a:lnTo>
                <a:lnTo>
                  <a:pt x="1370890" y="1903875"/>
                </a:lnTo>
                <a:lnTo>
                  <a:pt x="1360921" y="1913842"/>
                </a:lnTo>
                <a:lnTo>
                  <a:pt x="1335994" y="1903875"/>
                </a:lnTo>
                <a:lnTo>
                  <a:pt x="1331009" y="1898890"/>
                </a:lnTo>
                <a:lnTo>
                  <a:pt x="1326023" y="1898890"/>
                </a:lnTo>
                <a:lnTo>
                  <a:pt x="1316054" y="1888923"/>
                </a:lnTo>
                <a:lnTo>
                  <a:pt x="1306083" y="1883939"/>
                </a:lnTo>
                <a:lnTo>
                  <a:pt x="1296114" y="1873974"/>
                </a:lnTo>
                <a:lnTo>
                  <a:pt x="1291130" y="1868988"/>
                </a:lnTo>
                <a:lnTo>
                  <a:pt x="1286144" y="1859020"/>
                </a:lnTo>
                <a:lnTo>
                  <a:pt x="1286144" y="1854036"/>
                </a:lnTo>
                <a:lnTo>
                  <a:pt x="1286144" y="1849052"/>
                </a:lnTo>
                <a:lnTo>
                  <a:pt x="1286144" y="1834100"/>
                </a:lnTo>
                <a:lnTo>
                  <a:pt x="1286144" y="1819148"/>
                </a:lnTo>
                <a:lnTo>
                  <a:pt x="1286144" y="1809182"/>
                </a:lnTo>
                <a:lnTo>
                  <a:pt x="1286144" y="1794235"/>
                </a:lnTo>
                <a:lnTo>
                  <a:pt x="1286144" y="1714493"/>
                </a:lnTo>
                <a:lnTo>
                  <a:pt x="1286144" y="1709509"/>
                </a:lnTo>
                <a:lnTo>
                  <a:pt x="1291130" y="1699541"/>
                </a:lnTo>
                <a:lnTo>
                  <a:pt x="1296114" y="1684589"/>
                </a:lnTo>
                <a:lnTo>
                  <a:pt x="1306083" y="1669638"/>
                </a:lnTo>
                <a:lnTo>
                  <a:pt x="1326023" y="1654686"/>
                </a:lnTo>
                <a:lnTo>
                  <a:pt x="1380860" y="1604845"/>
                </a:lnTo>
                <a:lnTo>
                  <a:pt x="1390829" y="1599861"/>
                </a:lnTo>
                <a:lnTo>
                  <a:pt x="1400800" y="1584909"/>
                </a:lnTo>
                <a:lnTo>
                  <a:pt x="1415757" y="1564974"/>
                </a:lnTo>
                <a:lnTo>
                  <a:pt x="1415757" y="1535070"/>
                </a:lnTo>
                <a:lnTo>
                  <a:pt x="1395817" y="1510151"/>
                </a:lnTo>
                <a:lnTo>
                  <a:pt x="1370890" y="1505168"/>
                </a:lnTo>
                <a:lnTo>
                  <a:pt x="1340980" y="1510151"/>
                </a:lnTo>
                <a:lnTo>
                  <a:pt x="1316054" y="1535072"/>
                </a:lnTo>
                <a:lnTo>
                  <a:pt x="1286144" y="1559991"/>
                </a:lnTo>
                <a:lnTo>
                  <a:pt x="1286144" y="1594879"/>
                </a:lnTo>
                <a:lnTo>
                  <a:pt x="1286144" y="1599863"/>
                </a:lnTo>
                <a:lnTo>
                  <a:pt x="1286144" y="1604846"/>
                </a:lnTo>
                <a:lnTo>
                  <a:pt x="1286144" y="1619798"/>
                </a:lnTo>
                <a:lnTo>
                  <a:pt x="1281161" y="1634751"/>
                </a:lnTo>
                <a:lnTo>
                  <a:pt x="1271190" y="1649702"/>
                </a:lnTo>
                <a:lnTo>
                  <a:pt x="1256235" y="1664654"/>
                </a:lnTo>
                <a:lnTo>
                  <a:pt x="1256235" y="1669638"/>
                </a:lnTo>
                <a:lnTo>
                  <a:pt x="1246263" y="1669638"/>
                </a:lnTo>
                <a:lnTo>
                  <a:pt x="1241280" y="1679606"/>
                </a:lnTo>
                <a:lnTo>
                  <a:pt x="1226323" y="1684590"/>
                </a:lnTo>
                <a:lnTo>
                  <a:pt x="1216354" y="1694558"/>
                </a:lnTo>
                <a:lnTo>
                  <a:pt x="1206384" y="1699541"/>
                </a:lnTo>
                <a:lnTo>
                  <a:pt x="1201398" y="1709510"/>
                </a:lnTo>
                <a:lnTo>
                  <a:pt x="1196414" y="1719478"/>
                </a:lnTo>
                <a:lnTo>
                  <a:pt x="1191428" y="1729445"/>
                </a:lnTo>
                <a:lnTo>
                  <a:pt x="1186444" y="1739414"/>
                </a:lnTo>
                <a:lnTo>
                  <a:pt x="1181458" y="1754365"/>
                </a:lnTo>
                <a:lnTo>
                  <a:pt x="1181458" y="1774301"/>
                </a:lnTo>
                <a:lnTo>
                  <a:pt x="1176475" y="1784268"/>
                </a:lnTo>
                <a:lnTo>
                  <a:pt x="1176475" y="1779285"/>
                </a:lnTo>
                <a:lnTo>
                  <a:pt x="1171489" y="1864006"/>
                </a:lnTo>
                <a:lnTo>
                  <a:pt x="1176475" y="1864006"/>
                </a:lnTo>
                <a:lnTo>
                  <a:pt x="1181458" y="1868990"/>
                </a:lnTo>
                <a:lnTo>
                  <a:pt x="1186444" y="1868990"/>
                </a:lnTo>
                <a:lnTo>
                  <a:pt x="1196414" y="1873974"/>
                </a:lnTo>
                <a:lnTo>
                  <a:pt x="1206384" y="1878955"/>
                </a:lnTo>
                <a:lnTo>
                  <a:pt x="1211368" y="1888925"/>
                </a:lnTo>
                <a:lnTo>
                  <a:pt x="1211368" y="1903876"/>
                </a:lnTo>
                <a:lnTo>
                  <a:pt x="1216354" y="1903876"/>
                </a:lnTo>
                <a:lnTo>
                  <a:pt x="1216354" y="1913843"/>
                </a:lnTo>
                <a:lnTo>
                  <a:pt x="1211368" y="1923813"/>
                </a:lnTo>
                <a:lnTo>
                  <a:pt x="1211368" y="1933779"/>
                </a:lnTo>
                <a:lnTo>
                  <a:pt x="1201398" y="1948731"/>
                </a:lnTo>
                <a:lnTo>
                  <a:pt x="1191428" y="1958700"/>
                </a:lnTo>
                <a:lnTo>
                  <a:pt x="1146563" y="2008540"/>
                </a:lnTo>
                <a:lnTo>
                  <a:pt x="1146563" y="2028473"/>
                </a:lnTo>
                <a:lnTo>
                  <a:pt x="1146563" y="2043425"/>
                </a:lnTo>
                <a:lnTo>
                  <a:pt x="1141577" y="2073331"/>
                </a:lnTo>
                <a:lnTo>
                  <a:pt x="1131608" y="2108218"/>
                </a:lnTo>
                <a:lnTo>
                  <a:pt x="1116653" y="2133137"/>
                </a:lnTo>
                <a:lnTo>
                  <a:pt x="1116653" y="2138121"/>
                </a:lnTo>
                <a:lnTo>
                  <a:pt x="1106682" y="2138121"/>
                </a:lnTo>
                <a:lnTo>
                  <a:pt x="1096712" y="2143105"/>
                </a:lnTo>
                <a:lnTo>
                  <a:pt x="1086743" y="2153074"/>
                </a:lnTo>
                <a:lnTo>
                  <a:pt x="1076771" y="2163042"/>
                </a:lnTo>
                <a:lnTo>
                  <a:pt x="1071788" y="2173010"/>
                </a:lnTo>
                <a:lnTo>
                  <a:pt x="1041876" y="2182976"/>
                </a:lnTo>
                <a:lnTo>
                  <a:pt x="1021936" y="2177994"/>
                </a:lnTo>
                <a:lnTo>
                  <a:pt x="1011966" y="2128153"/>
                </a:lnTo>
                <a:lnTo>
                  <a:pt x="982057" y="2083297"/>
                </a:lnTo>
                <a:lnTo>
                  <a:pt x="982057" y="2013522"/>
                </a:lnTo>
                <a:lnTo>
                  <a:pt x="982057" y="2003555"/>
                </a:lnTo>
                <a:lnTo>
                  <a:pt x="982057" y="1988603"/>
                </a:lnTo>
                <a:lnTo>
                  <a:pt x="982057" y="1978635"/>
                </a:lnTo>
                <a:lnTo>
                  <a:pt x="982057" y="1963682"/>
                </a:lnTo>
                <a:lnTo>
                  <a:pt x="982057" y="1958700"/>
                </a:lnTo>
                <a:lnTo>
                  <a:pt x="982057" y="1948731"/>
                </a:lnTo>
                <a:lnTo>
                  <a:pt x="982057" y="1938763"/>
                </a:lnTo>
                <a:lnTo>
                  <a:pt x="982057" y="1923813"/>
                </a:lnTo>
                <a:lnTo>
                  <a:pt x="982057" y="1913843"/>
                </a:lnTo>
                <a:lnTo>
                  <a:pt x="982057" y="1908859"/>
                </a:lnTo>
                <a:lnTo>
                  <a:pt x="967100" y="1868988"/>
                </a:lnTo>
                <a:lnTo>
                  <a:pt x="967100" y="1873974"/>
                </a:lnTo>
                <a:lnTo>
                  <a:pt x="967100" y="1878955"/>
                </a:lnTo>
                <a:lnTo>
                  <a:pt x="967100" y="1883939"/>
                </a:lnTo>
                <a:lnTo>
                  <a:pt x="962114" y="1898890"/>
                </a:lnTo>
                <a:lnTo>
                  <a:pt x="957130" y="1913843"/>
                </a:lnTo>
                <a:lnTo>
                  <a:pt x="947161" y="1928796"/>
                </a:lnTo>
                <a:lnTo>
                  <a:pt x="942175" y="1933777"/>
                </a:lnTo>
                <a:lnTo>
                  <a:pt x="942175" y="1938761"/>
                </a:lnTo>
                <a:lnTo>
                  <a:pt x="937190" y="1943747"/>
                </a:lnTo>
                <a:lnTo>
                  <a:pt x="927220" y="1948731"/>
                </a:lnTo>
                <a:lnTo>
                  <a:pt x="922234" y="1953714"/>
                </a:lnTo>
                <a:lnTo>
                  <a:pt x="912263" y="1953714"/>
                </a:lnTo>
                <a:lnTo>
                  <a:pt x="912263" y="1958698"/>
                </a:lnTo>
                <a:lnTo>
                  <a:pt x="907280" y="1958698"/>
                </a:lnTo>
                <a:lnTo>
                  <a:pt x="907280" y="1968665"/>
                </a:lnTo>
                <a:lnTo>
                  <a:pt x="902294" y="1978633"/>
                </a:lnTo>
                <a:lnTo>
                  <a:pt x="902294" y="1993587"/>
                </a:lnTo>
                <a:lnTo>
                  <a:pt x="902294" y="1998570"/>
                </a:lnTo>
                <a:lnTo>
                  <a:pt x="897311" y="2003554"/>
                </a:lnTo>
                <a:lnTo>
                  <a:pt x="892323" y="2013522"/>
                </a:lnTo>
                <a:lnTo>
                  <a:pt x="882354" y="2023489"/>
                </a:lnTo>
                <a:lnTo>
                  <a:pt x="872384" y="2033456"/>
                </a:lnTo>
                <a:lnTo>
                  <a:pt x="857429" y="2043425"/>
                </a:lnTo>
                <a:lnTo>
                  <a:pt x="842475" y="2048408"/>
                </a:lnTo>
                <a:lnTo>
                  <a:pt x="837489" y="2048408"/>
                </a:lnTo>
                <a:lnTo>
                  <a:pt x="827517" y="2043425"/>
                </a:lnTo>
                <a:lnTo>
                  <a:pt x="817548" y="2038440"/>
                </a:lnTo>
                <a:lnTo>
                  <a:pt x="807577" y="2028473"/>
                </a:lnTo>
                <a:lnTo>
                  <a:pt x="792624" y="2018505"/>
                </a:lnTo>
                <a:lnTo>
                  <a:pt x="787638" y="2003554"/>
                </a:lnTo>
                <a:lnTo>
                  <a:pt x="777668" y="1988601"/>
                </a:lnTo>
                <a:lnTo>
                  <a:pt x="777668" y="1983617"/>
                </a:lnTo>
                <a:lnTo>
                  <a:pt x="777668" y="1978633"/>
                </a:lnTo>
                <a:lnTo>
                  <a:pt x="772684" y="1968665"/>
                </a:lnTo>
                <a:lnTo>
                  <a:pt x="772684" y="1958698"/>
                </a:lnTo>
                <a:lnTo>
                  <a:pt x="772684" y="1943747"/>
                </a:lnTo>
                <a:lnTo>
                  <a:pt x="772684" y="1928796"/>
                </a:lnTo>
                <a:lnTo>
                  <a:pt x="782653" y="1913843"/>
                </a:lnTo>
                <a:lnTo>
                  <a:pt x="782653" y="1908859"/>
                </a:lnTo>
                <a:lnTo>
                  <a:pt x="782653" y="1898890"/>
                </a:lnTo>
                <a:lnTo>
                  <a:pt x="782653" y="1888923"/>
                </a:lnTo>
                <a:lnTo>
                  <a:pt x="787638" y="1883939"/>
                </a:lnTo>
                <a:lnTo>
                  <a:pt x="787638" y="1878955"/>
                </a:lnTo>
                <a:lnTo>
                  <a:pt x="792624" y="1878955"/>
                </a:lnTo>
                <a:lnTo>
                  <a:pt x="792624" y="1873974"/>
                </a:lnTo>
                <a:lnTo>
                  <a:pt x="792624" y="1868988"/>
                </a:lnTo>
                <a:lnTo>
                  <a:pt x="787638" y="1864004"/>
                </a:lnTo>
                <a:lnTo>
                  <a:pt x="777668" y="1854036"/>
                </a:lnTo>
                <a:lnTo>
                  <a:pt x="767698" y="1829118"/>
                </a:lnTo>
                <a:lnTo>
                  <a:pt x="772684" y="1799220"/>
                </a:lnTo>
                <a:lnTo>
                  <a:pt x="787638" y="1769317"/>
                </a:lnTo>
                <a:lnTo>
                  <a:pt x="792624" y="1764333"/>
                </a:lnTo>
                <a:lnTo>
                  <a:pt x="797608" y="1754365"/>
                </a:lnTo>
                <a:lnTo>
                  <a:pt x="802594" y="1744397"/>
                </a:lnTo>
                <a:lnTo>
                  <a:pt x="807577" y="1729445"/>
                </a:lnTo>
                <a:lnTo>
                  <a:pt x="817548" y="1724462"/>
                </a:lnTo>
                <a:lnTo>
                  <a:pt x="822534" y="1719478"/>
                </a:lnTo>
                <a:lnTo>
                  <a:pt x="832504" y="1714494"/>
                </a:lnTo>
                <a:lnTo>
                  <a:pt x="842475" y="1704526"/>
                </a:lnTo>
                <a:lnTo>
                  <a:pt x="847459" y="1689574"/>
                </a:lnTo>
                <a:lnTo>
                  <a:pt x="902294" y="1654687"/>
                </a:lnTo>
                <a:lnTo>
                  <a:pt x="947161" y="1594879"/>
                </a:lnTo>
                <a:lnTo>
                  <a:pt x="972085" y="1579927"/>
                </a:lnTo>
                <a:lnTo>
                  <a:pt x="977069" y="1569959"/>
                </a:lnTo>
                <a:lnTo>
                  <a:pt x="987040" y="1550023"/>
                </a:lnTo>
                <a:lnTo>
                  <a:pt x="1001997" y="1520120"/>
                </a:lnTo>
                <a:lnTo>
                  <a:pt x="1011966" y="1495200"/>
                </a:lnTo>
                <a:lnTo>
                  <a:pt x="1016949" y="1480248"/>
                </a:lnTo>
                <a:lnTo>
                  <a:pt x="1021936" y="1470280"/>
                </a:lnTo>
                <a:lnTo>
                  <a:pt x="1031907" y="1445360"/>
                </a:lnTo>
                <a:lnTo>
                  <a:pt x="1041876" y="1420440"/>
                </a:lnTo>
                <a:lnTo>
                  <a:pt x="1051846" y="1400505"/>
                </a:lnTo>
                <a:lnTo>
                  <a:pt x="1056831" y="1395521"/>
                </a:lnTo>
                <a:lnTo>
                  <a:pt x="1106682" y="1305809"/>
                </a:lnTo>
                <a:lnTo>
                  <a:pt x="1136593" y="1226066"/>
                </a:lnTo>
                <a:lnTo>
                  <a:pt x="1136593" y="1221082"/>
                </a:lnTo>
                <a:lnTo>
                  <a:pt x="1136593" y="1211114"/>
                </a:lnTo>
                <a:lnTo>
                  <a:pt x="1141577" y="1196162"/>
                </a:lnTo>
                <a:lnTo>
                  <a:pt x="1146562" y="1186194"/>
                </a:lnTo>
                <a:lnTo>
                  <a:pt x="1151546" y="1176225"/>
                </a:lnTo>
                <a:lnTo>
                  <a:pt x="1161517" y="1166258"/>
                </a:lnTo>
                <a:lnTo>
                  <a:pt x="1171489" y="1161273"/>
                </a:lnTo>
                <a:lnTo>
                  <a:pt x="1186442" y="1156290"/>
                </a:lnTo>
                <a:lnTo>
                  <a:pt x="1201398" y="1141338"/>
                </a:lnTo>
                <a:lnTo>
                  <a:pt x="1206381" y="1141338"/>
                </a:lnTo>
                <a:lnTo>
                  <a:pt x="1206381" y="1136354"/>
                </a:lnTo>
                <a:lnTo>
                  <a:pt x="1211368" y="1126386"/>
                </a:lnTo>
                <a:lnTo>
                  <a:pt x="1221337" y="1116419"/>
                </a:lnTo>
                <a:lnTo>
                  <a:pt x="1231308" y="1106450"/>
                </a:lnTo>
                <a:lnTo>
                  <a:pt x="1241277" y="1101466"/>
                </a:lnTo>
                <a:lnTo>
                  <a:pt x="1251249" y="1101466"/>
                </a:lnTo>
                <a:lnTo>
                  <a:pt x="1251249" y="1106450"/>
                </a:lnTo>
                <a:lnTo>
                  <a:pt x="1256232" y="1106450"/>
                </a:lnTo>
                <a:lnTo>
                  <a:pt x="1256232" y="1111434"/>
                </a:lnTo>
                <a:lnTo>
                  <a:pt x="1266203" y="1111434"/>
                </a:lnTo>
                <a:lnTo>
                  <a:pt x="1276175" y="1111434"/>
                </a:lnTo>
                <a:lnTo>
                  <a:pt x="1286144" y="1111434"/>
                </a:lnTo>
                <a:lnTo>
                  <a:pt x="1296114" y="1101466"/>
                </a:lnTo>
                <a:lnTo>
                  <a:pt x="1301099" y="1091498"/>
                </a:lnTo>
                <a:lnTo>
                  <a:pt x="1301099" y="1086515"/>
                </a:lnTo>
                <a:lnTo>
                  <a:pt x="1306083" y="1076546"/>
                </a:lnTo>
                <a:lnTo>
                  <a:pt x="1311069" y="1071563"/>
                </a:lnTo>
                <a:lnTo>
                  <a:pt x="1316054" y="1066580"/>
                </a:lnTo>
                <a:lnTo>
                  <a:pt x="1326023" y="1061595"/>
                </a:lnTo>
                <a:lnTo>
                  <a:pt x="1340978" y="1056611"/>
                </a:lnTo>
                <a:lnTo>
                  <a:pt x="1350949" y="1056611"/>
                </a:lnTo>
                <a:lnTo>
                  <a:pt x="1365904" y="1051626"/>
                </a:lnTo>
                <a:lnTo>
                  <a:pt x="1380860" y="1051626"/>
                </a:lnTo>
                <a:lnTo>
                  <a:pt x="1390829" y="1041659"/>
                </a:lnTo>
                <a:lnTo>
                  <a:pt x="1405785" y="1031691"/>
                </a:lnTo>
                <a:lnTo>
                  <a:pt x="1410769" y="1021723"/>
                </a:lnTo>
                <a:lnTo>
                  <a:pt x="1470590" y="1036675"/>
                </a:lnTo>
                <a:lnTo>
                  <a:pt x="1520441" y="1031691"/>
                </a:lnTo>
                <a:lnTo>
                  <a:pt x="1540382" y="1046643"/>
                </a:lnTo>
                <a:lnTo>
                  <a:pt x="1550353" y="1071563"/>
                </a:lnTo>
                <a:lnTo>
                  <a:pt x="1590232" y="1076546"/>
                </a:lnTo>
                <a:lnTo>
                  <a:pt x="1590232" y="1086515"/>
                </a:lnTo>
                <a:lnTo>
                  <a:pt x="1585246" y="1096482"/>
                </a:lnTo>
                <a:lnTo>
                  <a:pt x="1585246" y="1106450"/>
                </a:lnTo>
                <a:lnTo>
                  <a:pt x="1580261" y="1116419"/>
                </a:lnTo>
                <a:lnTo>
                  <a:pt x="1570292" y="1121402"/>
                </a:lnTo>
                <a:lnTo>
                  <a:pt x="1560322" y="1126386"/>
                </a:lnTo>
                <a:lnTo>
                  <a:pt x="1550353" y="1126386"/>
                </a:lnTo>
                <a:lnTo>
                  <a:pt x="1510472" y="1131370"/>
                </a:lnTo>
                <a:lnTo>
                  <a:pt x="1515455" y="1131370"/>
                </a:lnTo>
                <a:lnTo>
                  <a:pt x="1520441" y="1131370"/>
                </a:lnTo>
                <a:lnTo>
                  <a:pt x="1535395" y="1136354"/>
                </a:lnTo>
                <a:lnTo>
                  <a:pt x="1550353" y="1141338"/>
                </a:lnTo>
                <a:lnTo>
                  <a:pt x="1580261" y="1151306"/>
                </a:lnTo>
                <a:lnTo>
                  <a:pt x="1605186" y="1161273"/>
                </a:lnTo>
                <a:lnTo>
                  <a:pt x="1585246" y="1161273"/>
                </a:lnTo>
                <a:lnTo>
                  <a:pt x="1585246" y="1176225"/>
                </a:lnTo>
                <a:lnTo>
                  <a:pt x="1585246" y="1176228"/>
                </a:lnTo>
                <a:lnTo>
                  <a:pt x="1585249" y="1176227"/>
                </a:lnTo>
                <a:lnTo>
                  <a:pt x="1585249" y="1161276"/>
                </a:lnTo>
                <a:lnTo>
                  <a:pt x="1605188" y="1161276"/>
                </a:lnTo>
                <a:lnTo>
                  <a:pt x="1625128" y="1136356"/>
                </a:lnTo>
                <a:lnTo>
                  <a:pt x="1674978" y="1161276"/>
                </a:lnTo>
                <a:lnTo>
                  <a:pt x="1660023" y="1171243"/>
                </a:lnTo>
                <a:lnTo>
                  <a:pt x="1635099" y="1161276"/>
                </a:lnTo>
                <a:lnTo>
                  <a:pt x="1630113" y="1176227"/>
                </a:lnTo>
                <a:lnTo>
                  <a:pt x="1630113" y="1181211"/>
                </a:lnTo>
                <a:lnTo>
                  <a:pt x="1640083" y="1181211"/>
                </a:lnTo>
                <a:lnTo>
                  <a:pt x="1645068" y="1186196"/>
                </a:lnTo>
                <a:lnTo>
                  <a:pt x="1655038" y="1191179"/>
                </a:lnTo>
                <a:lnTo>
                  <a:pt x="1660023" y="1201148"/>
                </a:lnTo>
                <a:lnTo>
                  <a:pt x="1665009" y="1206132"/>
                </a:lnTo>
                <a:lnTo>
                  <a:pt x="1674978" y="1206132"/>
                </a:lnTo>
                <a:lnTo>
                  <a:pt x="1694918" y="1206132"/>
                </a:lnTo>
                <a:lnTo>
                  <a:pt x="1729814" y="1211116"/>
                </a:lnTo>
                <a:lnTo>
                  <a:pt x="1764709" y="1221084"/>
                </a:lnTo>
                <a:lnTo>
                  <a:pt x="1799605" y="1241019"/>
                </a:lnTo>
                <a:lnTo>
                  <a:pt x="1829515" y="1280890"/>
                </a:lnTo>
                <a:lnTo>
                  <a:pt x="1844469" y="1320762"/>
                </a:lnTo>
                <a:lnTo>
                  <a:pt x="1849455" y="1325746"/>
                </a:lnTo>
                <a:lnTo>
                  <a:pt x="1859427" y="1325746"/>
                </a:lnTo>
                <a:lnTo>
                  <a:pt x="1869396" y="1330731"/>
                </a:lnTo>
                <a:lnTo>
                  <a:pt x="1884351" y="1330731"/>
                </a:lnTo>
                <a:lnTo>
                  <a:pt x="1894322" y="1340699"/>
                </a:lnTo>
                <a:lnTo>
                  <a:pt x="1909275" y="1345683"/>
                </a:lnTo>
                <a:lnTo>
                  <a:pt x="1919246" y="1355651"/>
                </a:lnTo>
                <a:lnTo>
                  <a:pt x="1924232" y="1365618"/>
                </a:lnTo>
                <a:lnTo>
                  <a:pt x="1924232" y="1380570"/>
                </a:lnTo>
                <a:lnTo>
                  <a:pt x="1919246" y="1415459"/>
                </a:lnTo>
                <a:lnTo>
                  <a:pt x="1899306" y="1450346"/>
                </a:lnTo>
                <a:lnTo>
                  <a:pt x="1869396" y="1485233"/>
                </a:lnTo>
                <a:lnTo>
                  <a:pt x="1859427" y="1490218"/>
                </a:lnTo>
                <a:lnTo>
                  <a:pt x="1834500" y="1500185"/>
                </a:lnTo>
                <a:lnTo>
                  <a:pt x="1804589" y="1505170"/>
                </a:lnTo>
                <a:lnTo>
                  <a:pt x="1779665" y="1495201"/>
                </a:lnTo>
                <a:lnTo>
                  <a:pt x="1749754" y="1470281"/>
                </a:lnTo>
                <a:lnTo>
                  <a:pt x="1709874" y="1455329"/>
                </a:lnTo>
                <a:lnTo>
                  <a:pt x="1694918" y="1440377"/>
                </a:lnTo>
                <a:lnTo>
                  <a:pt x="1645068" y="1420442"/>
                </a:lnTo>
                <a:lnTo>
                  <a:pt x="1660023" y="1460314"/>
                </a:lnTo>
                <a:lnTo>
                  <a:pt x="1719843" y="1510153"/>
                </a:lnTo>
                <a:lnTo>
                  <a:pt x="1719843" y="1520121"/>
                </a:lnTo>
                <a:lnTo>
                  <a:pt x="1719843" y="1525106"/>
                </a:lnTo>
                <a:lnTo>
                  <a:pt x="1719843" y="1535073"/>
                </a:lnTo>
                <a:lnTo>
                  <a:pt x="1719843" y="1545041"/>
                </a:lnTo>
                <a:lnTo>
                  <a:pt x="1714859" y="1550024"/>
                </a:lnTo>
                <a:lnTo>
                  <a:pt x="1709874" y="1559993"/>
                </a:lnTo>
                <a:lnTo>
                  <a:pt x="1709874" y="1569960"/>
                </a:lnTo>
                <a:lnTo>
                  <a:pt x="1709874" y="1579928"/>
                </a:lnTo>
                <a:lnTo>
                  <a:pt x="1709874" y="1589896"/>
                </a:lnTo>
                <a:lnTo>
                  <a:pt x="1709874" y="1599864"/>
                </a:lnTo>
                <a:lnTo>
                  <a:pt x="1749754" y="1619800"/>
                </a:lnTo>
                <a:lnTo>
                  <a:pt x="1774681" y="1649704"/>
                </a:lnTo>
                <a:lnTo>
                  <a:pt x="1779665" y="1649704"/>
                </a:lnTo>
                <a:lnTo>
                  <a:pt x="1784650" y="1654688"/>
                </a:lnTo>
                <a:lnTo>
                  <a:pt x="1794620" y="1654688"/>
                </a:lnTo>
                <a:lnTo>
                  <a:pt x="1794620" y="1649704"/>
                </a:lnTo>
                <a:lnTo>
                  <a:pt x="1799605" y="1644721"/>
                </a:lnTo>
                <a:lnTo>
                  <a:pt x="1799605" y="1634752"/>
                </a:lnTo>
                <a:lnTo>
                  <a:pt x="1774681" y="1584913"/>
                </a:lnTo>
                <a:lnTo>
                  <a:pt x="1759724" y="1545041"/>
                </a:lnTo>
                <a:lnTo>
                  <a:pt x="1769695" y="1520121"/>
                </a:lnTo>
                <a:lnTo>
                  <a:pt x="1794620" y="1535073"/>
                </a:lnTo>
                <a:lnTo>
                  <a:pt x="1804589" y="1564976"/>
                </a:lnTo>
                <a:lnTo>
                  <a:pt x="1834500" y="1599864"/>
                </a:lnTo>
                <a:lnTo>
                  <a:pt x="1894322" y="1594880"/>
                </a:lnTo>
                <a:lnTo>
                  <a:pt x="1899306" y="1574944"/>
                </a:lnTo>
                <a:lnTo>
                  <a:pt x="1894322" y="1574944"/>
                </a:lnTo>
                <a:lnTo>
                  <a:pt x="1889336" y="1569960"/>
                </a:lnTo>
                <a:lnTo>
                  <a:pt x="1879366" y="1559993"/>
                </a:lnTo>
                <a:lnTo>
                  <a:pt x="1874382" y="1555009"/>
                </a:lnTo>
                <a:lnTo>
                  <a:pt x="1864411" y="1545041"/>
                </a:lnTo>
                <a:lnTo>
                  <a:pt x="1864411" y="1535073"/>
                </a:lnTo>
                <a:lnTo>
                  <a:pt x="1869396" y="1525106"/>
                </a:lnTo>
                <a:lnTo>
                  <a:pt x="1909275" y="1495201"/>
                </a:lnTo>
                <a:lnTo>
                  <a:pt x="1949155" y="1450346"/>
                </a:lnTo>
                <a:lnTo>
                  <a:pt x="1964113" y="1450346"/>
                </a:lnTo>
                <a:lnTo>
                  <a:pt x="1984052" y="1465297"/>
                </a:lnTo>
                <a:lnTo>
                  <a:pt x="2008978" y="1475266"/>
                </a:lnTo>
                <a:lnTo>
                  <a:pt x="2013961" y="1465297"/>
                </a:lnTo>
                <a:lnTo>
                  <a:pt x="2018948" y="1455329"/>
                </a:lnTo>
                <a:lnTo>
                  <a:pt x="2018948" y="1440377"/>
                </a:lnTo>
                <a:lnTo>
                  <a:pt x="2023932" y="1415459"/>
                </a:lnTo>
                <a:lnTo>
                  <a:pt x="2018948" y="1410474"/>
                </a:lnTo>
                <a:lnTo>
                  <a:pt x="2018948" y="1405490"/>
                </a:lnTo>
                <a:lnTo>
                  <a:pt x="2013961" y="1400506"/>
                </a:lnTo>
                <a:lnTo>
                  <a:pt x="2008978" y="1390538"/>
                </a:lnTo>
                <a:lnTo>
                  <a:pt x="2008978" y="1385554"/>
                </a:lnTo>
                <a:lnTo>
                  <a:pt x="2003992" y="1385554"/>
                </a:lnTo>
                <a:lnTo>
                  <a:pt x="2003992" y="1350666"/>
                </a:lnTo>
                <a:lnTo>
                  <a:pt x="2003992" y="1290858"/>
                </a:lnTo>
                <a:lnTo>
                  <a:pt x="1974082" y="1270923"/>
                </a:lnTo>
                <a:lnTo>
                  <a:pt x="1979068" y="1270923"/>
                </a:lnTo>
                <a:lnTo>
                  <a:pt x="1984052" y="1270923"/>
                </a:lnTo>
                <a:lnTo>
                  <a:pt x="1994021" y="1270923"/>
                </a:lnTo>
                <a:lnTo>
                  <a:pt x="2003992" y="1265939"/>
                </a:lnTo>
                <a:lnTo>
                  <a:pt x="2013961" y="1265939"/>
                </a:lnTo>
                <a:lnTo>
                  <a:pt x="2018948" y="1260955"/>
                </a:lnTo>
                <a:lnTo>
                  <a:pt x="2023932" y="1260955"/>
                </a:lnTo>
                <a:lnTo>
                  <a:pt x="2028918" y="1260955"/>
                </a:lnTo>
                <a:lnTo>
                  <a:pt x="2038887" y="1260955"/>
                </a:lnTo>
                <a:lnTo>
                  <a:pt x="2048859" y="1265939"/>
                </a:lnTo>
                <a:lnTo>
                  <a:pt x="2058828" y="1270923"/>
                </a:lnTo>
                <a:lnTo>
                  <a:pt x="2073783" y="1275906"/>
                </a:lnTo>
                <a:lnTo>
                  <a:pt x="2078767" y="1285875"/>
                </a:lnTo>
                <a:lnTo>
                  <a:pt x="2088738" y="1295843"/>
                </a:lnTo>
                <a:lnTo>
                  <a:pt x="2088738" y="1310794"/>
                </a:lnTo>
                <a:lnTo>
                  <a:pt x="2093724" y="1310794"/>
                </a:lnTo>
                <a:lnTo>
                  <a:pt x="2093724" y="1315779"/>
                </a:lnTo>
                <a:lnTo>
                  <a:pt x="2093724" y="1320762"/>
                </a:lnTo>
                <a:lnTo>
                  <a:pt x="2093724" y="1330731"/>
                </a:lnTo>
                <a:lnTo>
                  <a:pt x="2088738" y="1340699"/>
                </a:lnTo>
                <a:lnTo>
                  <a:pt x="2078767" y="1350666"/>
                </a:lnTo>
                <a:lnTo>
                  <a:pt x="2063812" y="1365618"/>
                </a:lnTo>
                <a:lnTo>
                  <a:pt x="2063812" y="1400506"/>
                </a:lnTo>
                <a:lnTo>
                  <a:pt x="2098707" y="1415459"/>
                </a:lnTo>
                <a:lnTo>
                  <a:pt x="2103695" y="1420442"/>
                </a:lnTo>
                <a:lnTo>
                  <a:pt x="2103695" y="1425426"/>
                </a:lnTo>
                <a:lnTo>
                  <a:pt x="2108678" y="1425426"/>
                </a:lnTo>
                <a:lnTo>
                  <a:pt x="2113664" y="1430410"/>
                </a:lnTo>
                <a:lnTo>
                  <a:pt x="2118647" y="1425426"/>
                </a:lnTo>
                <a:lnTo>
                  <a:pt x="2123634" y="1425426"/>
                </a:lnTo>
                <a:lnTo>
                  <a:pt x="2123634" y="1415459"/>
                </a:lnTo>
                <a:lnTo>
                  <a:pt x="2128619" y="1395522"/>
                </a:lnTo>
                <a:lnTo>
                  <a:pt x="2128619" y="1390538"/>
                </a:lnTo>
                <a:lnTo>
                  <a:pt x="2133605" y="1370602"/>
                </a:lnTo>
                <a:lnTo>
                  <a:pt x="2153544" y="1340699"/>
                </a:lnTo>
                <a:lnTo>
                  <a:pt x="2183453" y="1320762"/>
                </a:lnTo>
                <a:lnTo>
                  <a:pt x="2228320" y="1305810"/>
                </a:lnTo>
                <a:lnTo>
                  <a:pt x="2233305" y="1300827"/>
                </a:lnTo>
                <a:lnTo>
                  <a:pt x="2253244" y="1290858"/>
                </a:lnTo>
                <a:lnTo>
                  <a:pt x="2278170" y="1275906"/>
                </a:lnTo>
                <a:lnTo>
                  <a:pt x="2303096" y="1260955"/>
                </a:lnTo>
                <a:lnTo>
                  <a:pt x="2318051" y="1250987"/>
                </a:lnTo>
                <a:lnTo>
                  <a:pt x="2333006" y="1250987"/>
                </a:lnTo>
                <a:lnTo>
                  <a:pt x="2333006" y="1300827"/>
                </a:lnTo>
                <a:lnTo>
                  <a:pt x="2337990" y="1295843"/>
                </a:lnTo>
                <a:lnTo>
                  <a:pt x="2347961" y="1290858"/>
                </a:lnTo>
                <a:lnTo>
                  <a:pt x="2357930" y="1285875"/>
                </a:lnTo>
                <a:lnTo>
                  <a:pt x="2372887" y="1280890"/>
                </a:lnTo>
                <a:lnTo>
                  <a:pt x="2392825" y="1280890"/>
                </a:lnTo>
                <a:lnTo>
                  <a:pt x="2447662" y="1285875"/>
                </a:lnTo>
                <a:lnTo>
                  <a:pt x="2457633" y="1260955"/>
                </a:lnTo>
                <a:lnTo>
                  <a:pt x="2477572" y="1241019"/>
                </a:lnTo>
                <a:lnTo>
                  <a:pt x="2497513" y="1241019"/>
                </a:lnTo>
                <a:lnTo>
                  <a:pt x="2497513" y="1246003"/>
                </a:lnTo>
                <a:lnTo>
                  <a:pt x="2492527" y="1255971"/>
                </a:lnTo>
                <a:lnTo>
                  <a:pt x="2492527" y="1275906"/>
                </a:lnTo>
                <a:lnTo>
                  <a:pt x="2487543" y="1300827"/>
                </a:lnTo>
                <a:lnTo>
                  <a:pt x="2542379" y="1260955"/>
                </a:lnTo>
                <a:lnTo>
                  <a:pt x="2542379" y="1221084"/>
                </a:lnTo>
                <a:lnTo>
                  <a:pt x="2532407" y="1201148"/>
                </a:lnTo>
                <a:lnTo>
                  <a:pt x="2542379" y="1176227"/>
                </a:lnTo>
                <a:lnTo>
                  <a:pt x="2632108" y="1186196"/>
                </a:lnTo>
                <a:lnTo>
                  <a:pt x="2711871" y="1260955"/>
                </a:lnTo>
                <a:lnTo>
                  <a:pt x="2716856" y="1260955"/>
                </a:lnTo>
                <a:lnTo>
                  <a:pt x="2721839" y="1255971"/>
                </a:lnTo>
                <a:lnTo>
                  <a:pt x="2726825" y="1250987"/>
                </a:lnTo>
                <a:lnTo>
                  <a:pt x="2726825" y="1241019"/>
                </a:lnTo>
                <a:lnTo>
                  <a:pt x="2726825" y="1231051"/>
                </a:lnTo>
                <a:lnTo>
                  <a:pt x="2721839" y="1216099"/>
                </a:lnTo>
                <a:lnTo>
                  <a:pt x="2716856" y="1206132"/>
                </a:lnTo>
                <a:lnTo>
                  <a:pt x="2716856" y="1191179"/>
                </a:lnTo>
                <a:lnTo>
                  <a:pt x="2711871" y="1186196"/>
                </a:lnTo>
                <a:lnTo>
                  <a:pt x="2706885" y="1176227"/>
                </a:lnTo>
                <a:lnTo>
                  <a:pt x="2706885" y="1161276"/>
                </a:lnTo>
                <a:lnTo>
                  <a:pt x="2701899" y="1126388"/>
                </a:lnTo>
                <a:lnTo>
                  <a:pt x="2701899" y="1081532"/>
                </a:lnTo>
                <a:lnTo>
                  <a:pt x="2711871" y="1041660"/>
                </a:lnTo>
                <a:lnTo>
                  <a:pt x="2731811" y="1011756"/>
                </a:lnTo>
                <a:lnTo>
                  <a:pt x="2736794" y="1006773"/>
                </a:lnTo>
                <a:lnTo>
                  <a:pt x="2746766" y="1001788"/>
                </a:lnTo>
                <a:lnTo>
                  <a:pt x="2756735" y="991821"/>
                </a:lnTo>
                <a:lnTo>
                  <a:pt x="2761721" y="981852"/>
                </a:lnTo>
                <a:lnTo>
                  <a:pt x="2771690" y="966900"/>
                </a:lnTo>
                <a:lnTo>
                  <a:pt x="2776676" y="951950"/>
                </a:lnTo>
                <a:lnTo>
                  <a:pt x="2776676" y="946965"/>
                </a:lnTo>
                <a:lnTo>
                  <a:pt x="2776676" y="922046"/>
                </a:lnTo>
                <a:lnTo>
                  <a:pt x="2786645" y="897125"/>
                </a:lnTo>
                <a:lnTo>
                  <a:pt x="2801602" y="877190"/>
                </a:lnTo>
                <a:lnTo>
                  <a:pt x="2826526" y="867221"/>
                </a:lnTo>
                <a:lnTo>
                  <a:pt x="2836496" y="882172"/>
                </a:lnTo>
                <a:lnTo>
                  <a:pt x="2901303" y="872206"/>
                </a:lnTo>
                <a:lnTo>
                  <a:pt x="2901303" y="877190"/>
                </a:lnTo>
                <a:lnTo>
                  <a:pt x="2911272" y="877190"/>
                </a:lnTo>
                <a:lnTo>
                  <a:pt x="2916258" y="882172"/>
                </a:lnTo>
                <a:lnTo>
                  <a:pt x="2926227" y="892141"/>
                </a:lnTo>
                <a:lnTo>
                  <a:pt x="2931212" y="897125"/>
                </a:lnTo>
                <a:lnTo>
                  <a:pt x="2926227" y="907093"/>
                </a:lnTo>
                <a:lnTo>
                  <a:pt x="2896317" y="936997"/>
                </a:lnTo>
                <a:lnTo>
                  <a:pt x="2891331" y="966900"/>
                </a:lnTo>
                <a:lnTo>
                  <a:pt x="2876376" y="981852"/>
                </a:lnTo>
                <a:lnTo>
                  <a:pt x="2876376" y="1046644"/>
                </a:lnTo>
                <a:lnTo>
                  <a:pt x="2881362" y="1051629"/>
                </a:lnTo>
                <a:lnTo>
                  <a:pt x="2886348" y="1061597"/>
                </a:lnTo>
                <a:lnTo>
                  <a:pt x="2891331" y="1076548"/>
                </a:lnTo>
                <a:lnTo>
                  <a:pt x="2896317" y="1091500"/>
                </a:lnTo>
                <a:lnTo>
                  <a:pt x="2896317" y="1106453"/>
                </a:lnTo>
                <a:lnTo>
                  <a:pt x="2891331" y="1121404"/>
                </a:lnTo>
                <a:lnTo>
                  <a:pt x="2891331" y="1136356"/>
                </a:lnTo>
                <a:lnTo>
                  <a:pt x="2891331" y="1171243"/>
                </a:lnTo>
                <a:lnTo>
                  <a:pt x="2891331" y="1211116"/>
                </a:lnTo>
                <a:lnTo>
                  <a:pt x="2891331" y="1250987"/>
                </a:lnTo>
                <a:lnTo>
                  <a:pt x="2891331" y="1270923"/>
                </a:lnTo>
                <a:lnTo>
                  <a:pt x="2891331" y="1275906"/>
                </a:lnTo>
                <a:lnTo>
                  <a:pt x="2896317" y="1280890"/>
                </a:lnTo>
                <a:lnTo>
                  <a:pt x="2901303" y="1280890"/>
                </a:lnTo>
                <a:lnTo>
                  <a:pt x="2906287" y="1285875"/>
                </a:lnTo>
                <a:lnTo>
                  <a:pt x="2911272" y="1285875"/>
                </a:lnTo>
                <a:lnTo>
                  <a:pt x="2916258" y="1285875"/>
                </a:lnTo>
                <a:lnTo>
                  <a:pt x="2916258" y="1290858"/>
                </a:lnTo>
                <a:lnTo>
                  <a:pt x="2921243" y="1290858"/>
                </a:lnTo>
                <a:lnTo>
                  <a:pt x="2921243" y="1295843"/>
                </a:lnTo>
                <a:lnTo>
                  <a:pt x="2921243" y="1305810"/>
                </a:lnTo>
                <a:lnTo>
                  <a:pt x="2911272" y="1315779"/>
                </a:lnTo>
                <a:lnTo>
                  <a:pt x="2911272" y="1320762"/>
                </a:lnTo>
                <a:lnTo>
                  <a:pt x="2906287" y="1325746"/>
                </a:lnTo>
                <a:lnTo>
                  <a:pt x="2901303" y="1335714"/>
                </a:lnTo>
                <a:lnTo>
                  <a:pt x="2891331" y="1350666"/>
                </a:lnTo>
                <a:lnTo>
                  <a:pt x="2881362" y="1360633"/>
                </a:lnTo>
                <a:lnTo>
                  <a:pt x="2876376" y="1370602"/>
                </a:lnTo>
                <a:lnTo>
                  <a:pt x="2871391" y="1380570"/>
                </a:lnTo>
                <a:lnTo>
                  <a:pt x="2866407" y="1385554"/>
                </a:lnTo>
                <a:lnTo>
                  <a:pt x="2866407" y="1390538"/>
                </a:lnTo>
                <a:lnTo>
                  <a:pt x="2866407" y="1395522"/>
                </a:lnTo>
                <a:lnTo>
                  <a:pt x="2866407" y="1405490"/>
                </a:lnTo>
                <a:lnTo>
                  <a:pt x="2871391" y="1415459"/>
                </a:lnTo>
                <a:lnTo>
                  <a:pt x="2871391" y="1420442"/>
                </a:lnTo>
                <a:lnTo>
                  <a:pt x="2871391" y="1430410"/>
                </a:lnTo>
                <a:lnTo>
                  <a:pt x="2866407" y="1435394"/>
                </a:lnTo>
                <a:lnTo>
                  <a:pt x="2856436" y="1440377"/>
                </a:lnTo>
                <a:lnTo>
                  <a:pt x="2841481" y="1440377"/>
                </a:lnTo>
                <a:lnTo>
                  <a:pt x="2806585" y="1445362"/>
                </a:lnTo>
                <a:lnTo>
                  <a:pt x="2776676" y="1450346"/>
                </a:lnTo>
                <a:lnTo>
                  <a:pt x="2756735" y="1460314"/>
                </a:lnTo>
                <a:lnTo>
                  <a:pt x="2766705" y="1465297"/>
                </a:lnTo>
                <a:lnTo>
                  <a:pt x="2796616" y="1475266"/>
                </a:lnTo>
                <a:lnTo>
                  <a:pt x="2831512" y="1485233"/>
                </a:lnTo>
                <a:lnTo>
                  <a:pt x="2866407" y="1480249"/>
                </a:lnTo>
                <a:lnTo>
                  <a:pt x="2871391" y="1475266"/>
                </a:lnTo>
                <a:lnTo>
                  <a:pt x="2881362" y="1470281"/>
                </a:lnTo>
                <a:lnTo>
                  <a:pt x="2896317" y="1465297"/>
                </a:lnTo>
                <a:lnTo>
                  <a:pt x="2906287" y="1465297"/>
                </a:lnTo>
                <a:lnTo>
                  <a:pt x="2916258" y="1465297"/>
                </a:lnTo>
                <a:lnTo>
                  <a:pt x="2926227" y="1455329"/>
                </a:lnTo>
                <a:lnTo>
                  <a:pt x="2936198" y="1445362"/>
                </a:lnTo>
                <a:lnTo>
                  <a:pt x="2936198" y="1435394"/>
                </a:lnTo>
                <a:lnTo>
                  <a:pt x="2941182" y="1420442"/>
                </a:lnTo>
                <a:lnTo>
                  <a:pt x="2941182" y="1390538"/>
                </a:lnTo>
                <a:lnTo>
                  <a:pt x="2941182" y="1350666"/>
                </a:lnTo>
                <a:lnTo>
                  <a:pt x="2941182" y="1310794"/>
                </a:lnTo>
                <a:lnTo>
                  <a:pt x="2946168" y="1295843"/>
                </a:lnTo>
                <a:lnTo>
                  <a:pt x="2946168" y="1290858"/>
                </a:lnTo>
                <a:lnTo>
                  <a:pt x="2951153" y="1285875"/>
                </a:lnTo>
                <a:lnTo>
                  <a:pt x="2956139" y="1280890"/>
                </a:lnTo>
                <a:lnTo>
                  <a:pt x="2966108" y="1275906"/>
                </a:lnTo>
                <a:lnTo>
                  <a:pt x="2981063" y="1275906"/>
                </a:lnTo>
                <a:lnTo>
                  <a:pt x="2991033" y="1275906"/>
                </a:lnTo>
                <a:lnTo>
                  <a:pt x="2996019" y="1270923"/>
                </a:lnTo>
                <a:lnTo>
                  <a:pt x="3015958" y="1246003"/>
                </a:lnTo>
                <a:lnTo>
                  <a:pt x="3025928" y="1270923"/>
                </a:lnTo>
                <a:lnTo>
                  <a:pt x="3030913" y="1280890"/>
                </a:lnTo>
                <a:lnTo>
                  <a:pt x="3030913" y="1310794"/>
                </a:lnTo>
                <a:lnTo>
                  <a:pt x="3030913" y="1355651"/>
                </a:lnTo>
                <a:lnTo>
                  <a:pt x="3025928" y="1400506"/>
                </a:lnTo>
                <a:lnTo>
                  <a:pt x="3020942" y="1440377"/>
                </a:lnTo>
                <a:lnTo>
                  <a:pt x="3015958" y="1465297"/>
                </a:lnTo>
                <a:lnTo>
                  <a:pt x="3010973" y="1470281"/>
                </a:lnTo>
                <a:lnTo>
                  <a:pt x="3010973" y="1475266"/>
                </a:lnTo>
                <a:lnTo>
                  <a:pt x="3010973" y="1480249"/>
                </a:lnTo>
                <a:lnTo>
                  <a:pt x="3010973" y="1485233"/>
                </a:lnTo>
                <a:lnTo>
                  <a:pt x="3015958" y="1485233"/>
                </a:lnTo>
                <a:lnTo>
                  <a:pt x="3025928" y="1485233"/>
                </a:lnTo>
                <a:lnTo>
                  <a:pt x="3030913" y="1480249"/>
                </a:lnTo>
                <a:lnTo>
                  <a:pt x="3035899" y="1470281"/>
                </a:lnTo>
                <a:lnTo>
                  <a:pt x="3040885" y="1460314"/>
                </a:lnTo>
                <a:lnTo>
                  <a:pt x="3040885" y="1455329"/>
                </a:lnTo>
                <a:lnTo>
                  <a:pt x="3045868" y="1450346"/>
                </a:lnTo>
                <a:lnTo>
                  <a:pt x="3050854" y="1440377"/>
                </a:lnTo>
                <a:lnTo>
                  <a:pt x="3055840" y="1435394"/>
                </a:lnTo>
                <a:lnTo>
                  <a:pt x="3060824" y="1435394"/>
                </a:lnTo>
                <a:lnTo>
                  <a:pt x="3065808" y="1440377"/>
                </a:lnTo>
                <a:lnTo>
                  <a:pt x="3075780" y="1460314"/>
                </a:lnTo>
                <a:lnTo>
                  <a:pt x="3090735" y="1495201"/>
                </a:lnTo>
                <a:lnTo>
                  <a:pt x="3095719" y="1525106"/>
                </a:lnTo>
                <a:lnTo>
                  <a:pt x="3095719" y="1540057"/>
                </a:lnTo>
                <a:lnTo>
                  <a:pt x="3100704" y="1550024"/>
                </a:lnTo>
                <a:lnTo>
                  <a:pt x="3110674" y="1555009"/>
                </a:lnTo>
                <a:lnTo>
                  <a:pt x="3115659" y="1559993"/>
                </a:lnTo>
                <a:lnTo>
                  <a:pt x="3125631" y="1555009"/>
                </a:lnTo>
                <a:lnTo>
                  <a:pt x="3130614" y="1550024"/>
                </a:lnTo>
                <a:lnTo>
                  <a:pt x="3130614" y="1525106"/>
                </a:lnTo>
                <a:lnTo>
                  <a:pt x="3130614" y="1490218"/>
                </a:lnTo>
                <a:lnTo>
                  <a:pt x="3120645" y="1465297"/>
                </a:lnTo>
                <a:lnTo>
                  <a:pt x="3115659" y="1460314"/>
                </a:lnTo>
                <a:lnTo>
                  <a:pt x="3115659" y="1450346"/>
                </a:lnTo>
                <a:lnTo>
                  <a:pt x="3120645" y="1440377"/>
                </a:lnTo>
                <a:lnTo>
                  <a:pt x="3125631" y="1430410"/>
                </a:lnTo>
                <a:lnTo>
                  <a:pt x="3130614" y="1425426"/>
                </a:lnTo>
                <a:lnTo>
                  <a:pt x="3140585" y="1425426"/>
                </a:lnTo>
                <a:lnTo>
                  <a:pt x="3145571" y="1425426"/>
                </a:lnTo>
                <a:lnTo>
                  <a:pt x="3150554" y="1420442"/>
                </a:lnTo>
                <a:lnTo>
                  <a:pt x="3160526" y="1420442"/>
                </a:lnTo>
                <a:lnTo>
                  <a:pt x="3170495" y="1415459"/>
                </a:lnTo>
                <a:lnTo>
                  <a:pt x="3180465" y="1405490"/>
                </a:lnTo>
                <a:lnTo>
                  <a:pt x="3185451" y="1395522"/>
                </a:lnTo>
                <a:lnTo>
                  <a:pt x="3175481" y="1395522"/>
                </a:lnTo>
                <a:lnTo>
                  <a:pt x="3165510" y="1390538"/>
                </a:lnTo>
                <a:lnTo>
                  <a:pt x="3150554" y="1385554"/>
                </a:lnTo>
                <a:lnTo>
                  <a:pt x="3145571" y="1380570"/>
                </a:lnTo>
                <a:lnTo>
                  <a:pt x="3135599" y="1375586"/>
                </a:lnTo>
                <a:lnTo>
                  <a:pt x="3130614" y="1370602"/>
                </a:lnTo>
                <a:lnTo>
                  <a:pt x="3120645" y="1370602"/>
                </a:lnTo>
                <a:lnTo>
                  <a:pt x="3115659" y="1370602"/>
                </a:lnTo>
                <a:lnTo>
                  <a:pt x="3105688" y="1375586"/>
                </a:lnTo>
                <a:lnTo>
                  <a:pt x="3100704" y="1375586"/>
                </a:lnTo>
                <a:lnTo>
                  <a:pt x="3095719" y="1375586"/>
                </a:lnTo>
                <a:lnTo>
                  <a:pt x="3090735" y="1370602"/>
                </a:lnTo>
                <a:lnTo>
                  <a:pt x="3085749" y="1365618"/>
                </a:lnTo>
                <a:lnTo>
                  <a:pt x="3080764" y="1360633"/>
                </a:lnTo>
                <a:lnTo>
                  <a:pt x="3080764" y="1345683"/>
                </a:lnTo>
                <a:lnTo>
                  <a:pt x="3075780" y="1320762"/>
                </a:lnTo>
                <a:lnTo>
                  <a:pt x="3065808" y="1290858"/>
                </a:lnTo>
                <a:lnTo>
                  <a:pt x="3060824" y="1265939"/>
                </a:lnTo>
                <a:lnTo>
                  <a:pt x="3055840" y="1260955"/>
                </a:lnTo>
                <a:lnTo>
                  <a:pt x="3055840" y="1255971"/>
                </a:lnTo>
                <a:lnTo>
                  <a:pt x="3050854" y="1250987"/>
                </a:lnTo>
                <a:lnTo>
                  <a:pt x="3045868" y="1246003"/>
                </a:lnTo>
                <a:lnTo>
                  <a:pt x="3040885" y="1236034"/>
                </a:lnTo>
                <a:lnTo>
                  <a:pt x="3035899" y="1231051"/>
                </a:lnTo>
                <a:lnTo>
                  <a:pt x="3025928" y="1226066"/>
                </a:lnTo>
                <a:lnTo>
                  <a:pt x="3010973" y="1226066"/>
                </a:lnTo>
                <a:lnTo>
                  <a:pt x="2996019" y="1226066"/>
                </a:lnTo>
                <a:lnTo>
                  <a:pt x="2961122" y="1250987"/>
                </a:lnTo>
                <a:lnTo>
                  <a:pt x="2921243" y="1246003"/>
                </a:lnTo>
                <a:lnTo>
                  <a:pt x="2921243" y="1231051"/>
                </a:lnTo>
                <a:lnTo>
                  <a:pt x="2926227" y="1196163"/>
                </a:lnTo>
                <a:lnTo>
                  <a:pt x="2926227" y="1161276"/>
                </a:lnTo>
                <a:lnTo>
                  <a:pt x="2936198" y="1136356"/>
                </a:lnTo>
                <a:lnTo>
                  <a:pt x="2946168" y="1126388"/>
                </a:lnTo>
                <a:lnTo>
                  <a:pt x="2951153" y="1111436"/>
                </a:lnTo>
                <a:lnTo>
                  <a:pt x="2951153" y="1096484"/>
                </a:lnTo>
                <a:lnTo>
                  <a:pt x="2956139" y="1081532"/>
                </a:lnTo>
                <a:lnTo>
                  <a:pt x="2951153" y="1076548"/>
                </a:lnTo>
                <a:lnTo>
                  <a:pt x="2951153" y="1066580"/>
                </a:lnTo>
                <a:lnTo>
                  <a:pt x="2946168" y="1061597"/>
                </a:lnTo>
                <a:lnTo>
                  <a:pt x="2936198" y="1056612"/>
                </a:lnTo>
                <a:lnTo>
                  <a:pt x="2931212" y="1051629"/>
                </a:lnTo>
                <a:lnTo>
                  <a:pt x="2926227" y="1046644"/>
                </a:lnTo>
                <a:lnTo>
                  <a:pt x="2926227" y="1036676"/>
                </a:lnTo>
                <a:lnTo>
                  <a:pt x="2921243" y="1021724"/>
                </a:lnTo>
                <a:lnTo>
                  <a:pt x="2926227" y="1011756"/>
                </a:lnTo>
                <a:lnTo>
                  <a:pt x="2931212" y="996804"/>
                </a:lnTo>
                <a:lnTo>
                  <a:pt x="2941182" y="981852"/>
                </a:lnTo>
                <a:lnTo>
                  <a:pt x="2956139" y="976870"/>
                </a:lnTo>
                <a:lnTo>
                  <a:pt x="2966108" y="971884"/>
                </a:lnTo>
                <a:lnTo>
                  <a:pt x="2976077" y="961917"/>
                </a:lnTo>
                <a:lnTo>
                  <a:pt x="2976077" y="956934"/>
                </a:lnTo>
                <a:lnTo>
                  <a:pt x="2976077" y="946965"/>
                </a:lnTo>
                <a:lnTo>
                  <a:pt x="2976077" y="936997"/>
                </a:lnTo>
                <a:lnTo>
                  <a:pt x="2971094" y="927029"/>
                </a:lnTo>
                <a:lnTo>
                  <a:pt x="2966108" y="917062"/>
                </a:lnTo>
                <a:lnTo>
                  <a:pt x="2966108" y="907093"/>
                </a:lnTo>
                <a:lnTo>
                  <a:pt x="2961122" y="897125"/>
                </a:lnTo>
                <a:lnTo>
                  <a:pt x="2961122" y="887157"/>
                </a:lnTo>
                <a:lnTo>
                  <a:pt x="2961122" y="877190"/>
                </a:lnTo>
                <a:lnTo>
                  <a:pt x="2961122" y="872206"/>
                </a:lnTo>
                <a:lnTo>
                  <a:pt x="2971094" y="867221"/>
                </a:lnTo>
                <a:lnTo>
                  <a:pt x="2976077" y="862237"/>
                </a:lnTo>
                <a:lnTo>
                  <a:pt x="2981063" y="862237"/>
                </a:lnTo>
                <a:lnTo>
                  <a:pt x="2986049" y="862237"/>
                </a:lnTo>
                <a:lnTo>
                  <a:pt x="2991033" y="857253"/>
                </a:lnTo>
                <a:lnTo>
                  <a:pt x="3001003" y="857253"/>
                </a:lnTo>
                <a:lnTo>
                  <a:pt x="3010973" y="862237"/>
                </a:lnTo>
                <a:lnTo>
                  <a:pt x="3015958" y="862237"/>
                </a:lnTo>
                <a:lnTo>
                  <a:pt x="3020942" y="867221"/>
                </a:lnTo>
                <a:lnTo>
                  <a:pt x="3025928" y="877190"/>
                </a:lnTo>
                <a:lnTo>
                  <a:pt x="3025928" y="902109"/>
                </a:lnTo>
                <a:lnTo>
                  <a:pt x="3025928" y="927029"/>
                </a:lnTo>
                <a:lnTo>
                  <a:pt x="3030913" y="946965"/>
                </a:lnTo>
                <a:lnTo>
                  <a:pt x="3040885" y="956934"/>
                </a:lnTo>
                <a:lnTo>
                  <a:pt x="3045868" y="956934"/>
                </a:lnTo>
                <a:lnTo>
                  <a:pt x="3045868" y="951950"/>
                </a:lnTo>
                <a:lnTo>
                  <a:pt x="3050854" y="946965"/>
                </a:lnTo>
                <a:lnTo>
                  <a:pt x="3055840" y="941981"/>
                </a:lnTo>
                <a:lnTo>
                  <a:pt x="3060824" y="936997"/>
                </a:lnTo>
                <a:lnTo>
                  <a:pt x="3065808" y="941981"/>
                </a:lnTo>
                <a:lnTo>
                  <a:pt x="3070794" y="941981"/>
                </a:lnTo>
                <a:lnTo>
                  <a:pt x="3080764" y="951950"/>
                </a:lnTo>
                <a:lnTo>
                  <a:pt x="3095719" y="961917"/>
                </a:lnTo>
                <a:lnTo>
                  <a:pt x="3110674" y="966900"/>
                </a:lnTo>
                <a:lnTo>
                  <a:pt x="3125631" y="971884"/>
                </a:lnTo>
                <a:lnTo>
                  <a:pt x="3135599" y="976870"/>
                </a:lnTo>
                <a:lnTo>
                  <a:pt x="3145571" y="976870"/>
                </a:lnTo>
                <a:lnTo>
                  <a:pt x="3155540" y="976870"/>
                </a:lnTo>
                <a:lnTo>
                  <a:pt x="3160526" y="981852"/>
                </a:lnTo>
                <a:lnTo>
                  <a:pt x="3165510" y="986837"/>
                </a:lnTo>
                <a:lnTo>
                  <a:pt x="3170495" y="991821"/>
                </a:lnTo>
                <a:lnTo>
                  <a:pt x="3185451" y="996804"/>
                </a:lnTo>
                <a:lnTo>
                  <a:pt x="3195420" y="996804"/>
                </a:lnTo>
                <a:lnTo>
                  <a:pt x="3205390" y="996804"/>
                </a:lnTo>
                <a:lnTo>
                  <a:pt x="3215360" y="996804"/>
                </a:lnTo>
                <a:lnTo>
                  <a:pt x="3220345" y="996804"/>
                </a:lnTo>
                <a:lnTo>
                  <a:pt x="3220345" y="1001788"/>
                </a:lnTo>
                <a:lnTo>
                  <a:pt x="3225331" y="1011756"/>
                </a:lnTo>
                <a:lnTo>
                  <a:pt x="3225331" y="1021724"/>
                </a:lnTo>
                <a:lnTo>
                  <a:pt x="3220345" y="1041660"/>
                </a:lnTo>
                <a:lnTo>
                  <a:pt x="3210376" y="1056612"/>
                </a:lnTo>
                <a:lnTo>
                  <a:pt x="3205390" y="1066580"/>
                </a:lnTo>
                <a:lnTo>
                  <a:pt x="3195420" y="1081532"/>
                </a:lnTo>
                <a:lnTo>
                  <a:pt x="3190434" y="1086517"/>
                </a:lnTo>
                <a:lnTo>
                  <a:pt x="3190434" y="1091500"/>
                </a:lnTo>
                <a:lnTo>
                  <a:pt x="3190434" y="1096484"/>
                </a:lnTo>
                <a:lnTo>
                  <a:pt x="3195420" y="1096484"/>
                </a:lnTo>
                <a:lnTo>
                  <a:pt x="3205390" y="1101468"/>
                </a:lnTo>
                <a:lnTo>
                  <a:pt x="3210376" y="1111436"/>
                </a:lnTo>
                <a:lnTo>
                  <a:pt x="3210376" y="1121404"/>
                </a:lnTo>
                <a:lnTo>
                  <a:pt x="3205390" y="1131371"/>
                </a:lnTo>
                <a:lnTo>
                  <a:pt x="3205390" y="1141340"/>
                </a:lnTo>
                <a:lnTo>
                  <a:pt x="3205390" y="1151308"/>
                </a:lnTo>
                <a:lnTo>
                  <a:pt x="3210376" y="1166259"/>
                </a:lnTo>
                <a:lnTo>
                  <a:pt x="3220345" y="1176227"/>
                </a:lnTo>
                <a:lnTo>
                  <a:pt x="3230317" y="1186196"/>
                </a:lnTo>
                <a:lnTo>
                  <a:pt x="3240286" y="1196163"/>
                </a:lnTo>
                <a:lnTo>
                  <a:pt x="3250256" y="1201148"/>
                </a:lnTo>
                <a:lnTo>
                  <a:pt x="3280167" y="1206132"/>
                </a:lnTo>
                <a:lnTo>
                  <a:pt x="3280167" y="1191179"/>
                </a:lnTo>
                <a:lnTo>
                  <a:pt x="3275181" y="1191179"/>
                </a:lnTo>
                <a:lnTo>
                  <a:pt x="3270196" y="1186196"/>
                </a:lnTo>
                <a:lnTo>
                  <a:pt x="3265211" y="1181211"/>
                </a:lnTo>
                <a:lnTo>
                  <a:pt x="3255241" y="1171243"/>
                </a:lnTo>
                <a:lnTo>
                  <a:pt x="3250256" y="1161276"/>
                </a:lnTo>
                <a:lnTo>
                  <a:pt x="3250256" y="1146324"/>
                </a:lnTo>
                <a:lnTo>
                  <a:pt x="3250256" y="1131371"/>
                </a:lnTo>
                <a:lnTo>
                  <a:pt x="3260225" y="1111436"/>
                </a:lnTo>
                <a:lnTo>
                  <a:pt x="3260225" y="996804"/>
                </a:lnTo>
                <a:lnTo>
                  <a:pt x="3255241" y="991821"/>
                </a:lnTo>
                <a:lnTo>
                  <a:pt x="3250256" y="986837"/>
                </a:lnTo>
                <a:lnTo>
                  <a:pt x="3240286" y="981852"/>
                </a:lnTo>
                <a:lnTo>
                  <a:pt x="3230317" y="971884"/>
                </a:lnTo>
                <a:lnTo>
                  <a:pt x="3220345" y="961917"/>
                </a:lnTo>
                <a:lnTo>
                  <a:pt x="3215360" y="956934"/>
                </a:lnTo>
                <a:lnTo>
                  <a:pt x="3215360" y="946965"/>
                </a:lnTo>
                <a:lnTo>
                  <a:pt x="3210376" y="946965"/>
                </a:lnTo>
                <a:lnTo>
                  <a:pt x="3205390" y="946965"/>
                </a:lnTo>
                <a:lnTo>
                  <a:pt x="3190434" y="946965"/>
                </a:lnTo>
                <a:lnTo>
                  <a:pt x="3180465" y="941981"/>
                </a:lnTo>
                <a:lnTo>
                  <a:pt x="3170495" y="941981"/>
                </a:lnTo>
                <a:lnTo>
                  <a:pt x="3165510" y="932013"/>
                </a:lnTo>
                <a:lnTo>
                  <a:pt x="3165510" y="917062"/>
                </a:lnTo>
                <a:lnTo>
                  <a:pt x="3165510" y="892141"/>
                </a:lnTo>
                <a:lnTo>
                  <a:pt x="3160526" y="862237"/>
                </a:lnTo>
                <a:lnTo>
                  <a:pt x="3170495" y="832333"/>
                </a:lnTo>
                <a:lnTo>
                  <a:pt x="3180465" y="802430"/>
                </a:lnTo>
                <a:lnTo>
                  <a:pt x="3205390" y="787477"/>
                </a:lnTo>
                <a:lnTo>
                  <a:pt x="3260225" y="772526"/>
                </a:lnTo>
                <a:lnTo>
                  <a:pt x="3295120" y="757575"/>
                </a:lnTo>
                <a:lnTo>
                  <a:pt x="3305091" y="742621"/>
                </a:lnTo>
                <a:lnTo>
                  <a:pt x="3305091" y="732654"/>
                </a:lnTo>
                <a:lnTo>
                  <a:pt x="3300108" y="727670"/>
                </a:lnTo>
                <a:lnTo>
                  <a:pt x="3295120" y="722686"/>
                </a:lnTo>
                <a:lnTo>
                  <a:pt x="3295120" y="712718"/>
                </a:lnTo>
                <a:lnTo>
                  <a:pt x="3305091" y="707734"/>
                </a:lnTo>
                <a:lnTo>
                  <a:pt x="3315063" y="702750"/>
                </a:lnTo>
                <a:lnTo>
                  <a:pt x="3325032" y="692782"/>
                </a:lnTo>
                <a:lnTo>
                  <a:pt x="3339986" y="682814"/>
                </a:lnTo>
                <a:lnTo>
                  <a:pt x="3354942" y="672846"/>
                </a:lnTo>
                <a:lnTo>
                  <a:pt x="3359927" y="657894"/>
                </a:lnTo>
                <a:lnTo>
                  <a:pt x="3364911" y="647926"/>
                </a:lnTo>
                <a:lnTo>
                  <a:pt x="3374882" y="618022"/>
                </a:lnTo>
                <a:lnTo>
                  <a:pt x="3389837" y="583135"/>
                </a:lnTo>
                <a:lnTo>
                  <a:pt x="3409777" y="558215"/>
                </a:lnTo>
                <a:lnTo>
                  <a:pt x="3429718" y="543263"/>
                </a:lnTo>
                <a:lnTo>
                  <a:pt x="3459628" y="538279"/>
                </a:lnTo>
                <a:lnTo>
                  <a:pt x="3479568" y="528311"/>
                </a:lnTo>
                <a:lnTo>
                  <a:pt x="3494523" y="513360"/>
                </a:lnTo>
                <a:lnTo>
                  <a:pt x="3504495" y="503392"/>
                </a:lnTo>
                <a:lnTo>
                  <a:pt x="3514464" y="498407"/>
                </a:lnTo>
                <a:lnTo>
                  <a:pt x="3524434" y="488440"/>
                </a:lnTo>
                <a:lnTo>
                  <a:pt x="3534403" y="483456"/>
                </a:lnTo>
                <a:lnTo>
                  <a:pt x="3549359" y="473488"/>
                </a:lnTo>
                <a:lnTo>
                  <a:pt x="3559329" y="468504"/>
                </a:lnTo>
                <a:lnTo>
                  <a:pt x="3569300" y="463520"/>
                </a:lnTo>
                <a:lnTo>
                  <a:pt x="3574286" y="463520"/>
                </a:lnTo>
                <a:lnTo>
                  <a:pt x="3574286" y="468504"/>
                </a:lnTo>
                <a:lnTo>
                  <a:pt x="3574286" y="473488"/>
                </a:lnTo>
                <a:lnTo>
                  <a:pt x="3579269" y="478472"/>
                </a:lnTo>
                <a:lnTo>
                  <a:pt x="3589241" y="483456"/>
                </a:lnTo>
                <a:lnTo>
                  <a:pt x="3599210" y="483456"/>
                </a:lnTo>
                <a:lnTo>
                  <a:pt x="3609180" y="483456"/>
                </a:lnTo>
                <a:lnTo>
                  <a:pt x="3629120" y="483456"/>
                </a:lnTo>
                <a:lnTo>
                  <a:pt x="3664016" y="478472"/>
                </a:lnTo>
                <a:lnTo>
                  <a:pt x="3698911" y="483456"/>
                </a:lnTo>
                <a:lnTo>
                  <a:pt x="3728820" y="503392"/>
                </a:lnTo>
                <a:lnTo>
                  <a:pt x="3743775" y="533295"/>
                </a:lnTo>
                <a:lnTo>
                  <a:pt x="3753746" y="553231"/>
                </a:lnTo>
                <a:lnTo>
                  <a:pt x="3763718" y="568183"/>
                </a:lnTo>
                <a:lnTo>
                  <a:pt x="3773687" y="573167"/>
                </a:lnTo>
                <a:lnTo>
                  <a:pt x="3783657" y="578151"/>
                </a:lnTo>
                <a:lnTo>
                  <a:pt x="3793626" y="568183"/>
                </a:lnTo>
                <a:lnTo>
                  <a:pt x="3798612" y="558215"/>
                </a:lnTo>
                <a:lnTo>
                  <a:pt x="3798612" y="538279"/>
                </a:lnTo>
                <a:lnTo>
                  <a:pt x="3798612" y="523327"/>
                </a:lnTo>
                <a:lnTo>
                  <a:pt x="3798612" y="508375"/>
                </a:lnTo>
                <a:lnTo>
                  <a:pt x="3798612" y="503392"/>
                </a:lnTo>
                <a:lnTo>
                  <a:pt x="3798612" y="498407"/>
                </a:lnTo>
                <a:lnTo>
                  <a:pt x="3733806" y="448568"/>
                </a:lnTo>
                <a:lnTo>
                  <a:pt x="3728820" y="448568"/>
                </a:lnTo>
                <a:lnTo>
                  <a:pt x="3728820" y="443584"/>
                </a:lnTo>
                <a:lnTo>
                  <a:pt x="3723835" y="438600"/>
                </a:lnTo>
                <a:lnTo>
                  <a:pt x="3718851" y="433616"/>
                </a:lnTo>
                <a:lnTo>
                  <a:pt x="3713866" y="428633"/>
                </a:lnTo>
                <a:lnTo>
                  <a:pt x="3713866" y="423648"/>
                </a:lnTo>
                <a:lnTo>
                  <a:pt x="3718851" y="423648"/>
                </a:lnTo>
                <a:lnTo>
                  <a:pt x="3723835" y="423648"/>
                </a:lnTo>
                <a:lnTo>
                  <a:pt x="3768702" y="443584"/>
                </a:lnTo>
                <a:lnTo>
                  <a:pt x="3788642" y="408697"/>
                </a:lnTo>
                <a:lnTo>
                  <a:pt x="3778673" y="388761"/>
                </a:lnTo>
                <a:lnTo>
                  <a:pt x="3788642" y="378793"/>
                </a:lnTo>
                <a:lnTo>
                  <a:pt x="3803597" y="358857"/>
                </a:lnTo>
                <a:lnTo>
                  <a:pt x="3823537" y="333937"/>
                </a:lnTo>
                <a:lnTo>
                  <a:pt x="3843478" y="309018"/>
                </a:lnTo>
                <a:lnTo>
                  <a:pt x="3853448" y="294065"/>
                </a:lnTo>
                <a:lnTo>
                  <a:pt x="3868403" y="279114"/>
                </a:lnTo>
                <a:lnTo>
                  <a:pt x="3888343" y="264162"/>
                </a:lnTo>
                <a:close/>
                <a:moveTo>
                  <a:pt x="8698920" y="249199"/>
                </a:moveTo>
                <a:lnTo>
                  <a:pt x="8713876" y="249199"/>
                </a:lnTo>
                <a:lnTo>
                  <a:pt x="8748771" y="254183"/>
                </a:lnTo>
                <a:lnTo>
                  <a:pt x="8788652" y="259167"/>
                </a:lnTo>
                <a:lnTo>
                  <a:pt x="8803607" y="264150"/>
                </a:lnTo>
                <a:lnTo>
                  <a:pt x="8808592" y="269134"/>
                </a:lnTo>
                <a:lnTo>
                  <a:pt x="8813577" y="279102"/>
                </a:lnTo>
                <a:lnTo>
                  <a:pt x="8813577" y="284086"/>
                </a:lnTo>
                <a:lnTo>
                  <a:pt x="8808592" y="289070"/>
                </a:lnTo>
                <a:lnTo>
                  <a:pt x="8803607" y="294054"/>
                </a:lnTo>
                <a:lnTo>
                  <a:pt x="8798622" y="294054"/>
                </a:lnTo>
                <a:lnTo>
                  <a:pt x="8788652" y="294054"/>
                </a:lnTo>
                <a:lnTo>
                  <a:pt x="8783667" y="299038"/>
                </a:lnTo>
                <a:lnTo>
                  <a:pt x="8773696" y="309006"/>
                </a:lnTo>
                <a:lnTo>
                  <a:pt x="8763726" y="318974"/>
                </a:lnTo>
                <a:lnTo>
                  <a:pt x="8753756" y="323958"/>
                </a:lnTo>
                <a:lnTo>
                  <a:pt x="8748771" y="328942"/>
                </a:lnTo>
                <a:lnTo>
                  <a:pt x="8728831" y="333926"/>
                </a:lnTo>
                <a:lnTo>
                  <a:pt x="8713876" y="333926"/>
                </a:lnTo>
                <a:lnTo>
                  <a:pt x="8698920" y="333926"/>
                </a:lnTo>
                <a:lnTo>
                  <a:pt x="8688950" y="333926"/>
                </a:lnTo>
                <a:lnTo>
                  <a:pt x="8683965" y="333926"/>
                </a:lnTo>
                <a:lnTo>
                  <a:pt x="8669010" y="313990"/>
                </a:lnTo>
                <a:lnTo>
                  <a:pt x="8669010" y="289070"/>
                </a:lnTo>
                <a:lnTo>
                  <a:pt x="8678980" y="269134"/>
                </a:lnTo>
                <a:lnTo>
                  <a:pt x="8693935" y="254183"/>
                </a:lnTo>
                <a:close/>
                <a:moveTo>
                  <a:pt x="8938202" y="239230"/>
                </a:moveTo>
                <a:lnTo>
                  <a:pt x="8943187" y="239230"/>
                </a:lnTo>
                <a:lnTo>
                  <a:pt x="8943187" y="244214"/>
                </a:lnTo>
                <a:lnTo>
                  <a:pt x="8948172" y="249198"/>
                </a:lnTo>
                <a:lnTo>
                  <a:pt x="8948172" y="254182"/>
                </a:lnTo>
                <a:lnTo>
                  <a:pt x="8953158" y="259166"/>
                </a:lnTo>
                <a:lnTo>
                  <a:pt x="8973098" y="318974"/>
                </a:lnTo>
                <a:lnTo>
                  <a:pt x="8978083" y="333926"/>
                </a:lnTo>
                <a:lnTo>
                  <a:pt x="8978083" y="343893"/>
                </a:lnTo>
                <a:lnTo>
                  <a:pt x="8978083" y="348877"/>
                </a:lnTo>
                <a:lnTo>
                  <a:pt x="8978083" y="353861"/>
                </a:lnTo>
                <a:lnTo>
                  <a:pt x="8973098" y="353861"/>
                </a:lnTo>
                <a:lnTo>
                  <a:pt x="8973098" y="358845"/>
                </a:lnTo>
                <a:lnTo>
                  <a:pt x="8958143" y="353861"/>
                </a:lnTo>
                <a:lnTo>
                  <a:pt x="8948172" y="343893"/>
                </a:lnTo>
                <a:lnTo>
                  <a:pt x="8938202" y="333926"/>
                </a:lnTo>
                <a:lnTo>
                  <a:pt x="8933217" y="323958"/>
                </a:lnTo>
                <a:lnTo>
                  <a:pt x="8933217" y="309006"/>
                </a:lnTo>
                <a:lnTo>
                  <a:pt x="8933217" y="304022"/>
                </a:lnTo>
                <a:lnTo>
                  <a:pt x="8928232" y="294054"/>
                </a:lnTo>
                <a:lnTo>
                  <a:pt x="8933217" y="269134"/>
                </a:lnTo>
                <a:lnTo>
                  <a:pt x="8933217" y="254182"/>
                </a:lnTo>
                <a:lnTo>
                  <a:pt x="8933217" y="244214"/>
                </a:lnTo>
                <a:close/>
                <a:moveTo>
                  <a:pt x="10633122" y="229264"/>
                </a:moveTo>
                <a:lnTo>
                  <a:pt x="10682972" y="234248"/>
                </a:lnTo>
                <a:lnTo>
                  <a:pt x="10717868" y="234248"/>
                </a:lnTo>
                <a:lnTo>
                  <a:pt x="10732823" y="239231"/>
                </a:lnTo>
                <a:lnTo>
                  <a:pt x="10742793" y="244216"/>
                </a:lnTo>
                <a:lnTo>
                  <a:pt x="10742793" y="249200"/>
                </a:lnTo>
                <a:lnTo>
                  <a:pt x="10747778" y="254183"/>
                </a:lnTo>
                <a:lnTo>
                  <a:pt x="10742793" y="259167"/>
                </a:lnTo>
                <a:lnTo>
                  <a:pt x="10742793" y="264151"/>
                </a:lnTo>
                <a:lnTo>
                  <a:pt x="10722853" y="269135"/>
                </a:lnTo>
                <a:lnTo>
                  <a:pt x="10702912" y="284087"/>
                </a:lnTo>
                <a:lnTo>
                  <a:pt x="10682972" y="304023"/>
                </a:lnTo>
                <a:lnTo>
                  <a:pt x="10663032" y="318975"/>
                </a:lnTo>
                <a:lnTo>
                  <a:pt x="10658047" y="323959"/>
                </a:lnTo>
                <a:lnTo>
                  <a:pt x="10687957" y="309007"/>
                </a:lnTo>
                <a:lnTo>
                  <a:pt x="10697927" y="304023"/>
                </a:lnTo>
                <a:lnTo>
                  <a:pt x="10707897" y="299039"/>
                </a:lnTo>
                <a:lnTo>
                  <a:pt x="10722853" y="294055"/>
                </a:lnTo>
                <a:lnTo>
                  <a:pt x="10737808" y="294055"/>
                </a:lnTo>
                <a:lnTo>
                  <a:pt x="10747778" y="289071"/>
                </a:lnTo>
                <a:lnTo>
                  <a:pt x="10757748" y="284087"/>
                </a:lnTo>
                <a:lnTo>
                  <a:pt x="10762733" y="279103"/>
                </a:lnTo>
                <a:lnTo>
                  <a:pt x="10772703" y="274119"/>
                </a:lnTo>
                <a:lnTo>
                  <a:pt x="10782673" y="274119"/>
                </a:lnTo>
                <a:lnTo>
                  <a:pt x="10787658" y="274119"/>
                </a:lnTo>
                <a:lnTo>
                  <a:pt x="10787658" y="299039"/>
                </a:lnTo>
                <a:lnTo>
                  <a:pt x="10807598" y="299039"/>
                </a:lnTo>
                <a:lnTo>
                  <a:pt x="10817569" y="299039"/>
                </a:lnTo>
                <a:lnTo>
                  <a:pt x="10832524" y="304023"/>
                </a:lnTo>
                <a:lnTo>
                  <a:pt x="10842494" y="309007"/>
                </a:lnTo>
                <a:lnTo>
                  <a:pt x="10852464" y="318975"/>
                </a:lnTo>
                <a:lnTo>
                  <a:pt x="10857449" y="328943"/>
                </a:lnTo>
                <a:lnTo>
                  <a:pt x="10857449" y="338911"/>
                </a:lnTo>
                <a:lnTo>
                  <a:pt x="10852464" y="348879"/>
                </a:lnTo>
                <a:lnTo>
                  <a:pt x="10847479" y="353863"/>
                </a:lnTo>
                <a:lnTo>
                  <a:pt x="10842494" y="358846"/>
                </a:lnTo>
                <a:lnTo>
                  <a:pt x="10842494" y="363831"/>
                </a:lnTo>
                <a:lnTo>
                  <a:pt x="10837509" y="363831"/>
                </a:lnTo>
                <a:lnTo>
                  <a:pt x="10832524" y="363831"/>
                </a:lnTo>
                <a:lnTo>
                  <a:pt x="10817569" y="368814"/>
                </a:lnTo>
                <a:lnTo>
                  <a:pt x="10802613" y="368814"/>
                </a:lnTo>
                <a:lnTo>
                  <a:pt x="10787658" y="373798"/>
                </a:lnTo>
                <a:lnTo>
                  <a:pt x="10777688" y="378782"/>
                </a:lnTo>
                <a:lnTo>
                  <a:pt x="10767718" y="383766"/>
                </a:lnTo>
                <a:lnTo>
                  <a:pt x="10757748" y="388750"/>
                </a:lnTo>
                <a:lnTo>
                  <a:pt x="10757748" y="398718"/>
                </a:lnTo>
                <a:lnTo>
                  <a:pt x="10752763" y="408686"/>
                </a:lnTo>
                <a:lnTo>
                  <a:pt x="10752763" y="418654"/>
                </a:lnTo>
                <a:lnTo>
                  <a:pt x="10752763" y="423638"/>
                </a:lnTo>
                <a:lnTo>
                  <a:pt x="10762733" y="408686"/>
                </a:lnTo>
                <a:lnTo>
                  <a:pt x="10787658" y="388750"/>
                </a:lnTo>
                <a:lnTo>
                  <a:pt x="10817569" y="378782"/>
                </a:lnTo>
                <a:lnTo>
                  <a:pt x="10837509" y="378782"/>
                </a:lnTo>
                <a:lnTo>
                  <a:pt x="10847479" y="378782"/>
                </a:lnTo>
                <a:lnTo>
                  <a:pt x="10857449" y="398718"/>
                </a:lnTo>
                <a:lnTo>
                  <a:pt x="10847479" y="413670"/>
                </a:lnTo>
                <a:lnTo>
                  <a:pt x="10837509" y="423638"/>
                </a:lnTo>
                <a:lnTo>
                  <a:pt x="10827539" y="428622"/>
                </a:lnTo>
                <a:lnTo>
                  <a:pt x="10827539" y="433606"/>
                </a:lnTo>
                <a:lnTo>
                  <a:pt x="10827539" y="438590"/>
                </a:lnTo>
                <a:lnTo>
                  <a:pt x="10827539" y="443574"/>
                </a:lnTo>
                <a:lnTo>
                  <a:pt x="10832524" y="438590"/>
                </a:lnTo>
                <a:lnTo>
                  <a:pt x="10842494" y="433606"/>
                </a:lnTo>
                <a:lnTo>
                  <a:pt x="10852464" y="428622"/>
                </a:lnTo>
                <a:lnTo>
                  <a:pt x="10857449" y="423638"/>
                </a:lnTo>
                <a:lnTo>
                  <a:pt x="10867419" y="413670"/>
                </a:lnTo>
                <a:lnTo>
                  <a:pt x="10872404" y="408686"/>
                </a:lnTo>
                <a:lnTo>
                  <a:pt x="10877389" y="403702"/>
                </a:lnTo>
                <a:lnTo>
                  <a:pt x="10877389" y="398718"/>
                </a:lnTo>
                <a:lnTo>
                  <a:pt x="10892344" y="388750"/>
                </a:lnTo>
                <a:lnTo>
                  <a:pt x="10902314" y="388750"/>
                </a:lnTo>
                <a:lnTo>
                  <a:pt x="10912285" y="383766"/>
                </a:lnTo>
                <a:lnTo>
                  <a:pt x="10922255" y="388750"/>
                </a:lnTo>
                <a:lnTo>
                  <a:pt x="10927240" y="388750"/>
                </a:lnTo>
                <a:lnTo>
                  <a:pt x="10932225" y="393734"/>
                </a:lnTo>
                <a:lnTo>
                  <a:pt x="10907300" y="448558"/>
                </a:lnTo>
                <a:lnTo>
                  <a:pt x="10892344" y="478461"/>
                </a:lnTo>
                <a:lnTo>
                  <a:pt x="10882374" y="503381"/>
                </a:lnTo>
                <a:lnTo>
                  <a:pt x="10862434" y="528301"/>
                </a:lnTo>
                <a:lnTo>
                  <a:pt x="10842494" y="553221"/>
                </a:lnTo>
                <a:lnTo>
                  <a:pt x="10827539" y="573157"/>
                </a:lnTo>
                <a:lnTo>
                  <a:pt x="10822554" y="578141"/>
                </a:lnTo>
                <a:lnTo>
                  <a:pt x="10842494" y="568173"/>
                </a:lnTo>
                <a:lnTo>
                  <a:pt x="10867419" y="548237"/>
                </a:lnTo>
                <a:lnTo>
                  <a:pt x="10902314" y="523317"/>
                </a:lnTo>
                <a:lnTo>
                  <a:pt x="10932225" y="498397"/>
                </a:lnTo>
                <a:lnTo>
                  <a:pt x="10952165" y="473478"/>
                </a:lnTo>
                <a:lnTo>
                  <a:pt x="10957150" y="458526"/>
                </a:lnTo>
                <a:lnTo>
                  <a:pt x="10962135" y="448558"/>
                </a:lnTo>
                <a:lnTo>
                  <a:pt x="10962135" y="443574"/>
                </a:lnTo>
                <a:lnTo>
                  <a:pt x="10957150" y="438590"/>
                </a:lnTo>
                <a:lnTo>
                  <a:pt x="10952165" y="433606"/>
                </a:lnTo>
                <a:lnTo>
                  <a:pt x="10952165" y="423638"/>
                </a:lnTo>
                <a:lnTo>
                  <a:pt x="10952165" y="418654"/>
                </a:lnTo>
                <a:lnTo>
                  <a:pt x="10957150" y="413670"/>
                </a:lnTo>
                <a:lnTo>
                  <a:pt x="10962135" y="413670"/>
                </a:lnTo>
                <a:lnTo>
                  <a:pt x="10967120" y="418654"/>
                </a:lnTo>
                <a:lnTo>
                  <a:pt x="10972105" y="423638"/>
                </a:lnTo>
                <a:lnTo>
                  <a:pt x="10977090" y="433606"/>
                </a:lnTo>
                <a:lnTo>
                  <a:pt x="10982075" y="428622"/>
                </a:lnTo>
                <a:lnTo>
                  <a:pt x="10987060" y="423638"/>
                </a:lnTo>
                <a:lnTo>
                  <a:pt x="10992046" y="418654"/>
                </a:lnTo>
                <a:lnTo>
                  <a:pt x="10992046" y="413670"/>
                </a:lnTo>
                <a:lnTo>
                  <a:pt x="10992046" y="408686"/>
                </a:lnTo>
                <a:lnTo>
                  <a:pt x="11036911" y="438590"/>
                </a:lnTo>
                <a:lnTo>
                  <a:pt x="11026941" y="443574"/>
                </a:lnTo>
                <a:lnTo>
                  <a:pt x="11026941" y="453542"/>
                </a:lnTo>
                <a:lnTo>
                  <a:pt x="11026941" y="458526"/>
                </a:lnTo>
                <a:lnTo>
                  <a:pt x="11026941" y="463510"/>
                </a:lnTo>
                <a:lnTo>
                  <a:pt x="11026941" y="473478"/>
                </a:lnTo>
                <a:lnTo>
                  <a:pt x="11026941" y="483445"/>
                </a:lnTo>
                <a:lnTo>
                  <a:pt x="11021956" y="498397"/>
                </a:lnTo>
                <a:lnTo>
                  <a:pt x="11011986" y="513349"/>
                </a:lnTo>
                <a:lnTo>
                  <a:pt x="11002016" y="528301"/>
                </a:lnTo>
                <a:lnTo>
                  <a:pt x="10992046" y="538269"/>
                </a:lnTo>
                <a:lnTo>
                  <a:pt x="10977090" y="548237"/>
                </a:lnTo>
                <a:lnTo>
                  <a:pt x="10962135" y="553221"/>
                </a:lnTo>
                <a:lnTo>
                  <a:pt x="10947180" y="563189"/>
                </a:lnTo>
                <a:lnTo>
                  <a:pt x="10932225" y="568173"/>
                </a:lnTo>
                <a:lnTo>
                  <a:pt x="10927240" y="573157"/>
                </a:lnTo>
                <a:lnTo>
                  <a:pt x="10932225" y="578141"/>
                </a:lnTo>
                <a:lnTo>
                  <a:pt x="10937210" y="578141"/>
                </a:lnTo>
                <a:lnTo>
                  <a:pt x="10942195" y="578141"/>
                </a:lnTo>
                <a:lnTo>
                  <a:pt x="10952165" y="573157"/>
                </a:lnTo>
                <a:lnTo>
                  <a:pt x="10962135" y="573157"/>
                </a:lnTo>
                <a:lnTo>
                  <a:pt x="10972105" y="573157"/>
                </a:lnTo>
                <a:lnTo>
                  <a:pt x="10977090" y="573157"/>
                </a:lnTo>
                <a:lnTo>
                  <a:pt x="10972105" y="578141"/>
                </a:lnTo>
                <a:lnTo>
                  <a:pt x="10967120" y="588109"/>
                </a:lnTo>
                <a:lnTo>
                  <a:pt x="10957150" y="593092"/>
                </a:lnTo>
                <a:lnTo>
                  <a:pt x="10957150" y="603060"/>
                </a:lnTo>
                <a:lnTo>
                  <a:pt x="10957150" y="613028"/>
                </a:lnTo>
                <a:lnTo>
                  <a:pt x="10957150" y="622996"/>
                </a:lnTo>
                <a:lnTo>
                  <a:pt x="10957150" y="632964"/>
                </a:lnTo>
                <a:lnTo>
                  <a:pt x="10957150" y="642932"/>
                </a:lnTo>
                <a:lnTo>
                  <a:pt x="10952165" y="652900"/>
                </a:lnTo>
                <a:lnTo>
                  <a:pt x="10942195" y="662868"/>
                </a:lnTo>
                <a:lnTo>
                  <a:pt x="10937210" y="662868"/>
                </a:lnTo>
                <a:lnTo>
                  <a:pt x="10927240" y="662868"/>
                </a:lnTo>
                <a:lnTo>
                  <a:pt x="10922255" y="662868"/>
                </a:lnTo>
                <a:lnTo>
                  <a:pt x="10917270" y="657884"/>
                </a:lnTo>
                <a:lnTo>
                  <a:pt x="10907300" y="657884"/>
                </a:lnTo>
                <a:lnTo>
                  <a:pt x="10897330" y="662868"/>
                </a:lnTo>
                <a:lnTo>
                  <a:pt x="10892344" y="667852"/>
                </a:lnTo>
                <a:lnTo>
                  <a:pt x="10887359" y="677820"/>
                </a:lnTo>
                <a:lnTo>
                  <a:pt x="10887359" y="687788"/>
                </a:lnTo>
                <a:lnTo>
                  <a:pt x="10882374" y="692772"/>
                </a:lnTo>
                <a:lnTo>
                  <a:pt x="10882374" y="697756"/>
                </a:lnTo>
                <a:lnTo>
                  <a:pt x="10887359" y="752579"/>
                </a:lnTo>
                <a:lnTo>
                  <a:pt x="10887359" y="802419"/>
                </a:lnTo>
                <a:lnTo>
                  <a:pt x="10882374" y="832323"/>
                </a:lnTo>
                <a:lnTo>
                  <a:pt x="10877389" y="852258"/>
                </a:lnTo>
                <a:lnTo>
                  <a:pt x="10872404" y="862227"/>
                </a:lnTo>
                <a:lnTo>
                  <a:pt x="10872404" y="867210"/>
                </a:lnTo>
                <a:lnTo>
                  <a:pt x="10862434" y="872195"/>
                </a:lnTo>
                <a:lnTo>
                  <a:pt x="10862434" y="877179"/>
                </a:lnTo>
                <a:lnTo>
                  <a:pt x="10867419" y="887146"/>
                </a:lnTo>
                <a:lnTo>
                  <a:pt x="10872404" y="892130"/>
                </a:lnTo>
                <a:lnTo>
                  <a:pt x="10882374" y="897114"/>
                </a:lnTo>
                <a:lnTo>
                  <a:pt x="10887359" y="902098"/>
                </a:lnTo>
                <a:lnTo>
                  <a:pt x="10887359" y="907082"/>
                </a:lnTo>
                <a:lnTo>
                  <a:pt x="10892344" y="917050"/>
                </a:lnTo>
                <a:lnTo>
                  <a:pt x="10892344" y="927018"/>
                </a:lnTo>
                <a:lnTo>
                  <a:pt x="10892344" y="941970"/>
                </a:lnTo>
                <a:lnTo>
                  <a:pt x="10892344" y="956922"/>
                </a:lnTo>
                <a:lnTo>
                  <a:pt x="10892344" y="971874"/>
                </a:lnTo>
                <a:lnTo>
                  <a:pt x="10892344" y="976858"/>
                </a:lnTo>
                <a:lnTo>
                  <a:pt x="10892344" y="991809"/>
                </a:lnTo>
                <a:lnTo>
                  <a:pt x="10892344" y="996794"/>
                </a:lnTo>
                <a:lnTo>
                  <a:pt x="10892344" y="1001777"/>
                </a:lnTo>
                <a:lnTo>
                  <a:pt x="10897330" y="1001777"/>
                </a:lnTo>
                <a:lnTo>
                  <a:pt x="10907300" y="1001777"/>
                </a:lnTo>
                <a:lnTo>
                  <a:pt x="10922255" y="996794"/>
                </a:lnTo>
                <a:lnTo>
                  <a:pt x="10937210" y="996794"/>
                </a:lnTo>
                <a:lnTo>
                  <a:pt x="10952165" y="996794"/>
                </a:lnTo>
                <a:lnTo>
                  <a:pt x="10957150" y="1001777"/>
                </a:lnTo>
                <a:lnTo>
                  <a:pt x="10967120" y="1011745"/>
                </a:lnTo>
                <a:lnTo>
                  <a:pt x="10967120" y="1016729"/>
                </a:lnTo>
                <a:lnTo>
                  <a:pt x="10972105" y="1026697"/>
                </a:lnTo>
                <a:lnTo>
                  <a:pt x="10972105" y="1031681"/>
                </a:lnTo>
                <a:lnTo>
                  <a:pt x="10972105" y="1036665"/>
                </a:lnTo>
                <a:lnTo>
                  <a:pt x="10982075" y="1036665"/>
                </a:lnTo>
                <a:lnTo>
                  <a:pt x="10992046" y="1046633"/>
                </a:lnTo>
                <a:lnTo>
                  <a:pt x="10997031" y="1056601"/>
                </a:lnTo>
                <a:lnTo>
                  <a:pt x="10997031" y="1066569"/>
                </a:lnTo>
                <a:lnTo>
                  <a:pt x="11002016" y="1076537"/>
                </a:lnTo>
                <a:lnTo>
                  <a:pt x="10987060" y="1101457"/>
                </a:lnTo>
                <a:lnTo>
                  <a:pt x="10962135" y="1136344"/>
                </a:lnTo>
                <a:lnTo>
                  <a:pt x="10942195" y="1151296"/>
                </a:lnTo>
                <a:lnTo>
                  <a:pt x="10942195" y="1161264"/>
                </a:lnTo>
                <a:lnTo>
                  <a:pt x="10942195" y="1166248"/>
                </a:lnTo>
                <a:lnTo>
                  <a:pt x="10937210" y="1171232"/>
                </a:lnTo>
                <a:lnTo>
                  <a:pt x="10932225" y="1176216"/>
                </a:lnTo>
                <a:lnTo>
                  <a:pt x="10927240" y="1181200"/>
                </a:lnTo>
                <a:lnTo>
                  <a:pt x="10917270" y="1181200"/>
                </a:lnTo>
                <a:lnTo>
                  <a:pt x="10902314" y="1186184"/>
                </a:lnTo>
                <a:lnTo>
                  <a:pt x="10892344" y="1186184"/>
                </a:lnTo>
                <a:lnTo>
                  <a:pt x="10892344" y="1191168"/>
                </a:lnTo>
                <a:lnTo>
                  <a:pt x="10892344" y="1196152"/>
                </a:lnTo>
                <a:lnTo>
                  <a:pt x="10897330" y="1206120"/>
                </a:lnTo>
                <a:lnTo>
                  <a:pt x="10897330" y="1211104"/>
                </a:lnTo>
                <a:lnTo>
                  <a:pt x="10902314" y="1211104"/>
                </a:lnTo>
                <a:lnTo>
                  <a:pt x="10902314" y="1216088"/>
                </a:lnTo>
                <a:lnTo>
                  <a:pt x="10902314" y="1255959"/>
                </a:lnTo>
                <a:lnTo>
                  <a:pt x="10887359" y="1255959"/>
                </a:lnTo>
                <a:lnTo>
                  <a:pt x="10887359" y="1260943"/>
                </a:lnTo>
                <a:lnTo>
                  <a:pt x="10892344" y="1270911"/>
                </a:lnTo>
                <a:lnTo>
                  <a:pt x="10897330" y="1275895"/>
                </a:lnTo>
                <a:lnTo>
                  <a:pt x="10902314" y="1280879"/>
                </a:lnTo>
                <a:lnTo>
                  <a:pt x="10912285" y="1290847"/>
                </a:lnTo>
                <a:lnTo>
                  <a:pt x="10917270" y="1295831"/>
                </a:lnTo>
                <a:lnTo>
                  <a:pt x="10922255" y="1305799"/>
                </a:lnTo>
                <a:lnTo>
                  <a:pt x="10922255" y="1310783"/>
                </a:lnTo>
                <a:lnTo>
                  <a:pt x="10927240" y="1370590"/>
                </a:lnTo>
                <a:lnTo>
                  <a:pt x="10887359" y="1365606"/>
                </a:lnTo>
                <a:lnTo>
                  <a:pt x="10882374" y="1365606"/>
                </a:lnTo>
                <a:lnTo>
                  <a:pt x="10882374" y="1355639"/>
                </a:lnTo>
                <a:lnTo>
                  <a:pt x="10872404" y="1345671"/>
                </a:lnTo>
                <a:lnTo>
                  <a:pt x="10867419" y="1330719"/>
                </a:lnTo>
                <a:lnTo>
                  <a:pt x="10862434" y="1315767"/>
                </a:lnTo>
                <a:lnTo>
                  <a:pt x="10857449" y="1305799"/>
                </a:lnTo>
                <a:lnTo>
                  <a:pt x="10852464" y="1300815"/>
                </a:lnTo>
                <a:lnTo>
                  <a:pt x="10852464" y="1295831"/>
                </a:lnTo>
                <a:lnTo>
                  <a:pt x="10842494" y="1295831"/>
                </a:lnTo>
                <a:lnTo>
                  <a:pt x="10832524" y="1300815"/>
                </a:lnTo>
                <a:lnTo>
                  <a:pt x="10827539" y="1300815"/>
                </a:lnTo>
                <a:lnTo>
                  <a:pt x="10827539" y="1305799"/>
                </a:lnTo>
                <a:lnTo>
                  <a:pt x="10827539" y="1310783"/>
                </a:lnTo>
                <a:lnTo>
                  <a:pt x="10827539" y="1315767"/>
                </a:lnTo>
                <a:lnTo>
                  <a:pt x="10832524" y="1320751"/>
                </a:lnTo>
                <a:lnTo>
                  <a:pt x="10837509" y="1320751"/>
                </a:lnTo>
                <a:lnTo>
                  <a:pt x="10842494" y="1330719"/>
                </a:lnTo>
                <a:lnTo>
                  <a:pt x="10842494" y="1335703"/>
                </a:lnTo>
                <a:lnTo>
                  <a:pt x="10837509" y="1340687"/>
                </a:lnTo>
                <a:lnTo>
                  <a:pt x="10832524" y="1345671"/>
                </a:lnTo>
                <a:lnTo>
                  <a:pt x="10827539" y="1345671"/>
                </a:lnTo>
                <a:lnTo>
                  <a:pt x="10847479" y="1350655"/>
                </a:lnTo>
                <a:lnTo>
                  <a:pt x="10832524" y="1380558"/>
                </a:lnTo>
                <a:lnTo>
                  <a:pt x="10807598" y="1395510"/>
                </a:lnTo>
                <a:lnTo>
                  <a:pt x="10802613" y="1395510"/>
                </a:lnTo>
                <a:lnTo>
                  <a:pt x="10797628" y="1395510"/>
                </a:lnTo>
                <a:lnTo>
                  <a:pt x="10787658" y="1390527"/>
                </a:lnTo>
                <a:lnTo>
                  <a:pt x="10777688" y="1390527"/>
                </a:lnTo>
                <a:lnTo>
                  <a:pt x="10772703" y="1390527"/>
                </a:lnTo>
                <a:lnTo>
                  <a:pt x="10772703" y="1395510"/>
                </a:lnTo>
                <a:lnTo>
                  <a:pt x="10772703" y="1400494"/>
                </a:lnTo>
                <a:lnTo>
                  <a:pt x="10772703" y="1405478"/>
                </a:lnTo>
                <a:lnTo>
                  <a:pt x="10782673" y="1405478"/>
                </a:lnTo>
                <a:lnTo>
                  <a:pt x="10787658" y="1410462"/>
                </a:lnTo>
                <a:lnTo>
                  <a:pt x="10797628" y="1410462"/>
                </a:lnTo>
                <a:lnTo>
                  <a:pt x="10807598" y="1410462"/>
                </a:lnTo>
                <a:lnTo>
                  <a:pt x="10822554" y="1405478"/>
                </a:lnTo>
                <a:lnTo>
                  <a:pt x="10832524" y="1400494"/>
                </a:lnTo>
                <a:lnTo>
                  <a:pt x="10837509" y="1395510"/>
                </a:lnTo>
                <a:lnTo>
                  <a:pt x="10842494" y="1390527"/>
                </a:lnTo>
                <a:lnTo>
                  <a:pt x="10842494" y="1385542"/>
                </a:lnTo>
                <a:lnTo>
                  <a:pt x="10847479" y="1385542"/>
                </a:lnTo>
                <a:lnTo>
                  <a:pt x="10857449" y="1385542"/>
                </a:lnTo>
                <a:lnTo>
                  <a:pt x="10867419" y="1385542"/>
                </a:lnTo>
                <a:lnTo>
                  <a:pt x="10882374" y="1385542"/>
                </a:lnTo>
                <a:lnTo>
                  <a:pt x="10892344" y="1385542"/>
                </a:lnTo>
                <a:lnTo>
                  <a:pt x="10902314" y="1390527"/>
                </a:lnTo>
                <a:lnTo>
                  <a:pt x="10907300" y="1395510"/>
                </a:lnTo>
                <a:lnTo>
                  <a:pt x="10912285" y="1400494"/>
                </a:lnTo>
                <a:lnTo>
                  <a:pt x="10912285" y="1405478"/>
                </a:lnTo>
                <a:lnTo>
                  <a:pt x="10912285" y="1410462"/>
                </a:lnTo>
                <a:lnTo>
                  <a:pt x="10902314" y="1415446"/>
                </a:lnTo>
                <a:lnTo>
                  <a:pt x="10897330" y="1420430"/>
                </a:lnTo>
                <a:lnTo>
                  <a:pt x="10887359" y="1425414"/>
                </a:lnTo>
                <a:lnTo>
                  <a:pt x="10872404" y="1435382"/>
                </a:lnTo>
                <a:lnTo>
                  <a:pt x="10867419" y="1440366"/>
                </a:lnTo>
                <a:lnTo>
                  <a:pt x="10862434" y="1445350"/>
                </a:lnTo>
                <a:lnTo>
                  <a:pt x="10852464" y="1450334"/>
                </a:lnTo>
                <a:lnTo>
                  <a:pt x="10847479" y="1460302"/>
                </a:lnTo>
                <a:lnTo>
                  <a:pt x="10837509" y="1465286"/>
                </a:lnTo>
                <a:lnTo>
                  <a:pt x="10832524" y="1470270"/>
                </a:lnTo>
                <a:lnTo>
                  <a:pt x="10827539" y="1470270"/>
                </a:lnTo>
                <a:lnTo>
                  <a:pt x="10817569" y="1470270"/>
                </a:lnTo>
                <a:lnTo>
                  <a:pt x="10812584" y="1470270"/>
                </a:lnTo>
                <a:lnTo>
                  <a:pt x="10807598" y="1475254"/>
                </a:lnTo>
                <a:lnTo>
                  <a:pt x="10807598" y="1485222"/>
                </a:lnTo>
                <a:lnTo>
                  <a:pt x="10802613" y="1485222"/>
                </a:lnTo>
                <a:lnTo>
                  <a:pt x="10792643" y="1485222"/>
                </a:lnTo>
                <a:lnTo>
                  <a:pt x="10787658" y="1475254"/>
                </a:lnTo>
                <a:lnTo>
                  <a:pt x="10782673" y="1470270"/>
                </a:lnTo>
                <a:lnTo>
                  <a:pt x="10777688" y="1470270"/>
                </a:lnTo>
                <a:lnTo>
                  <a:pt x="10772703" y="1475254"/>
                </a:lnTo>
                <a:lnTo>
                  <a:pt x="10767718" y="1480238"/>
                </a:lnTo>
                <a:lnTo>
                  <a:pt x="10762733" y="1485222"/>
                </a:lnTo>
                <a:lnTo>
                  <a:pt x="10762733" y="1490206"/>
                </a:lnTo>
                <a:lnTo>
                  <a:pt x="10757748" y="1500173"/>
                </a:lnTo>
                <a:lnTo>
                  <a:pt x="10752763" y="1505158"/>
                </a:lnTo>
                <a:lnTo>
                  <a:pt x="10752763" y="1515125"/>
                </a:lnTo>
                <a:lnTo>
                  <a:pt x="10747778" y="1520109"/>
                </a:lnTo>
                <a:lnTo>
                  <a:pt x="10742793" y="1515125"/>
                </a:lnTo>
                <a:lnTo>
                  <a:pt x="10732823" y="1520109"/>
                </a:lnTo>
                <a:lnTo>
                  <a:pt x="10712882" y="1540045"/>
                </a:lnTo>
                <a:lnTo>
                  <a:pt x="10692942" y="1559981"/>
                </a:lnTo>
                <a:lnTo>
                  <a:pt x="10668017" y="1584901"/>
                </a:lnTo>
                <a:lnTo>
                  <a:pt x="10653062" y="1604837"/>
                </a:lnTo>
                <a:lnTo>
                  <a:pt x="10648077" y="1614805"/>
                </a:lnTo>
                <a:lnTo>
                  <a:pt x="10643092" y="1614805"/>
                </a:lnTo>
                <a:lnTo>
                  <a:pt x="10638107" y="1614805"/>
                </a:lnTo>
                <a:lnTo>
                  <a:pt x="10628136" y="1619789"/>
                </a:lnTo>
                <a:lnTo>
                  <a:pt x="10618166" y="1624772"/>
                </a:lnTo>
                <a:lnTo>
                  <a:pt x="10613181" y="1629756"/>
                </a:lnTo>
                <a:lnTo>
                  <a:pt x="10608196" y="1634741"/>
                </a:lnTo>
                <a:lnTo>
                  <a:pt x="10603211" y="1639724"/>
                </a:lnTo>
                <a:lnTo>
                  <a:pt x="10593241" y="1639724"/>
                </a:lnTo>
                <a:lnTo>
                  <a:pt x="10588256" y="1639724"/>
                </a:lnTo>
                <a:lnTo>
                  <a:pt x="10588256" y="1634741"/>
                </a:lnTo>
                <a:lnTo>
                  <a:pt x="10583271" y="1634741"/>
                </a:lnTo>
                <a:lnTo>
                  <a:pt x="10573301" y="1639724"/>
                </a:lnTo>
                <a:lnTo>
                  <a:pt x="10568316" y="1639724"/>
                </a:lnTo>
                <a:lnTo>
                  <a:pt x="10563331" y="1649692"/>
                </a:lnTo>
                <a:lnTo>
                  <a:pt x="10568316" y="1654676"/>
                </a:lnTo>
                <a:lnTo>
                  <a:pt x="10568316" y="1659660"/>
                </a:lnTo>
                <a:lnTo>
                  <a:pt x="10568316" y="1664644"/>
                </a:lnTo>
                <a:lnTo>
                  <a:pt x="10563331" y="1699532"/>
                </a:lnTo>
                <a:lnTo>
                  <a:pt x="10553361" y="1739403"/>
                </a:lnTo>
                <a:lnTo>
                  <a:pt x="10553361" y="1744388"/>
                </a:lnTo>
                <a:lnTo>
                  <a:pt x="10548376" y="1744388"/>
                </a:lnTo>
                <a:lnTo>
                  <a:pt x="10543391" y="1749372"/>
                </a:lnTo>
                <a:lnTo>
                  <a:pt x="10533420" y="1754356"/>
                </a:lnTo>
                <a:lnTo>
                  <a:pt x="10533420" y="1759339"/>
                </a:lnTo>
                <a:lnTo>
                  <a:pt x="10533420" y="1764323"/>
                </a:lnTo>
                <a:lnTo>
                  <a:pt x="10538406" y="1769307"/>
                </a:lnTo>
                <a:lnTo>
                  <a:pt x="10538406" y="1779275"/>
                </a:lnTo>
                <a:lnTo>
                  <a:pt x="10538406" y="1789243"/>
                </a:lnTo>
                <a:lnTo>
                  <a:pt x="10533420" y="1799211"/>
                </a:lnTo>
                <a:lnTo>
                  <a:pt x="10528435" y="1804194"/>
                </a:lnTo>
                <a:lnTo>
                  <a:pt x="10523450" y="1819147"/>
                </a:lnTo>
                <a:lnTo>
                  <a:pt x="10523450" y="1834098"/>
                </a:lnTo>
                <a:lnTo>
                  <a:pt x="10523450" y="1854034"/>
                </a:lnTo>
                <a:lnTo>
                  <a:pt x="10523450" y="1864003"/>
                </a:lnTo>
                <a:lnTo>
                  <a:pt x="10518465" y="1868987"/>
                </a:lnTo>
                <a:lnTo>
                  <a:pt x="10508495" y="1868987"/>
                </a:lnTo>
                <a:lnTo>
                  <a:pt x="10503510" y="1868987"/>
                </a:lnTo>
                <a:lnTo>
                  <a:pt x="10493540" y="1864003"/>
                </a:lnTo>
                <a:lnTo>
                  <a:pt x="10483570" y="1864003"/>
                </a:lnTo>
                <a:lnTo>
                  <a:pt x="10473600" y="1859018"/>
                </a:lnTo>
                <a:lnTo>
                  <a:pt x="10468615" y="1854034"/>
                </a:lnTo>
                <a:lnTo>
                  <a:pt x="10463630" y="1849051"/>
                </a:lnTo>
                <a:lnTo>
                  <a:pt x="10468615" y="1849051"/>
                </a:lnTo>
                <a:lnTo>
                  <a:pt x="10473600" y="1844067"/>
                </a:lnTo>
                <a:lnTo>
                  <a:pt x="10478585" y="1839081"/>
                </a:lnTo>
                <a:lnTo>
                  <a:pt x="10483570" y="1834098"/>
                </a:lnTo>
                <a:lnTo>
                  <a:pt x="10488555" y="1829114"/>
                </a:lnTo>
                <a:lnTo>
                  <a:pt x="10488555" y="1824130"/>
                </a:lnTo>
                <a:lnTo>
                  <a:pt x="10483570" y="1824130"/>
                </a:lnTo>
                <a:lnTo>
                  <a:pt x="10478585" y="1824130"/>
                </a:lnTo>
                <a:lnTo>
                  <a:pt x="10473600" y="1829114"/>
                </a:lnTo>
                <a:lnTo>
                  <a:pt x="10468615" y="1829114"/>
                </a:lnTo>
                <a:lnTo>
                  <a:pt x="10458645" y="1834098"/>
                </a:lnTo>
                <a:lnTo>
                  <a:pt x="10443690" y="1839081"/>
                </a:lnTo>
                <a:lnTo>
                  <a:pt x="10423749" y="1839081"/>
                </a:lnTo>
                <a:lnTo>
                  <a:pt x="10413779" y="1839081"/>
                </a:lnTo>
                <a:lnTo>
                  <a:pt x="10403809" y="1834098"/>
                </a:lnTo>
                <a:lnTo>
                  <a:pt x="10398824" y="1829114"/>
                </a:lnTo>
                <a:lnTo>
                  <a:pt x="10398824" y="1819147"/>
                </a:lnTo>
                <a:lnTo>
                  <a:pt x="10393839" y="1809178"/>
                </a:lnTo>
                <a:lnTo>
                  <a:pt x="10388854" y="1794227"/>
                </a:lnTo>
                <a:lnTo>
                  <a:pt x="10388854" y="1784259"/>
                </a:lnTo>
                <a:lnTo>
                  <a:pt x="10388854" y="1774291"/>
                </a:lnTo>
                <a:lnTo>
                  <a:pt x="10383869" y="1774291"/>
                </a:lnTo>
                <a:lnTo>
                  <a:pt x="10353959" y="1724452"/>
                </a:lnTo>
                <a:lnTo>
                  <a:pt x="10353959" y="1719468"/>
                </a:lnTo>
                <a:lnTo>
                  <a:pt x="10353959" y="1709500"/>
                </a:lnTo>
                <a:lnTo>
                  <a:pt x="10348973" y="1694548"/>
                </a:lnTo>
                <a:lnTo>
                  <a:pt x="10343988" y="1684580"/>
                </a:lnTo>
                <a:lnTo>
                  <a:pt x="10339003" y="1669628"/>
                </a:lnTo>
                <a:lnTo>
                  <a:pt x="10334018" y="1654676"/>
                </a:lnTo>
                <a:lnTo>
                  <a:pt x="10329033" y="1639724"/>
                </a:lnTo>
                <a:lnTo>
                  <a:pt x="10324048" y="1619789"/>
                </a:lnTo>
                <a:lnTo>
                  <a:pt x="10324048" y="1599852"/>
                </a:lnTo>
                <a:lnTo>
                  <a:pt x="10319063" y="1584901"/>
                </a:lnTo>
                <a:lnTo>
                  <a:pt x="10319063" y="1569949"/>
                </a:lnTo>
                <a:lnTo>
                  <a:pt x="10314078" y="1554997"/>
                </a:lnTo>
                <a:lnTo>
                  <a:pt x="10314078" y="1545029"/>
                </a:lnTo>
                <a:lnTo>
                  <a:pt x="10309093" y="1540045"/>
                </a:lnTo>
                <a:lnTo>
                  <a:pt x="10329033" y="1510141"/>
                </a:lnTo>
                <a:lnTo>
                  <a:pt x="10343988" y="1495190"/>
                </a:lnTo>
                <a:lnTo>
                  <a:pt x="10339003" y="1495190"/>
                </a:lnTo>
                <a:lnTo>
                  <a:pt x="10334018" y="1495190"/>
                </a:lnTo>
                <a:lnTo>
                  <a:pt x="10334018" y="1490206"/>
                </a:lnTo>
                <a:lnTo>
                  <a:pt x="10329033" y="1485222"/>
                </a:lnTo>
                <a:lnTo>
                  <a:pt x="10334018" y="1480238"/>
                </a:lnTo>
                <a:lnTo>
                  <a:pt x="10339003" y="1480238"/>
                </a:lnTo>
                <a:lnTo>
                  <a:pt x="10343988" y="1475254"/>
                </a:lnTo>
                <a:lnTo>
                  <a:pt x="10353959" y="1470270"/>
                </a:lnTo>
                <a:lnTo>
                  <a:pt x="10358944" y="1460302"/>
                </a:lnTo>
                <a:lnTo>
                  <a:pt x="10368914" y="1450334"/>
                </a:lnTo>
                <a:lnTo>
                  <a:pt x="10378884" y="1435382"/>
                </a:lnTo>
                <a:lnTo>
                  <a:pt x="10378884" y="1425414"/>
                </a:lnTo>
                <a:lnTo>
                  <a:pt x="10378884" y="1415446"/>
                </a:lnTo>
                <a:lnTo>
                  <a:pt x="10373899" y="1410462"/>
                </a:lnTo>
                <a:lnTo>
                  <a:pt x="10368914" y="1405478"/>
                </a:lnTo>
                <a:lnTo>
                  <a:pt x="10363929" y="1400494"/>
                </a:lnTo>
                <a:lnTo>
                  <a:pt x="10353959" y="1400494"/>
                </a:lnTo>
                <a:lnTo>
                  <a:pt x="10343988" y="1395510"/>
                </a:lnTo>
                <a:lnTo>
                  <a:pt x="10329033" y="1390527"/>
                </a:lnTo>
                <a:lnTo>
                  <a:pt x="10319063" y="1385542"/>
                </a:lnTo>
                <a:lnTo>
                  <a:pt x="10314078" y="1375575"/>
                </a:lnTo>
                <a:lnTo>
                  <a:pt x="10309093" y="1370590"/>
                </a:lnTo>
                <a:lnTo>
                  <a:pt x="10309093" y="1365606"/>
                </a:lnTo>
                <a:lnTo>
                  <a:pt x="10309093" y="1360623"/>
                </a:lnTo>
                <a:lnTo>
                  <a:pt x="10319063" y="1360623"/>
                </a:lnTo>
                <a:lnTo>
                  <a:pt x="10329033" y="1360623"/>
                </a:lnTo>
                <a:lnTo>
                  <a:pt x="10343988" y="1365606"/>
                </a:lnTo>
                <a:lnTo>
                  <a:pt x="10353959" y="1370590"/>
                </a:lnTo>
                <a:lnTo>
                  <a:pt x="10363929" y="1380558"/>
                </a:lnTo>
                <a:lnTo>
                  <a:pt x="10373899" y="1385542"/>
                </a:lnTo>
                <a:lnTo>
                  <a:pt x="10383869" y="1385542"/>
                </a:lnTo>
                <a:lnTo>
                  <a:pt x="10383869" y="1375575"/>
                </a:lnTo>
                <a:lnTo>
                  <a:pt x="10383869" y="1365606"/>
                </a:lnTo>
                <a:lnTo>
                  <a:pt x="10378884" y="1355639"/>
                </a:lnTo>
                <a:lnTo>
                  <a:pt x="10368914" y="1350655"/>
                </a:lnTo>
                <a:lnTo>
                  <a:pt x="10358944" y="1350655"/>
                </a:lnTo>
                <a:lnTo>
                  <a:pt x="10353959" y="1345671"/>
                </a:lnTo>
                <a:lnTo>
                  <a:pt x="10348973" y="1340687"/>
                </a:lnTo>
                <a:lnTo>
                  <a:pt x="10348973" y="1330719"/>
                </a:lnTo>
                <a:lnTo>
                  <a:pt x="10343988" y="1320751"/>
                </a:lnTo>
                <a:lnTo>
                  <a:pt x="10343988" y="1310783"/>
                </a:lnTo>
                <a:lnTo>
                  <a:pt x="10339003" y="1300815"/>
                </a:lnTo>
                <a:lnTo>
                  <a:pt x="10334018" y="1290847"/>
                </a:lnTo>
                <a:lnTo>
                  <a:pt x="10329033" y="1285863"/>
                </a:lnTo>
                <a:lnTo>
                  <a:pt x="10324048" y="1285863"/>
                </a:lnTo>
                <a:lnTo>
                  <a:pt x="10319063" y="1290847"/>
                </a:lnTo>
                <a:lnTo>
                  <a:pt x="10314078" y="1300815"/>
                </a:lnTo>
                <a:lnTo>
                  <a:pt x="10309093" y="1310783"/>
                </a:lnTo>
                <a:lnTo>
                  <a:pt x="10304108" y="1315767"/>
                </a:lnTo>
                <a:lnTo>
                  <a:pt x="10304108" y="1320751"/>
                </a:lnTo>
                <a:lnTo>
                  <a:pt x="10294138" y="1325735"/>
                </a:lnTo>
                <a:lnTo>
                  <a:pt x="10284168" y="1325735"/>
                </a:lnTo>
                <a:lnTo>
                  <a:pt x="10274198" y="1325735"/>
                </a:lnTo>
                <a:lnTo>
                  <a:pt x="10269213" y="1325735"/>
                </a:lnTo>
                <a:lnTo>
                  <a:pt x="10269213" y="1320751"/>
                </a:lnTo>
                <a:lnTo>
                  <a:pt x="10274198" y="1315767"/>
                </a:lnTo>
                <a:lnTo>
                  <a:pt x="10279183" y="1310783"/>
                </a:lnTo>
                <a:lnTo>
                  <a:pt x="10284168" y="1300815"/>
                </a:lnTo>
                <a:lnTo>
                  <a:pt x="10294138" y="1295831"/>
                </a:lnTo>
                <a:lnTo>
                  <a:pt x="10299123" y="1290847"/>
                </a:lnTo>
                <a:lnTo>
                  <a:pt x="10299123" y="1285863"/>
                </a:lnTo>
                <a:lnTo>
                  <a:pt x="10299123" y="1280879"/>
                </a:lnTo>
                <a:lnTo>
                  <a:pt x="10294138" y="1275895"/>
                </a:lnTo>
                <a:lnTo>
                  <a:pt x="10289153" y="1270911"/>
                </a:lnTo>
                <a:lnTo>
                  <a:pt x="10284168" y="1265927"/>
                </a:lnTo>
                <a:lnTo>
                  <a:pt x="10284168" y="1255959"/>
                </a:lnTo>
                <a:lnTo>
                  <a:pt x="10289153" y="1250975"/>
                </a:lnTo>
                <a:lnTo>
                  <a:pt x="10294138" y="1250975"/>
                </a:lnTo>
                <a:lnTo>
                  <a:pt x="10299123" y="1250975"/>
                </a:lnTo>
                <a:lnTo>
                  <a:pt x="10304108" y="1250975"/>
                </a:lnTo>
                <a:lnTo>
                  <a:pt x="10304108" y="1245992"/>
                </a:lnTo>
                <a:lnTo>
                  <a:pt x="10309093" y="1241008"/>
                </a:lnTo>
                <a:lnTo>
                  <a:pt x="10309093" y="1236023"/>
                </a:lnTo>
                <a:lnTo>
                  <a:pt x="10309093" y="1231040"/>
                </a:lnTo>
                <a:lnTo>
                  <a:pt x="10299123" y="1221071"/>
                </a:lnTo>
                <a:lnTo>
                  <a:pt x="10294138" y="1211104"/>
                </a:lnTo>
                <a:lnTo>
                  <a:pt x="10289153" y="1201136"/>
                </a:lnTo>
                <a:lnTo>
                  <a:pt x="10289153" y="1186184"/>
                </a:lnTo>
                <a:lnTo>
                  <a:pt x="10294138" y="1171232"/>
                </a:lnTo>
                <a:lnTo>
                  <a:pt x="10289153" y="1151296"/>
                </a:lnTo>
                <a:lnTo>
                  <a:pt x="10284168" y="1136344"/>
                </a:lnTo>
                <a:lnTo>
                  <a:pt x="10279183" y="1121393"/>
                </a:lnTo>
                <a:lnTo>
                  <a:pt x="10274198" y="1106441"/>
                </a:lnTo>
                <a:lnTo>
                  <a:pt x="10269213" y="1101457"/>
                </a:lnTo>
                <a:lnTo>
                  <a:pt x="10269213" y="1096473"/>
                </a:lnTo>
                <a:lnTo>
                  <a:pt x="10269213" y="1051617"/>
                </a:lnTo>
                <a:lnTo>
                  <a:pt x="10259242" y="1036665"/>
                </a:lnTo>
                <a:lnTo>
                  <a:pt x="10254257" y="1021713"/>
                </a:lnTo>
                <a:lnTo>
                  <a:pt x="10249272" y="1016729"/>
                </a:lnTo>
                <a:lnTo>
                  <a:pt x="10239302" y="1011745"/>
                </a:lnTo>
                <a:lnTo>
                  <a:pt x="10234317" y="1011745"/>
                </a:lnTo>
                <a:lnTo>
                  <a:pt x="10229332" y="1001777"/>
                </a:lnTo>
                <a:lnTo>
                  <a:pt x="10224347" y="991809"/>
                </a:lnTo>
                <a:lnTo>
                  <a:pt x="10219362" y="986825"/>
                </a:lnTo>
                <a:lnTo>
                  <a:pt x="10214377" y="981842"/>
                </a:lnTo>
                <a:lnTo>
                  <a:pt x="10209392" y="981842"/>
                </a:lnTo>
                <a:lnTo>
                  <a:pt x="10199422" y="981842"/>
                </a:lnTo>
                <a:lnTo>
                  <a:pt x="10184467" y="981842"/>
                </a:lnTo>
                <a:lnTo>
                  <a:pt x="10174497" y="986825"/>
                </a:lnTo>
                <a:lnTo>
                  <a:pt x="10159541" y="986825"/>
                </a:lnTo>
                <a:lnTo>
                  <a:pt x="10144586" y="986825"/>
                </a:lnTo>
                <a:lnTo>
                  <a:pt x="10134616" y="986825"/>
                </a:lnTo>
                <a:lnTo>
                  <a:pt x="10124646" y="991809"/>
                </a:lnTo>
                <a:lnTo>
                  <a:pt x="10114676" y="996794"/>
                </a:lnTo>
                <a:lnTo>
                  <a:pt x="10104706" y="1006761"/>
                </a:lnTo>
                <a:lnTo>
                  <a:pt x="10084766" y="1016729"/>
                </a:lnTo>
                <a:lnTo>
                  <a:pt x="10074795" y="1021713"/>
                </a:lnTo>
                <a:lnTo>
                  <a:pt x="10064825" y="1021713"/>
                </a:lnTo>
                <a:lnTo>
                  <a:pt x="10059840" y="1021713"/>
                </a:lnTo>
                <a:lnTo>
                  <a:pt x="10054855" y="1021713"/>
                </a:lnTo>
                <a:lnTo>
                  <a:pt x="10049870" y="1016729"/>
                </a:lnTo>
                <a:lnTo>
                  <a:pt x="10049870" y="1011745"/>
                </a:lnTo>
                <a:lnTo>
                  <a:pt x="10044885" y="1006761"/>
                </a:lnTo>
                <a:lnTo>
                  <a:pt x="10039900" y="1001777"/>
                </a:lnTo>
                <a:lnTo>
                  <a:pt x="10034915" y="996794"/>
                </a:lnTo>
                <a:lnTo>
                  <a:pt x="10024945" y="991809"/>
                </a:lnTo>
                <a:lnTo>
                  <a:pt x="10014975" y="986825"/>
                </a:lnTo>
                <a:lnTo>
                  <a:pt x="10009990" y="986825"/>
                </a:lnTo>
                <a:lnTo>
                  <a:pt x="10005005" y="986825"/>
                </a:lnTo>
                <a:lnTo>
                  <a:pt x="10005005" y="966890"/>
                </a:lnTo>
                <a:lnTo>
                  <a:pt x="10000020" y="966890"/>
                </a:lnTo>
                <a:lnTo>
                  <a:pt x="9995035" y="961906"/>
                </a:lnTo>
                <a:lnTo>
                  <a:pt x="9985064" y="956922"/>
                </a:lnTo>
                <a:lnTo>
                  <a:pt x="9975094" y="951938"/>
                </a:lnTo>
                <a:lnTo>
                  <a:pt x="9970109" y="941970"/>
                </a:lnTo>
                <a:lnTo>
                  <a:pt x="9965124" y="932002"/>
                </a:lnTo>
                <a:lnTo>
                  <a:pt x="9960139" y="927018"/>
                </a:lnTo>
                <a:lnTo>
                  <a:pt x="9965124" y="922034"/>
                </a:lnTo>
                <a:lnTo>
                  <a:pt x="9970109" y="917050"/>
                </a:lnTo>
                <a:lnTo>
                  <a:pt x="9980079" y="912066"/>
                </a:lnTo>
                <a:lnTo>
                  <a:pt x="9985064" y="907082"/>
                </a:lnTo>
                <a:lnTo>
                  <a:pt x="9990050" y="912066"/>
                </a:lnTo>
                <a:lnTo>
                  <a:pt x="10000020" y="917050"/>
                </a:lnTo>
                <a:lnTo>
                  <a:pt x="10005005" y="922034"/>
                </a:lnTo>
                <a:lnTo>
                  <a:pt x="10009990" y="922034"/>
                </a:lnTo>
                <a:lnTo>
                  <a:pt x="10014975" y="922034"/>
                </a:lnTo>
                <a:lnTo>
                  <a:pt x="10014975" y="917050"/>
                </a:lnTo>
                <a:lnTo>
                  <a:pt x="10014975" y="907082"/>
                </a:lnTo>
                <a:lnTo>
                  <a:pt x="10019960" y="902098"/>
                </a:lnTo>
                <a:lnTo>
                  <a:pt x="10019960" y="897114"/>
                </a:lnTo>
                <a:lnTo>
                  <a:pt x="10029930" y="902098"/>
                </a:lnTo>
                <a:lnTo>
                  <a:pt x="10034915" y="907082"/>
                </a:lnTo>
                <a:lnTo>
                  <a:pt x="10044885" y="912066"/>
                </a:lnTo>
                <a:lnTo>
                  <a:pt x="10049870" y="912066"/>
                </a:lnTo>
                <a:lnTo>
                  <a:pt x="10049870" y="907082"/>
                </a:lnTo>
                <a:lnTo>
                  <a:pt x="10049870" y="902098"/>
                </a:lnTo>
                <a:lnTo>
                  <a:pt x="10044885" y="897114"/>
                </a:lnTo>
                <a:lnTo>
                  <a:pt x="10044885" y="892130"/>
                </a:lnTo>
                <a:lnTo>
                  <a:pt x="10049870" y="887146"/>
                </a:lnTo>
                <a:lnTo>
                  <a:pt x="10059840" y="882163"/>
                </a:lnTo>
                <a:lnTo>
                  <a:pt x="10069810" y="877179"/>
                </a:lnTo>
                <a:lnTo>
                  <a:pt x="10069810" y="872195"/>
                </a:lnTo>
                <a:lnTo>
                  <a:pt x="10064825" y="867210"/>
                </a:lnTo>
                <a:lnTo>
                  <a:pt x="10059840" y="862227"/>
                </a:lnTo>
                <a:lnTo>
                  <a:pt x="10054855" y="857243"/>
                </a:lnTo>
                <a:lnTo>
                  <a:pt x="10049870" y="852258"/>
                </a:lnTo>
                <a:lnTo>
                  <a:pt x="10044885" y="857243"/>
                </a:lnTo>
                <a:lnTo>
                  <a:pt x="10039900" y="857243"/>
                </a:lnTo>
                <a:lnTo>
                  <a:pt x="10039900" y="862227"/>
                </a:lnTo>
                <a:lnTo>
                  <a:pt x="10039900" y="867210"/>
                </a:lnTo>
                <a:lnTo>
                  <a:pt x="10024945" y="867210"/>
                </a:lnTo>
                <a:lnTo>
                  <a:pt x="10014975" y="867210"/>
                </a:lnTo>
                <a:lnTo>
                  <a:pt x="10005005" y="867210"/>
                </a:lnTo>
                <a:lnTo>
                  <a:pt x="10000020" y="862227"/>
                </a:lnTo>
                <a:lnTo>
                  <a:pt x="10000020" y="857243"/>
                </a:lnTo>
                <a:lnTo>
                  <a:pt x="9995035" y="852258"/>
                </a:lnTo>
                <a:lnTo>
                  <a:pt x="9990050" y="847275"/>
                </a:lnTo>
                <a:lnTo>
                  <a:pt x="9985064" y="842290"/>
                </a:lnTo>
                <a:lnTo>
                  <a:pt x="9965124" y="827339"/>
                </a:lnTo>
                <a:lnTo>
                  <a:pt x="9955154" y="827339"/>
                </a:lnTo>
                <a:lnTo>
                  <a:pt x="9950169" y="822355"/>
                </a:lnTo>
                <a:lnTo>
                  <a:pt x="9945184" y="812387"/>
                </a:lnTo>
                <a:lnTo>
                  <a:pt x="9940199" y="802419"/>
                </a:lnTo>
                <a:lnTo>
                  <a:pt x="9945184" y="792451"/>
                </a:lnTo>
                <a:lnTo>
                  <a:pt x="9950169" y="787467"/>
                </a:lnTo>
                <a:lnTo>
                  <a:pt x="9955154" y="787467"/>
                </a:lnTo>
                <a:lnTo>
                  <a:pt x="9955154" y="782483"/>
                </a:lnTo>
                <a:lnTo>
                  <a:pt x="9960139" y="782483"/>
                </a:lnTo>
                <a:lnTo>
                  <a:pt x="9965124" y="777499"/>
                </a:lnTo>
                <a:lnTo>
                  <a:pt x="9965124" y="772515"/>
                </a:lnTo>
                <a:lnTo>
                  <a:pt x="9975094" y="767531"/>
                </a:lnTo>
                <a:lnTo>
                  <a:pt x="9980079" y="762547"/>
                </a:lnTo>
                <a:lnTo>
                  <a:pt x="9990050" y="762547"/>
                </a:lnTo>
                <a:lnTo>
                  <a:pt x="9995035" y="762547"/>
                </a:lnTo>
                <a:lnTo>
                  <a:pt x="10009990" y="762547"/>
                </a:lnTo>
                <a:lnTo>
                  <a:pt x="10019960" y="757563"/>
                </a:lnTo>
                <a:lnTo>
                  <a:pt x="10034915" y="747595"/>
                </a:lnTo>
                <a:lnTo>
                  <a:pt x="10044885" y="742611"/>
                </a:lnTo>
                <a:lnTo>
                  <a:pt x="10044885" y="737627"/>
                </a:lnTo>
                <a:lnTo>
                  <a:pt x="10049870" y="732643"/>
                </a:lnTo>
                <a:lnTo>
                  <a:pt x="10054855" y="732643"/>
                </a:lnTo>
                <a:lnTo>
                  <a:pt x="10059840" y="732643"/>
                </a:lnTo>
                <a:lnTo>
                  <a:pt x="10069810" y="732643"/>
                </a:lnTo>
                <a:lnTo>
                  <a:pt x="10074795" y="732643"/>
                </a:lnTo>
                <a:lnTo>
                  <a:pt x="10079781" y="727659"/>
                </a:lnTo>
                <a:lnTo>
                  <a:pt x="10079781" y="717691"/>
                </a:lnTo>
                <a:lnTo>
                  <a:pt x="10084766" y="712707"/>
                </a:lnTo>
                <a:lnTo>
                  <a:pt x="10094736" y="712707"/>
                </a:lnTo>
                <a:lnTo>
                  <a:pt x="10099721" y="712707"/>
                </a:lnTo>
                <a:lnTo>
                  <a:pt x="10104706" y="707723"/>
                </a:lnTo>
                <a:lnTo>
                  <a:pt x="10109691" y="702739"/>
                </a:lnTo>
                <a:lnTo>
                  <a:pt x="10109691" y="692772"/>
                </a:lnTo>
                <a:lnTo>
                  <a:pt x="10109691" y="682804"/>
                </a:lnTo>
                <a:lnTo>
                  <a:pt x="10109691" y="677820"/>
                </a:lnTo>
                <a:lnTo>
                  <a:pt x="10104706" y="667852"/>
                </a:lnTo>
                <a:lnTo>
                  <a:pt x="10104706" y="657884"/>
                </a:lnTo>
                <a:lnTo>
                  <a:pt x="10109691" y="647916"/>
                </a:lnTo>
                <a:lnTo>
                  <a:pt x="10109691" y="642932"/>
                </a:lnTo>
                <a:lnTo>
                  <a:pt x="10109691" y="632964"/>
                </a:lnTo>
                <a:lnTo>
                  <a:pt x="10109691" y="627980"/>
                </a:lnTo>
                <a:lnTo>
                  <a:pt x="10109691" y="622996"/>
                </a:lnTo>
                <a:lnTo>
                  <a:pt x="10094736" y="622996"/>
                </a:lnTo>
                <a:lnTo>
                  <a:pt x="10084766" y="618012"/>
                </a:lnTo>
                <a:lnTo>
                  <a:pt x="10074795" y="618012"/>
                </a:lnTo>
                <a:lnTo>
                  <a:pt x="10064825" y="613028"/>
                </a:lnTo>
                <a:lnTo>
                  <a:pt x="10059840" y="603060"/>
                </a:lnTo>
                <a:lnTo>
                  <a:pt x="10059840" y="593092"/>
                </a:lnTo>
                <a:lnTo>
                  <a:pt x="10064825" y="588109"/>
                </a:lnTo>
                <a:lnTo>
                  <a:pt x="10069810" y="583124"/>
                </a:lnTo>
                <a:lnTo>
                  <a:pt x="10079781" y="573157"/>
                </a:lnTo>
                <a:lnTo>
                  <a:pt x="10079781" y="563189"/>
                </a:lnTo>
                <a:lnTo>
                  <a:pt x="10079781" y="558205"/>
                </a:lnTo>
                <a:lnTo>
                  <a:pt x="10079781" y="553221"/>
                </a:lnTo>
                <a:lnTo>
                  <a:pt x="10109691" y="548237"/>
                </a:lnTo>
                <a:lnTo>
                  <a:pt x="10114676" y="548237"/>
                </a:lnTo>
                <a:lnTo>
                  <a:pt x="10119661" y="543253"/>
                </a:lnTo>
                <a:lnTo>
                  <a:pt x="10124646" y="538269"/>
                </a:lnTo>
                <a:lnTo>
                  <a:pt x="10124646" y="533285"/>
                </a:lnTo>
                <a:lnTo>
                  <a:pt x="10129631" y="533285"/>
                </a:lnTo>
                <a:lnTo>
                  <a:pt x="10164526" y="533285"/>
                </a:lnTo>
                <a:lnTo>
                  <a:pt x="10174497" y="533285"/>
                </a:lnTo>
                <a:lnTo>
                  <a:pt x="10179482" y="523317"/>
                </a:lnTo>
                <a:lnTo>
                  <a:pt x="10179482" y="518333"/>
                </a:lnTo>
                <a:lnTo>
                  <a:pt x="10179482" y="508365"/>
                </a:lnTo>
                <a:lnTo>
                  <a:pt x="10179482" y="503381"/>
                </a:lnTo>
                <a:lnTo>
                  <a:pt x="10179482" y="483445"/>
                </a:lnTo>
                <a:lnTo>
                  <a:pt x="10179482" y="468494"/>
                </a:lnTo>
                <a:lnTo>
                  <a:pt x="10179482" y="463510"/>
                </a:lnTo>
                <a:lnTo>
                  <a:pt x="10174497" y="458526"/>
                </a:lnTo>
                <a:lnTo>
                  <a:pt x="10179482" y="448558"/>
                </a:lnTo>
                <a:lnTo>
                  <a:pt x="10179482" y="443574"/>
                </a:lnTo>
                <a:lnTo>
                  <a:pt x="10184467" y="433606"/>
                </a:lnTo>
                <a:lnTo>
                  <a:pt x="10194437" y="428622"/>
                </a:lnTo>
                <a:lnTo>
                  <a:pt x="10194437" y="423638"/>
                </a:lnTo>
                <a:lnTo>
                  <a:pt x="10199422" y="423638"/>
                </a:lnTo>
                <a:lnTo>
                  <a:pt x="10259242" y="403702"/>
                </a:lnTo>
                <a:lnTo>
                  <a:pt x="10319063" y="388750"/>
                </a:lnTo>
                <a:lnTo>
                  <a:pt x="10363929" y="418654"/>
                </a:lnTo>
                <a:lnTo>
                  <a:pt x="10353959" y="403702"/>
                </a:lnTo>
                <a:lnTo>
                  <a:pt x="10348973" y="393734"/>
                </a:lnTo>
                <a:lnTo>
                  <a:pt x="10343988" y="378782"/>
                </a:lnTo>
                <a:lnTo>
                  <a:pt x="10348973" y="368814"/>
                </a:lnTo>
                <a:lnTo>
                  <a:pt x="10348973" y="363831"/>
                </a:lnTo>
                <a:lnTo>
                  <a:pt x="10353959" y="363831"/>
                </a:lnTo>
                <a:lnTo>
                  <a:pt x="10403809" y="348879"/>
                </a:lnTo>
                <a:lnTo>
                  <a:pt x="10443690" y="383766"/>
                </a:lnTo>
                <a:lnTo>
                  <a:pt x="10428734" y="328943"/>
                </a:lnTo>
                <a:lnTo>
                  <a:pt x="10453660" y="323959"/>
                </a:lnTo>
                <a:lnTo>
                  <a:pt x="10508495" y="368814"/>
                </a:lnTo>
                <a:lnTo>
                  <a:pt x="10503510" y="348879"/>
                </a:lnTo>
                <a:lnTo>
                  <a:pt x="10498525" y="333927"/>
                </a:lnTo>
                <a:lnTo>
                  <a:pt x="10488555" y="323959"/>
                </a:lnTo>
                <a:lnTo>
                  <a:pt x="10483570" y="313991"/>
                </a:lnTo>
                <a:lnTo>
                  <a:pt x="10473600" y="309007"/>
                </a:lnTo>
                <a:lnTo>
                  <a:pt x="10468615" y="304023"/>
                </a:lnTo>
                <a:lnTo>
                  <a:pt x="10538406" y="259167"/>
                </a:lnTo>
                <a:lnTo>
                  <a:pt x="10583271" y="239231"/>
                </a:lnTo>
                <a:close/>
                <a:moveTo>
                  <a:pt x="1355935" y="209338"/>
                </a:moveTo>
                <a:lnTo>
                  <a:pt x="1400800" y="234258"/>
                </a:lnTo>
                <a:lnTo>
                  <a:pt x="1435695" y="239242"/>
                </a:lnTo>
                <a:lnTo>
                  <a:pt x="1440681" y="209338"/>
                </a:lnTo>
                <a:lnTo>
                  <a:pt x="1530413" y="259178"/>
                </a:lnTo>
                <a:lnTo>
                  <a:pt x="1585246" y="269146"/>
                </a:lnTo>
                <a:lnTo>
                  <a:pt x="1605186" y="314001"/>
                </a:lnTo>
                <a:lnTo>
                  <a:pt x="1500501" y="443584"/>
                </a:lnTo>
                <a:lnTo>
                  <a:pt x="1460620" y="428632"/>
                </a:lnTo>
                <a:lnTo>
                  <a:pt x="1425726" y="428632"/>
                </a:lnTo>
                <a:lnTo>
                  <a:pt x="1400800" y="428632"/>
                </a:lnTo>
                <a:lnTo>
                  <a:pt x="1390829" y="428632"/>
                </a:lnTo>
                <a:lnTo>
                  <a:pt x="1380860" y="423648"/>
                </a:lnTo>
                <a:lnTo>
                  <a:pt x="1370890" y="413680"/>
                </a:lnTo>
                <a:lnTo>
                  <a:pt x="1365904" y="408696"/>
                </a:lnTo>
                <a:lnTo>
                  <a:pt x="1360921" y="393745"/>
                </a:lnTo>
                <a:lnTo>
                  <a:pt x="1360921" y="383777"/>
                </a:lnTo>
                <a:lnTo>
                  <a:pt x="1370890" y="373809"/>
                </a:lnTo>
                <a:lnTo>
                  <a:pt x="1375874" y="363841"/>
                </a:lnTo>
                <a:lnTo>
                  <a:pt x="1380860" y="358857"/>
                </a:lnTo>
                <a:lnTo>
                  <a:pt x="1375874" y="353873"/>
                </a:lnTo>
                <a:lnTo>
                  <a:pt x="1370890" y="348889"/>
                </a:lnTo>
                <a:lnTo>
                  <a:pt x="1365904" y="348889"/>
                </a:lnTo>
                <a:lnTo>
                  <a:pt x="1355935" y="348889"/>
                </a:lnTo>
                <a:lnTo>
                  <a:pt x="1345963" y="343905"/>
                </a:lnTo>
                <a:lnTo>
                  <a:pt x="1335994" y="343905"/>
                </a:lnTo>
                <a:lnTo>
                  <a:pt x="1331009" y="338921"/>
                </a:lnTo>
                <a:lnTo>
                  <a:pt x="1326023" y="333937"/>
                </a:lnTo>
                <a:lnTo>
                  <a:pt x="1316054" y="323969"/>
                </a:lnTo>
                <a:lnTo>
                  <a:pt x="1311069" y="309017"/>
                </a:lnTo>
                <a:lnTo>
                  <a:pt x="1306083" y="299050"/>
                </a:lnTo>
                <a:lnTo>
                  <a:pt x="1301099" y="289081"/>
                </a:lnTo>
                <a:lnTo>
                  <a:pt x="1335994" y="259178"/>
                </a:lnTo>
                <a:close/>
                <a:moveTo>
                  <a:pt x="8619159" y="209327"/>
                </a:moveTo>
                <a:lnTo>
                  <a:pt x="8629129" y="209327"/>
                </a:lnTo>
                <a:lnTo>
                  <a:pt x="8634115" y="209327"/>
                </a:lnTo>
                <a:lnTo>
                  <a:pt x="8639100" y="214311"/>
                </a:lnTo>
                <a:lnTo>
                  <a:pt x="8644085" y="214311"/>
                </a:lnTo>
                <a:lnTo>
                  <a:pt x="8649070" y="219295"/>
                </a:lnTo>
                <a:lnTo>
                  <a:pt x="8654055" y="224279"/>
                </a:lnTo>
                <a:lnTo>
                  <a:pt x="8659040" y="234246"/>
                </a:lnTo>
                <a:lnTo>
                  <a:pt x="8659040" y="244214"/>
                </a:lnTo>
                <a:lnTo>
                  <a:pt x="8659040" y="259166"/>
                </a:lnTo>
                <a:lnTo>
                  <a:pt x="8659040" y="269134"/>
                </a:lnTo>
                <a:lnTo>
                  <a:pt x="8654055" y="274118"/>
                </a:lnTo>
                <a:lnTo>
                  <a:pt x="8644085" y="279102"/>
                </a:lnTo>
                <a:lnTo>
                  <a:pt x="8639100" y="274118"/>
                </a:lnTo>
                <a:lnTo>
                  <a:pt x="8629129" y="274118"/>
                </a:lnTo>
                <a:lnTo>
                  <a:pt x="8619159" y="269134"/>
                </a:lnTo>
                <a:lnTo>
                  <a:pt x="8614174" y="264150"/>
                </a:lnTo>
                <a:lnTo>
                  <a:pt x="8609189" y="259166"/>
                </a:lnTo>
                <a:lnTo>
                  <a:pt x="8604204" y="239230"/>
                </a:lnTo>
                <a:lnTo>
                  <a:pt x="8609189" y="229262"/>
                </a:lnTo>
                <a:lnTo>
                  <a:pt x="8609189" y="219295"/>
                </a:lnTo>
                <a:lnTo>
                  <a:pt x="8614174" y="214311"/>
                </a:lnTo>
                <a:close/>
                <a:moveTo>
                  <a:pt x="9501513" y="134567"/>
                </a:moveTo>
                <a:lnTo>
                  <a:pt x="9506498" y="134567"/>
                </a:lnTo>
                <a:lnTo>
                  <a:pt x="9511483" y="134567"/>
                </a:lnTo>
                <a:lnTo>
                  <a:pt x="9516469" y="134567"/>
                </a:lnTo>
                <a:lnTo>
                  <a:pt x="9516469" y="139551"/>
                </a:lnTo>
                <a:lnTo>
                  <a:pt x="9521454" y="139551"/>
                </a:lnTo>
                <a:lnTo>
                  <a:pt x="9516469" y="144535"/>
                </a:lnTo>
                <a:lnTo>
                  <a:pt x="9521454" y="149519"/>
                </a:lnTo>
                <a:lnTo>
                  <a:pt x="9526439" y="154503"/>
                </a:lnTo>
                <a:lnTo>
                  <a:pt x="9531424" y="159487"/>
                </a:lnTo>
                <a:lnTo>
                  <a:pt x="9536409" y="164471"/>
                </a:lnTo>
                <a:lnTo>
                  <a:pt x="9546379" y="169455"/>
                </a:lnTo>
                <a:lnTo>
                  <a:pt x="9551364" y="174439"/>
                </a:lnTo>
                <a:lnTo>
                  <a:pt x="9561334" y="179422"/>
                </a:lnTo>
                <a:lnTo>
                  <a:pt x="9566319" y="189390"/>
                </a:lnTo>
                <a:lnTo>
                  <a:pt x="9571304" y="199358"/>
                </a:lnTo>
                <a:lnTo>
                  <a:pt x="9576289" y="204342"/>
                </a:lnTo>
                <a:lnTo>
                  <a:pt x="9581274" y="209326"/>
                </a:lnTo>
                <a:lnTo>
                  <a:pt x="9591244" y="224278"/>
                </a:lnTo>
                <a:lnTo>
                  <a:pt x="9601215" y="239230"/>
                </a:lnTo>
                <a:lnTo>
                  <a:pt x="9606200" y="254182"/>
                </a:lnTo>
                <a:lnTo>
                  <a:pt x="9611185" y="264150"/>
                </a:lnTo>
                <a:lnTo>
                  <a:pt x="9611185" y="274118"/>
                </a:lnTo>
                <a:lnTo>
                  <a:pt x="9611185" y="279102"/>
                </a:lnTo>
                <a:lnTo>
                  <a:pt x="9611185" y="294053"/>
                </a:lnTo>
                <a:lnTo>
                  <a:pt x="9611185" y="304021"/>
                </a:lnTo>
                <a:lnTo>
                  <a:pt x="9611185" y="313989"/>
                </a:lnTo>
                <a:lnTo>
                  <a:pt x="9606200" y="318973"/>
                </a:lnTo>
                <a:lnTo>
                  <a:pt x="9601215" y="328941"/>
                </a:lnTo>
                <a:lnTo>
                  <a:pt x="9596229" y="333925"/>
                </a:lnTo>
                <a:lnTo>
                  <a:pt x="9601215" y="333925"/>
                </a:lnTo>
                <a:lnTo>
                  <a:pt x="9606200" y="333925"/>
                </a:lnTo>
                <a:lnTo>
                  <a:pt x="9611185" y="333925"/>
                </a:lnTo>
                <a:lnTo>
                  <a:pt x="9621155" y="328941"/>
                </a:lnTo>
                <a:lnTo>
                  <a:pt x="9626140" y="328941"/>
                </a:lnTo>
                <a:lnTo>
                  <a:pt x="9636110" y="333925"/>
                </a:lnTo>
                <a:lnTo>
                  <a:pt x="9641095" y="343893"/>
                </a:lnTo>
                <a:lnTo>
                  <a:pt x="9641095" y="363829"/>
                </a:lnTo>
                <a:lnTo>
                  <a:pt x="9641095" y="383765"/>
                </a:lnTo>
                <a:lnTo>
                  <a:pt x="9636110" y="393733"/>
                </a:lnTo>
                <a:lnTo>
                  <a:pt x="9631125" y="403700"/>
                </a:lnTo>
                <a:lnTo>
                  <a:pt x="9631125" y="408684"/>
                </a:lnTo>
                <a:lnTo>
                  <a:pt x="9626140" y="413668"/>
                </a:lnTo>
                <a:lnTo>
                  <a:pt x="9616170" y="423636"/>
                </a:lnTo>
                <a:lnTo>
                  <a:pt x="9611185" y="433604"/>
                </a:lnTo>
                <a:lnTo>
                  <a:pt x="9601215" y="448556"/>
                </a:lnTo>
                <a:lnTo>
                  <a:pt x="9601215" y="458524"/>
                </a:lnTo>
                <a:lnTo>
                  <a:pt x="9596229" y="468492"/>
                </a:lnTo>
                <a:lnTo>
                  <a:pt x="9591244" y="483444"/>
                </a:lnTo>
                <a:lnTo>
                  <a:pt x="9586259" y="488428"/>
                </a:lnTo>
                <a:lnTo>
                  <a:pt x="9581274" y="493412"/>
                </a:lnTo>
                <a:lnTo>
                  <a:pt x="9571304" y="498396"/>
                </a:lnTo>
                <a:lnTo>
                  <a:pt x="9566319" y="498396"/>
                </a:lnTo>
                <a:lnTo>
                  <a:pt x="9561334" y="498396"/>
                </a:lnTo>
                <a:lnTo>
                  <a:pt x="9556349" y="498396"/>
                </a:lnTo>
                <a:lnTo>
                  <a:pt x="9546379" y="498396"/>
                </a:lnTo>
                <a:lnTo>
                  <a:pt x="9536409" y="498396"/>
                </a:lnTo>
                <a:lnTo>
                  <a:pt x="9526439" y="493412"/>
                </a:lnTo>
                <a:lnTo>
                  <a:pt x="9511483" y="488428"/>
                </a:lnTo>
                <a:lnTo>
                  <a:pt x="9501513" y="483444"/>
                </a:lnTo>
                <a:lnTo>
                  <a:pt x="9501513" y="473476"/>
                </a:lnTo>
                <a:lnTo>
                  <a:pt x="9496528" y="463508"/>
                </a:lnTo>
                <a:lnTo>
                  <a:pt x="9496528" y="458524"/>
                </a:lnTo>
                <a:lnTo>
                  <a:pt x="9501513" y="453540"/>
                </a:lnTo>
                <a:lnTo>
                  <a:pt x="9501513" y="448556"/>
                </a:lnTo>
                <a:lnTo>
                  <a:pt x="9496528" y="433604"/>
                </a:lnTo>
                <a:lnTo>
                  <a:pt x="9496528" y="423636"/>
                </a:lnTo>
                <a:lnTo>
                  <a:pt x="9496528" y="413668"/>
                </a:lnTo>
                <a:lnTo>
                  <a:pt x="9501513" y="408684"/>
                </a:lnTo>
                <a:lnTo>
                  <a:pt x="9501513" y="403700"/>
                </a:lnTo>
                <a:lnTo>
                  <a:pt x="9506498" y="403700"/>
                </a:lnTo>
                <a:lnTo>
                  <a:pt x="9506498" y="398717"/>
                </a:lnTo>
                <a:lnTo>
                  <a:pt x="9511483" y="388749"/>
                </a:lnTo>
                <a:lnTo>
                  <a:pt x="9506498" y="383765"/>
                </a:lnTo>
                <a:lnTo>
                  <a:pt x="9506498" y="378781"/>
                </a:lnTo>
                <a:lnTo>
                  <a:pt x="9506498" y="373797"/>
                </a:lnTo>
                <a:lnTo>
                  <a:pt x="9506498" y="363829"/>
                </a:lnTo>
                <a:lnTo>
                  <a:pt x="9501513" y="353861"/>
                </a:lnTo>
                <a:lnTo>
                  <a:pt x="9496528" y="348877"/>
                </a:lnTo>
                <a:lnTo>
                  <a:pt x="9491543" y="343893"/>
                </a:lnTo>
                <a:lnTo>
                  <a:pt x="9486558" y="343893"/>
                </a:lnTo>
                <a:lnTo>
                  <a:pt x="9481573" y="343893"/>
                </a:lnTo>
                <a:lnTo>
                  <a:pt x="9476588" y="343893"/>
                </a:lnTo>
                <a:lnTo>
                  <a:pt x="9486558" y="328941"/>
                </a:lnTo>
                <a:lnTo>
                  <a:pt x="9476588" y="313989"/>
                </a:lnTo>
                <a:lnTo>
                  <a:pt x="9471603" y="299037"/>
                </a:lnTo>
                <a:lnTo>
                  <a:pt x="9471603" y="289069"/>
                </a:lnTo>
                <a:lnTo>
                  <a:pt x="9471603" y="284085"/>
                </a:lnTo>
                <a:lnTo>
                  <a:pt x="9471603" y="279102"/>
                </a:lnTo>
                <a:lnTo>
                  <a:pt x="9476588" y="274118"/>
                </a:lnTo>
                <a:lnTo>
                  <a:pt x="9476588" y="269134"/>
                </a:lnTo>
                <a:lnTo>
                  <a:pt x="9476588" y="264150"/>
                </a:lnTo>
                <a:lnTo>
                  <a:pt x="9476588" y="249198"/>
                </a:lnTo>
                <a:lnTo>
                  <a:pt x="9476588" y="234246"/>
                </a:lnTo>
                <a:lnTo>
                  <a:pt x="9481573" y="214310"/>
                </a:lnTo>
                <a:lnTo>
                  <a:pt x="9481573" y="199358"/>
                </a:lnTo>
                <a:lnTo>
                  <a:pt x="9486558" y="189390"/>
                </a:lnTo>
                <a:lnTo>
                  <a:pt x="9491543" y="184406"/>
                </a:lnTo>
                <a:lnTo>
                  <a:pt x="9496528" y="184406"/>
                </a:lnTo>
                <a:lnTo>
                  <a:pt x="9501513" y="174439"/>
                </a:lnTo>
                <a:lnTo>
                  <a:pt x="9501513" y="164471"/>
                </a:lnTo>
                <a:lnTo>
                  <a:pt x="9501513" y="159487"/>
                </a:lnTo>
                <a:lnTo>
                  <a:pt x="9496528" y="154503"/>
                </a:lnTo>
                <a:lnTo>
                  <a:pt x="9496528" y="149519"/>
                </a:lnTo>
                <a:lnTo>
                  <a:pt x="9496528" y="139551"/>
                </a:lnTo>
                <a:close/>
                <a:moveTo>
                  <a:pt x="8738801" y="114632"/>
                </a:moveTo>
                <a:lnTo>
                  <a:pt x="8748771" y="114632"/>
                </a:lnTo>
                <a:lnTo>
                  <a:pt x="8758741" y="119616"/>
                </a:lnTo>
                <a:lnTo>
                  <a:pt x="8763726" y="119616"/>
                </a:lnTo>
                <a:lnTo>
                  <a:pt x="8768711" y="119616"/>
                </a:lnTo>
                <a:lnTo>
                  <a:pt x="8813577" y="149519"/>
                </a:lnTo>
                <a:lnTo>
                  <a:pt x="8823547" y="154503"/>
                </a:lnTo>
                <a:lnTo>
                  <a:pt x="8833517" y="164471"/>
                </a:lnTo>
                <a:lnTo>
                  <a:pt x="8838502" y="169455"/>
                </a:lnTo>
                <a:lnTo>
                  <a:pt x="8838502" y="179423"/>
                </a:lnTo>
                <a:lnTo>
                  <a:pt x="8833517" y="184407"/>
                </a:lnTo>
                <a:lnTo>
                  <a:pt x="8828532" y="189391"/>
                </a:lnTo>
                <a:lnTo>
                  <a:pt x="8823547" y="194375"/>
                </a:lnTo>
                <a:lnTo>
                  <a:pt x="8798622" y="214311"/>
                </a:lnTo>
                <a:lnTo>
                  <a:pt x="8773696" y="219295"/>
                </a:lnTo>
                <a:lnTo>
                  <a:pt x="8758741" y="209327"/>
                </a:lnTo>
                <a:lnTo>
                  <a:pt x="8748771" y="199359"/>
                </a:lnTo>
                <a:lnTo>
                  <a:pt x="8743786" y="194375"/>
                </a:lnTo>
                <a:lnTo>
                  <a:pt x="8733816" y="184407"/>
                </a:lnTo>
                <a:lnTo>
                  <a:pt x="8723846" y="179423"/>
                </a:lnTo>
                <a:lnTo>
                  <a:pt x="8713876" y="184407"/>
                </a:lnTo>
                <a:lnTo>
                  <a:pt x="8708890" y="189391"/>
                </a:lnTo>
                <a:lnTo>
                  <a:pt x="8698920" y="199359"/>
                </a:lnTo>
                <a:lnTo>
                  <a:pt x="8698920" y="204343"/>
                </a:lnTo>
                <a:lnTo>
                  <a:pt x="8693935" y="204343"/>
                </a:lnTo>
                <a:lnTo>
                  <a:pt x="8678980" y="199359"/>
                </a:lnTo>
                <a:lnTo>
                  <a:pt x="8673995" y="189391"/>
                </a:lnTo>
                <a:lnTo>
                  <a:pt x="8669010" y="179423"/>
                </a:lnTo>
                <a:lnTo>
                  <a:pt x="8669010" y="174439"/>
                </a:lnTo>
                <a:lnTo>
                  <a:pt x="8673995" y="164471"/>
                </a:lnTo>
                <a:lnTo>
                  <a:pt x="8678980" y="159487"/>
                </a:lnTo>
                <a:lnTo>
                  <a:pt x="8688950" y="149519"/>
                </a:lnTo>
                <a:lnTo>
                  <a:pt x="8693935" y="149519"/>
                </a:lnTo>
                <a:lnTo>
                  <a:pt x="8698920" y="144535"/>
                </a:lnTo>
                <a:lnTo>
                  <a:pt x="8713876" y="129584"/>
                </a:lnTo>
                <a:lnTo>
                  <a:pt x="8728831" y="119616"/>
                </a:lnTo>
                <a:close/>
                <a:moveTo>
                  <a:pt x="9187455" y="109647"/>
                </a:moveTo>
                <a:lnTo>
                  <a:pt x="9192440" y="109647"/>
                </a:lnTo>
                <a:lnTo>
                  <a:pt x="9197425" y="109647"/>
                </a:lnTo>
                <a:lnTo>
                  <a:pt x="9252261" y="209326"/>
                </a:lnTo>
                <a:lnTo>
                  <a:pt x="9247276" y="234246"/>
                </a:lnTo>
                <a:lnTo>
                  <a:pt x="9227336" y="244214"/>
                </a:lnTo>
                <a:lnTo>
                  <a:pt x="9202410" y="244214"/>
                </a:lnTo>
                <a:lnTo>
                  <a:pt x="9182470" y="239230"/>
                </a:lnTo>
                <a:lnTo>
                  <a:pt x="9162530" y="229262"/>
                </a:lnTo>
                <a:lnTo>
                  <a:pt x="9157545" y="229262"/>
                </a:lnTo>
                <a:lnTo>
                  <a:pt x="9162530" y="169454"/>
                </a:lnTo>
                <a:lnTo>
                  <a:pt x="9162530" y="149519"/>
                </a:lnTo>
                <a:lnTo>
                  <a:pt x="9167515" y="134567"/>
                </a:lnTo>
                <a:lnTo>
                  <a:pt x="9172500" y="124599"/>
                </a:lnTo>
                <a:lnTo>
                  <a:pt x="9177485" y="114631"/>
                </a:lnTo>
                <a:close/>
                <a:moveTo>
                  <a:pt x="9910288" y="74758"/>
                </a:moveTo>
                <a:lnTo>
                  <a:pt x="9920259" y="74758"/>
                </a:lnTo>
                <a:lnTo>
                  <a:pt x="9930229" y="74758"/>
                </a:lnTo>
                <a:lnTo>
                  <a:pt x="9955154" y="79742"/>
                </a:lnTo>
                <a:lnTo>
                  <a:pt x="9985064" y="79742"/>
                </a:lnTo>
                <a:lnTo>
                  <a:pt x="10009989" y="84726"/>
                </a:lnTo>
                <a:lnTo>
                  <a:pt x="10019960" y="84726"/>
                </a:lnTo>
                <a:lnTo>
                  <a:pt x="10019960" y="109646"/>
                </a:lnTo>
                <a:lnTo>
                  <a:pt x="10034915" y="94694"/>
                </a:lnTo>
                <a:lnTo>
                  <a:pt x="10044885" y="89710"/>
                </a:lnTo>
                <a:lnTo>
                  <a:pt x="10054855" y="89710"/>
                </a:lnTo>
                <a:lnTo>
                  <a:pt x="10064825" y="94694"/>
                </a:lnTo>
                <a:lnTo>
                  <a:pt x="10074795" y="94694"/>
                </a:lnTo>
                <a:lnTo>
                  <a:pt x="10084765" y="104662"/>
                </a:lnTo>
                <a:lnTo>
                  <a:pt x="10089750" y="114630"/>
                </a:lnTo>
                <a:lnTo>
                  <a:pt x="10099720" y="124598"/>
                </a:lnTo>
                <a:lnTo>
                  <a:pt x="10109691" y="129582"/>
                </a:lnTo>
                <a:lnTo>
                  <a:pt x="10114676" y="139550"/>
                </a:lnTo>
                <a:lnTo>
                  <a:pt x="10104705" y="149518"/>
                </a:lnTo>
                <a:lnTo>
                  <a:pt x="10109691" y="149518"/>
                </a:lnTo>
                <a:lnTo>
                  <a:pt x="10109691" y="144534"/>
                </a:lnTo>
                <a:lnTo>
                  <a:pt x="10119661" y="144534"/>
                </a:lnTo>
                <a:lnTo>
                  <a:pt x="10124646" y="149518"/>
                </a:lnTo>
                <a:lnTo>
                  <a:pt x="10134616" y="164470"/>
                </a:lnTo>
                <a:lnTo>
                  <a:pt x="10139601" y="174438"/>
                </a:lnTo>
                <a:lnTo>
                  <a:pt x="10134616" y="189389"/>
                </a:lnTo>
                <a:lnTo>
                  <a:pt x="10129631" y="204341"/>
                </a:lnTo>
                <a:lnTo>
                  <a:pt x="10124646" y="214309"/>
                </a:lnTo>
                <a:lnTo>
                  <a:pt x="10129631" y="224277"/>
                </a:lnTo>
                <a:lnTo>
                  <a:pt x="10129631" y="234245"/>
                </a:lnTo>
                <a:lnTo>
                  <a:pt x="10134616" y="239229"/>
                </a:lnTo>
                <a:lnTo>
                  <a:pt x="10139601" y="244213"/>
                </a:lnTo>
                <a:lnTo>
                  <a:pt x="10154556" y="274117"/>
                </a:lnTo>
                <a:lnTo>
                  <a:pt x="10139601" y="279101"/>
                </a:lnTo>
                <a:lnTo>
                  <a:pt x="10124646" y="284084"/>
                </a:lnTo>
                <a:lnTo>
                  <a:pt x="10114676" y="284084"/>
                </a:lnTo>
                <a:lnTo>
                  <a:pt x="10104705" y="279101"/>
                </a:lnTo>
                <a:lnTo>
                  <a:pt x="10099720" y="279101"/>
                </a:lnTo>
                <a:lnTo>
                  <a:pt x="10094735" y="274117"/>
                </a:lnTo>
                <a:lnTo>
                  <a:pt x="10084765" y="274117"/>
                </a:lnTo>
                <a:lnTo>
                  <a:pt x="10079780" y="274117"/>
                </a:lnTo>
                <a:lnTo>
                  <a:pt x="10074795" y="274117"/>
                </a:lnTo>
                <a:lnTo>
                  <a:pt x="10074795" y="279101"/>
                </a:lnTo>
                <a:lnTo>
                  <a:pt x="10074795" y="284084"/>
                </a:lnTo>
                <a:lnTo>
                  <a:pt x="10079780" y="284084"/>
                </a:lnTo>
                <a:lnTo>
                  <a:pt x="10084765" y="289068"/>
                </a:lnTo>
                <a:lnTo>
                  <a:pt x="10084765" y="294052"/>
                </a:lnTo>
                <a:lnTo>
                  <a:pt x="10089750" y="299036"/>
                </a:lnTo>
                <a:lnTo>
                  <a:pt x="10084765" y="304020"/>
                </a:lnTo>
                <a:lnTo>
                  <a:pt x="10079780" y="304020"/>
                </a:lnTo>
                <a:lnTo>
                  <a:pt x="10074795" y="304020"/>
                </a:lnTo>
                <a:lnTo>
                  <a:pt x="10069810" y="304020"/>
                </a:lnTo>
                <a:lnTo>
                  <a:pt x="10064825" y="309004"/>
                </a:lnTo>
                <a:lnTo>
                  <a:pt x="10064825" y="313988"/>
                </a:lnTo>
                <a:lnTo>
                  <a:pt x="10094735" y="313988"/>
                </a:lnTo>
                <a:lnTo>
                  <a:pt x="10104705" y="318972"/>
                </a:lnTo>
                <a:lnTo>
                  <a:pt x="10099720" y="323956"/>
                </a:lnTo>
                <a:lnTo>
                  <a:pt x="10094735" y="328940"/>
                </a:lnTo>
                <a:lnTo>
                  <a:pt x="10089750" y="328940"/>
                </a:lnTo>
                <a:lnTo>
                  <a:pt x="10084765" y="333924"/>
                </a:lnTo>
                <a:lnTo>
                  <a:pt x="10084765" y="338908"/>
                </a:lnTo>
                <a:lnTo>
                  <a:pt x="10089750" y="338908"/>
                </a:lnTo>
                <a:lnTo>
                  <a:pt x="10089750" y="343892"/>
                </a:lnTo>
                <a:lnTo>
                  <a:pt x="10119661" y="338908"/>
                </a:lnTo>
                <a:lnTo>
                  <a:pt x="10124646" y="343892"/>
                </a:lnTo>
                <a:lnTo>
                  <a:pt x="10124646" y="348876"/>
                </a:lnTo>
                <a:lnTo>
                  <a:pt x="10119661" y="353860"/>
                </a:lnTo>
                <a:lnTo>
                  <a:pt x="10114676" y="358844"/>
                </a:lnTo>
                <a:lnTo>
                  <a:pt x="10109691" y="358844"/>
                </a:lnTo>
                <a:lnTo>
                  <a:pt x="10104705" y="358844"/>
                </a:lnTo>
                <a:lnTo>
                  <a:pt x="10084765" y="363828"/>
                </a:lnTo>
                <a:lnTo>
                  <a:pt x="10069810" y="368812"/>
                </a:lnTo>
                <a:lnTo>
                  <a:pt x="10054855" y="378780"/>
                </a:lnTo>
                <a:lnTo>
                  <a:pt x="10049870" y="383764"/>
                </a:lnTo>
                <a:lnTo>
                  <a:pt x="10044885" y="388748"/>
                </a:lnTo>
                <a:lnTo>
                  <a:pt x="10039900" y="393731"/>
                </a:lnTo>
                <a:lnTo>
                  <a:pt x="10024945" y="408683"/>
                </a:lnTo>
                <a:lnTo>
                  <a:pt x="10014975" y="413667"/>
                </a:lnTo>
                <a:lnTo>
                  <a:pt x="10000019" y="418651"/>
                </a:lnTo>
                <a:lnTo>
                  <a:pt x="9995034" y="418651"/>
                </a:lnTo>
                <a:lnTo>
                  <a:pt x="9990049" y="418651"/>
                </a:lnTo>
                <a:lnTo>
                  <a:pt x="10000019" y="428619"/>
                </a:lnTo>
                <a:lnTo>
                  <a:pt x="9985064" y="443571"/>
                </a:lnTo>
                <a:lnTo>
                  <a:pt x="9980079" y="448555"/>
                </a:lnTo>
                <a:lnTo>
                  <a:pt x="9970109" y="453539"/>
                </a:lnTo>
                <a:lnTo>
                  <a:pt x="9965124" y="453539"/>
                </a:lnTo>
                <a:lnTo>
                  <a:pt x="9965124" y="458523"/>
                </a:lnTo>
                <a:lnTo>
                  <a:pt x="9970109" y="463507"/>
                </a:lnTo>
                <a:lnTo>
                  <a:pt x="9970109" y="468491"/>
                </a:lnTo>
                <a:lnTo>
                  <a:pt x="9965124" y="473475"/>
                </a:lnTo>
                <a:lnTo>
                  <a:pt x="9960139" y="478459"/>
                </a:lnTo>
                <a:lnTo>
                  <a:pt x="9955154" y="483443"/>
                </a:lnTo>
                <a:lnTo>
                  <a:pt x="9950169" y="483443"/>
                </a:lnTo>
                <a:lnTo>
                  <a:pt x="9935214" y="473475"/>
                </a:lnTo>
                <a:lnTo>
                  <a:pt x="9915273" y="488427"/>
                </a:lnTo>
                <a:lnTo>
                  <a:pt x="9910288" y="483443"/>
                </a:lnTo>
                <a:lnTo>
                  <a:pt x="9905303" y="483443"/>
                </a:lnTo>
                <a:lnTo>
                  <a:pt x="9895333" y="493411"/>
                </a:lnTo>
                <a:lnTo>
                  <a:pt x="9890348" y="498395"/>
                </a:lnTo>
                <a:lnTo>
                  <a:pt x="9885363" y="503378"/>
                </a:lnTo>
                <a:lnTo>
                  <a:pt x="9885363" y="508362"/>
                </a:lnTo>
                <a:lnTo>
                  <a:pt x="9880378" y="513346"/>
                </a:lnTo>
                <a:lnTo>
                  <a:pt x="9875393" y="518330"/>
                </a:lnTo>
                <a:lnTo>
                  <a:pt x="9870408" y="523314"/>
                </a:lnTo>
                <a:lnTo>
                  <a:pt x="9865423" y="523314"/>
                </a:lnTo>
                <a:lnTo>
                  <a:pt x="9855453" y="523314"/>
                </a:lnTo>
                <a:lnTo>
                  <a:pt x="9850468" y="528298"/>
                </a:lnTo>
                <a:lnTo>
                  <a:pt x="9850468" y="533282"/>
                </a:lnTo>
                <a:lnTo>
                  <a:pt x="9850468" y="538266"/>
                </a:lnTo>
                <a:lnTo>
                  <a:pt x="9850468" y="543250"/>
                </a:lnTo>
                <a:lnTo>
                  <a:pt x="9855453" y="538266"/>
                </a:lnTo>
                <a:lnTo>
                  <a:pt x="9865423" y="543250"/>
                </a:lnTo>
                <a:lnTo>
                  <a:pt x="9875393" y="543250"/>
                </a:lnTo>
                <a:lnTo>
                  <a:pt x="9880378" y="548234"/>
                </a:lnTo>
                <a:lnTo>
                  <a:pt x="9885363" y="553218"/>
                </a:lnTo>
                <a:lnTo>
                  <a:pt x="9880378" y="558202"/>
                </a:lnTo>
                <a:lnTo>
                  <a:pt x="9875393" y="563186"/>
                </a:lnTo>
                <a:lnTo>
                  <a:pt x="9870408" y="568170"/>
                </a:lnTo>
                <a:lnTo>
                  <a:pt x="9865423" y="568170"/>
                </a:lnTo>
                <a:lnTo>
                  <a:pt x="9860438" y="573154"/>
                </a:lnTo>
                <a:lnTo>
                  <a:pt x="9860438" y="578138"/>
                </a:lnTo>
                <a:lnTo>
                  <a:pt x="9855453" y="583122"/>
                </a:lnTo>
                <a:lnTo>
                  <a:pt x="9845483" y="588106"/>
                </a:lnTo>
                <a:lnTo>
                  <a:pt x="9840498" y="593090"/>
                </a:lnTo>
                <a:lnTo>
                  <a:pt x="9835513" y="608042"/>
                </a:lnTo>
                <a:lnTo>
                  <a:pt x="9830528" y="618010"/>
                </a:lnTo>
                <a:lnTo>
                  <a:pt x="9825543" y="627977"/>
                </a:lnTo>
                <a:lnTo>
                  <a:pt x="9815572" y="632961"/>
                </a:lnTo>
                <a:lnTo>
                  <a:pt x="9805602" y="632961"/>
                </a:lnTo>
                <a:lnTo>
                  <a:pt x="9800617" y="637945"/>
                </a:lnTo>
                <a:lnTo>
                  <a:pt x="9790647" y="632961"/>
                </a:lnTo>
                <a:lnTo>
                  <a:pt x="9785662" y="632961"/>
                </a:lnTo>
                <a:lnTo>
                  <a:pt x="9780677" y="642929"/>
                </a:lnTo>
                <a:lnTo>
                  <a:pt x="9780677" y="647913"/>
                </a:lnTo>
                <a:lnTo>
                  <a:pt x="9775692" y="657881"/>
                </a:lnTo>
                <a:lnTo>
                  <a:pt x="9775692" y="662865"/>
                </a:lnTo>
                <a:lnTo>
                  <a:pt x="9775692" y="667849"/>
                </a:lnTo>
                <a:lnTo>
                  <a:pt x="9780677" y="677817"/>
                </a:lnTo>
                <a:lnTo>
                  <a:pt x="9780677" y="687785"/>
                </a:lnTo>
                <a:lnTo>
                  <a:pt x="9780677" y="697753"/>
                </a:lnTo>
                <a:lnTo>
                  <a:pt x="9780677" y="712705"/>
                </a:lnTo>
                <a:lnTo>
                  <a:pt x="9775692" y="717689"/>
                </a:lnTo>
                <a:lnTo>
                  <a:pt x="9770707" y="722673"/>
                </a:lnTo>
                <a:lnTo>
                  <a:pt x="9765722" y="727657"/>
                </a:lnTo>
                <a:lnTo>
                  <a:pt x="9760737" y="727657"/>
                </a:lnTo>
                <a:lnTo>
                  <a:pt x="9755752" y="727657"/>
                </a:lnTo>
                <a:lnTo>
                  <a:pt x="9740797" y="737625"/>
                </a:lnTo>
                <a:lnTo>
                  <a:pt x="9730827" y="737625"/>
                </a:lnTo>
                <a:lnTo>
                  <a:pt x="9720856" y="742608"/>
                </a:lnTo>
                <a:lnTo>
                  <a:pt x="9715871" y="737625"/>
                </a:lnTo>
                <a:lnTo>
                  <a:pt x="9710886" y="737625"/>
                </a:lnTo>
                <a:lnTo>
                  <a:pt x="9705901" y="732641"/>
                </a:lnTo>
                <a:lnTo>
                  <a:pt x="9705901" y="727657"/>
                </a:lnTo>
                <a:lnTo>
                  <a:pt x="9700916" y="717689"/>
                </a:lnTo>
                <a:lnTo>
                  <a:pt x="9690946" y="712705"/>
                </a:lnTo>
                <a:lnTo>
                  <a:pt x="9680976" y="707721"/>
                </a:lnTo>
                <a:lnTo>
                  <a:pt x="9675991" y="707721"/>
                </a:lnTo>
                <a:lnTo>
                  <a:pt x="9671006" y="707721"/>
                </a:lnTo>
                <a:lnTo>
                  <a:pt x="9666021" y="707721"/>
                </a:lnTo>
                <a:lnTo>
                  <a:pt x="9656051" y="712705"/>
                </a:lnTo>
                <a:lnTo>
                  <a:pt x="9646081" y="712705"/>
                </a:lnTo>
                <a:lnTo>
                  <a:pt x="9641096" y="707721"/>
                </a:lnTo>
                <a:lnTo>
                  <a:pt x="9636111" y="702737"/>
                </a:lnTo>
                <a:lnTo>
                  <a:pt x="9631125" y="697753"/>
                </a:lnTo>
                <a:lnTo>
                  <a:pt x="9626140" y="697753"/>
                </a:lnTo>
                <a:lnTo>
                  <a:pt x="9611185" y="687785"/>
                </a:lnTo>
                <a:lnTo>
                  <a:pt x="9601215" y="682801"/>
                </a:lnTo>
                <a:lnTo>
                  <a:pt x="9591245" y="672833"/>
                </a:lnTo>
                <a:lnTo>
                  <a:pt x="9591245" y="667849"/>
                </a:lnTo>
                <a:lnTo>
                  <a:pt x="9586260" y="667849"/>
                </a:lnTo>
                <a:lnTo>
                  <a:pt x="9586260" y="662865"/>
                </a:lnTo>
                <a:lnTo>
                  <a:pt x="9596230" y="647913"/>
                </a:lnTo>
                <a:lnTo>
                  <a:pt x="9601215" y="637945"/>
                </a:lnTo>
                <a:lnTo>
                  <a:pt x="9611185" y="632961"/>
                </a:lnTo>
                <a:lnTo>
                  <a:pt x="9616170" y="627977"/>
                </a:lnTo>
                <a:lnTo>
                  <a:pt x="9621155" y="627977"/>
                </a:lnTo>
                <a:lnTo>
                  <a:pt x="9626140" y="627977"/>
                </a:lnTo>
                <a:lnTo>
                  <a:pt x="9636111" y="622994"/>
                </a:lnTo>
                <a:lnTo>
                  <a:pt x="9646081" y="618010"/>
                </a:lnTo>
                <a:lnTo>
                  <a:pt x="9646081" y="613026"/>
                </a:lnTo>
                <a:lnTo>
                  <a:pt x="9641096" y="608042"/>
                </a:lnTo>
                <a:lnTo>
                  <a:pt x="9636111" y="608042"/>
                </a:lnTo>
                <a:lnTo>
                  <a:pt x="9631125" y="608042"/>
                </a:lnTo>
                <a:lnTo>
                  <a:pt x="9631125" y="603058"/>
                </a:lnTo>
                <a:lnTo>
                  <a:pt x="9631125" y="598074"/>
                </a:lnTo>
                <a:lnTo>
                  <a:pt x="9636111" y="593090"/>
                </a:lnTo>
                <a:lnTo>
                  <a:pt x="9641096" y="588106"/>
                </a:lnTo>
                <a:lnTo>
                  <a:pt x="9646081" y="588106"/>
                </a:lnTo>
                <a:lnTo>
                  <a:pt x="9651066" y="588106"/>
                </a:lnTo>
                <a:lnTo>
                  <a:pt x="9656051" y="593090"/>
                </a:lnTo>
                <a:lnTo>
                  <a:pt x="9661036" y="603058"/>
                </a:lnTo>
                <a:lnTo>
                  <a:pt x="9671006" y="613026"/>
                </a:lnTo>
                <a:lnTo>
                  <a:pt x="9675991" y="618010"/>
                </a:lnTo>
                <a:lnTo>
                  <a:pt x="9680976" y="618010"/>
                </a:lnTo>
                <a:lnTo>
                  <a:pt x="9685961" y="618010"/>
                </a:lnTo>
                <a:lnTo>
                  <a:pt x="9690946" y="618010"/>
                </a:lnTo>
                <a:lnTo>
                  <a:pt x="9695931" y="618010"/>
                </a:lnTo>
                <a:lnTo>
                  <a:pt x="9695931" y="613026"/>
                </a:lnTo>
                <a:lnTo>
                  <a:pt x="9695931" y="608042"/>
                </a:lnTo>
                <a:lnTo>
                  <a:pt x="9690946" y="603058"/>
                </a:lnTo>
                <a:lnTo>
                  <a:pt x="9690946" y="598074"/>
                </a:lnTo>
                <a:lnTo>
                  <a:pt x="9685961" y="593090"/>
                </a:lnTo>
                <a:lnTo>
                  <a:pt x="9685961" y="588106"/>
                </a:lnTo>
                <a:lnTo>
                  <a:pt x="9675991" y="583122"/>
                </a:lnTo>
                <a:lnTo>
                  <a:pt x="9675991" y="578138"/>
                </a:lnTo>
                <a:lnTo>
                  <a:pt x="9675991" y="573154"/>
                </a:lnTo>
                <a:lnTo>
                  <a:pt x="9680976" y="568170"/>
                </a:lnTo>
                <a:lnTo>
                  <a:pt x="9685961" y="558202"/>
                </a:lnTo>
                <a:lnTo>
                  <a:pt x="9685961" y="553218"/>
                </a:lnTo>
                <a:lnTo>
                  <a:pt x="9680976" y="553218"/>
                </a:lnTo>
                <a:lnTo>
                  <a:pt x="9675991" y="553218"/>
                </a:lnTo>
                <a:lnTo>
                  <a:pt x="9656051" y="568170"/>
                </a:lnTo>
                <a:lnTo>
                  <a:pt x="9651066" y="568170"/>
                </a:lnTo>
                <a:lnTo>
                  <a:pt x="9646081" y="563186"/>
                </a:lnTo>
                <a:lnTo>
                  <a:pt x="9651066" y="558202"/>
                </a:lnTo>
                <a:lnTo>
                  <a:pt x="9651066" y="548234"/>
                </a:lnTo>
                <a:lnTo>
                  <a:pt x="9656051" y="543250"/>
                </a:lnTo>
                <a:lnTo>
                  <a:pt x="9661036" y="538266"/>
                </a:lnTo>
                <a:lnTo>
                  <a:pt x="9671006" y="523314"/>
                </a:lnTo>
                <a:lnTo>
                  <a:pt x="9675991" y="513346"/>
                </a:lnTo>
                <a:lnTo>
                  <a:pt x="9680976" y="508362"/>
                </a:lnTo>
                <a:lnTo>
                  <a:pt x="9685961" y="508362"/>
                </a:lnTo>
                <a:lnTo>
                  <a:pt x="9690946" y="513346"/>
                </a:lnTo>
                <a:lnTo>
                  <a:pt x="9695931" y="518330"/>
                </a:lnTo>
                <a:lnTo>
                  <a:pt x="9700916" y="518330"/>
                </a:lnTo>
                <a:lnTo>
                  <a:pt x="9710886" y="513346"/>
                </a:lnTo>
                <a:lnTo>
                  <a:pt x="9720856" y="508362"/>
                </a:lnTo>
                <a:lnTo>
                  <a:pt x="9730827" y="503378"/>
                </a:lnTo>
                <a:lnTo>
                  <a:pt x="9735812" y="498395"/>
                </a:lnTo>
                <a:lnTo>
                  <a:pt x="9740797" y="493411"/>
                </a:lnTo>
                <a:lnTo>
                  <a:pt x="9745782" y="493411"/>
                </a:lnTo>
                <a:lnTo>
                  <a:pt x="9755752" y="488427"/>
                </a:lnTo>
                <a:lnTo>
                  <a:pt x="9755752" y="483443"/>
                </a:lnTo>
                <a:lnTo>
                  <a:pt x="9750767" y="478459"/>
                </a:lnTo>
                <a:lnTo>
                  <a:pt x="9745782" y="478459"/>
                </a:lnTo>
                <a:lnTo>
                  <a:pt x="9740797" y="478459"/>
                </a:lnTo>
                <a:lnTo>
                  <a:pt x="9735812" y="488427"/>
                </a:lnTo>
                <a:lnTo>
                  <a:pt x="9725841" y="488427"/>
                </a:lnTo>
                <a:lnTo>
                  <a:pt x="9720856" y="483443"/>
                </a:lnTo>
                <a:lnTo>
                  <a:pt x="9715871" y="483443"/>
                </a:lnTo>
                <a:lnTo>
                  <a:pt x="9710886" y="478459"/>
                </a:lnTo>
                <a:lnTo>
                  <a:pt x="9720856" y="433603"/>
                </a:lnTo>
                <a:lnTo>
                  <a:pt x="9730827" y="423635"/>
                </a:lnTo>
                <a:lnTo>
                  <a:pt x="9735812" y="413667"/>
                </a:lnTo>
                <a:lnTo>
                  <a:pt x="9735812" y="408683"/>
                </a:lnTo>
                <a:lnTo>
                  <a:pt x="9730827" y="403699"/>
                </a:lnTo>
                <a:lnTo>
                  <a:pt x="9720856" y="388748"/>
                </a:lnTo>
                <a:lnTo>
                  <a:pt x="9715871" y="378780"/>
                </a:lnTo>
                <a:lnTo>
                  <a:pt x="9715871" y="368812"/>
                </a:lnTo>
                <a:lnTo>
                  <a:pt x="9715871" y="363828"/>
                </a:lnTo>
                <a:lnTo>
                  <a:pt x="9715871" y="353860"/>
                </a:lnTo>
                <a:lnTo>
                  <a:pt x="9725841" y="348876"/>
                </a:lnTo>
                <a:lnTo>
                  <a:pt x="9730827" y="343892"/>
                </a:lnTo>
                <a:lnTo>
                  <a:pt x="9735812" y="343892"/>
                </a:lnTo>
                <a:lnTo>
                  <a:pt x="9745782" y="348876"/>
                </a:lnTo>
                <a:lnTo>
                  <a:pt x="9750767" y="353860"/>
                </a:lnTo>
                <a:lnTo>
                  <a:pt x="9755752" y="358844"/>
                </a:lnTo>
                <a:lnTo>
                  <a:pt x="9760737" y="368812"/>
                </a:lnTo>
                <a:lnTo>
                  <a:pt x="9765722" y="373796"/>
                </a:lnTo>
                <a:lnTo>
                  <a:pt x="9770707" y="423635"/>
                </a:lnTo>
                <a:lnTo>
                  <a:pt x="9770707" y="428619"/>
                </a:lnTo>
                <a:lnTo>
                  <a:pt x="9770707" y="433603"/>
                </a:lnTo>
                <a:lnTo>
                  <a:pt x="9775692" y="433603"/>
                </a:lnTo>
                <a:lnTo>
                  <a:pt x="9780677" y="428619"/>
                </a:lnTo>
                <a:lnTo>
                  <a:pt x="9780677" y="423635"/>
                </a:lnTo>
                <a:lnTo>
                  <a:pt x="9785662" y="418651"/>
                </a:lnTo>
                <a:lnTo>
                  <a:pt x="9790647" y="413667"/>
                </a:lnTo>
                <a:lnTo>
                  <a:pt x="9790647" y="408683"/>
                </a:lnTo>
                <a:lnTo>
                  <a:pt x="9785662" y="393731"/>
                </a:lnTo>
                <a:lnTo>
                  <a:pt x="9785662" y="378780"/>
                </a:lnTo>
                <a:lnTo>
                  <a:pt x="9785662" y="368812"/>
                </a:lnTo>
                <a:lnTo>
                  <a:pt x="9785662" y="363828"/>
                </a:lnTo>
                <a:lnTo>
                  <a:pt x="9790647" y="358844"/>
                </a:lnTo>
                <a:lnTo>
                  <a:pt x="9795632" y="348876"/>
                </a:lnTo>
                <a:lnTo>
                  <a:pt x="9795632" y="343892"/>
                </a:lnTo>
                <a:lnTo>
                  <a:pt x="9795632" y="338908"/>
                </a:lnTo>
                <a:lnTo>
                  <a:pt x="9800617" y="328940"/>
                </a:lnTo>
                <a:lnTo>
                  <a:pt x="9800617" y="318972"/>
                </a:lnTo>
                <a:lnTo>
                  <a:pt x="9800617" y="313988"/>
                </a:lnTo>
                <a:lnTo>
                  <a:pt x="9845483" y="309004"/>
                </a:lnTo>
                <a:lnTo>
                  <a:pt x="9855453" y="313988"/>
                </a:lnTo>
                <a:lnTo>
                  <a:pt x="9865423" y="313988"/>
                </a:lnTo>
                <a:lnTo>
                  <a:pt x="9875393" y="313988"/>
                </a:lnTo>
                <a:lnTo>
                  <a:pt x="9880378" y="309004"/>
                </a:lnTo>
                <a:lnTo>
                  <a:pt x="9885363" y="299036"/>
                </a:lnTo>
                <a:lnTo>
                  <a:pt x="9890348" y="294052"/>
                </a:lnTo>
                <a:lnTo>
                  <a:pt x="9900318" y="289068"/>
                </a:lnTo>
                <a:lnTo>
                  <a:pt x="9905303" y="289068"/>
                </a:lnTo>
                <a:lnTo>
                  <a:pt x="9910288" y="289068"/>
                </a:lnTo>
                <a:lnTo>
                  <a:pt x="9905303" y="284084"/>
                </a:lnTo>
                <a:lnTo>
                  <a:pt x="9910288" y="279101"/>
                </a:lnTo>
                <a:lnTo>
                  <a:pt x="9915273" y="274117"/>
                </a:lnTo>
                <a:lnTo>
                  <a:pt x="9920259" y="274117"/>
                </a:lnTo>
                <a:lnTo>
                  <a:pt x="9920259" y="269133"/>
                </a:lnTo>
                <a:lnTo>
                  <a:pt x="9910288" y="264149"/>
                </a:lnTo>
                <a:lnTo>
                  <a:pt x="9825543" y="274117"/>
                </a:lnTo>
                <a:lnTo>
                  <a:pt x="9815572" y="264149"/>
                </a:lnTo>
                <a:lnTo>
                  <a:pt x="9810587" y="264149"/>
                </a:lnTo>
                <a:lnTo>
                  <a:pt x="9800617" y="259165"/>
                </a:lnTo>
                <a:lnTo>
                  <a:pt x="9790647" y="259165"/>
                </a:lnTo>
                <a:lnTo>
                  <a:pt x="9780677" y="259165"/>
                </a:lnTo>
                <a:lnTo>
                  <a:pt x="9770707" y="259165"/>
                </a:lnTo>
                <a:lnTo>
                  <a:pt x="9760737" y="259165"/>
                </a:lnTo>
                <a:lnTo>
                  <a:pt x="9755752" y="254181"/>
                </a:lnTo>
                <a:lnTo>
                  <a:pt x="9750767" y="249197"/>
                </a:lnTo>
                <a:lnTo>
                  <a:pt x="9745782" y="249197"/>
                </a:lnTo>
                <a:lnTo>
                  <a:pt x="9740797" y="249197"/>
                </a:lnTo>
                <a:lnTo>
                  <a:pt x="9740797" y="254181"/>
                </a:lnTo>
                <a:lnTo>
                  <a:pt x="9730827" y="259165"/>
                </a:lnTo>
                <a:lnTo>
                  <a:pt x="9725841" y="259165"/>
                </a:lnTo>
                <a:lnTo>
                  <a:pt x="9720856" y="259165"/>
                </a:lnTo>
                <a:lnTo>
                  <a:pt x="9720856" y="254181"/>
                </a:lnTo>
                <a:lnTo>
                  <a:pt x="9695931" y="234245"/>
                </a:lnTo>
                <a:lnTo>
                  <a:pt x="9690946" y="224277"/>
                </a:lnTo>
                <a:lnTo>
                  <a:pt x="9690946" y="214309"/>
                </a:lnTo>
                <a:lnTo>
                  <a:pt x="9695931" y="209325"/>
                </a:lnTo>
                <a:lnTo>
                  <a:pt x="9700916" y="199357"/>
                </a:lnTo>
                <a:lnTo>
                  <a:pt x="9695931" y="189389"/>
                </a:lnTo>
                <a:lnTo>
                  <a:pt x="9695931" y="184405"/>
                </a:lnTo>
                <a:lnTo>
                  <a:pt x="9690946" y="184405"/>
                </a:lnTo>
                <a:lnTo>
                  <a:pt x="9695931" y="179422"/>
                </a:lnTo>
                <a:lnTo>
                  <a:pt x="9695931" y="174438"/>
                </a:lnTo>
                <a:lnTo>
                  <a:pt x="9705901" y="169454"/>
                </a:lnTo>
                <a:lnTo>
                  <a:pt x="9710886" y="164470"/>
                </a:lnTo>
                <a:lnTo>
                  <a:pt x="9715871" y="164470"/>
                </a:lnTo>
                <a:lnTo>
                  <a:pt x="9725841" y="164470"/>
                </a:lnTo>
                <a:lnTo>
                  <a:pt x="9735812" y="169454"/>
                </a:lnTo>
                <a:lnTo>
                  <a:pt x="9745782" y="179422"/>
                </a:lnTo>
                <a:lnTo>
                  <a:pt x="9750767" y="179422"/>
                </a:lnTo>
                <a:lnTo>
                  <a:pt x="9755752" y="184405"/>
                </a:lnTo>
                <a:lnTo>
                  <a:pt x="9760737" y="159486"/>
                </a:lnTo>
                <a:lnTo>
                  <a:pt x="9760737" y="154502"/>
                </a:lnTo>
                <a:lnTo>
                  <a:pt x="9765722" y="149518"/>
                </a:lnTo>
                <a:lnTo>
                  <a:pt x="9770707" y="144534"/>
                </a:lnTo>
                <a:lnTo>
                  <a:pt x="9780677" y="139550"/>
                </a:lnTo>
                <a:lnTo>
                  <a:pt x="9790647" y="139550"/>
                </a:lnTo>
                <a:lnTo>
                  <a:pt x="9800617" y="139550"/>
                </a:lnTo>
                <a:lnTo>
                  <a:pt x="9810587" y="134566"/>
                </a:lnTo>
                <a:lnTo>
                  <a:pt x="9815572" y="129582"/>
                </a:lnTo>
                <a:lnTo>
                  <a:pt x="9825543" y="139550"/>
                </a:lnTo>
                <a:lnTo>
                  <a:pt x="9835513" y="119614"/>
                </a:lnTo>
                <a:lnTo>
                  <a:pt x="9835513" y="114630"/>
                </a:lnTo>
                <a:lnTo>
                  <a:pt x="9840498" y="109646"/>
                </a:lnTo>
                <a:lnTo>
                  <a:pt x="9850468" y="104662"/>
                </a:lnTo>
                <a:lnTo>
                  <a:pt x="9860438" y="94694"/>
                </a:lnTo>
                <a:lnTo>
                  <a:pt x="9880378" y="89710"/>
                </a:lnTo>
                <a:lnTo>
                  <a:pt x="9885363" y="109646"/>
                </a:lnTo>
                <a:lnTo>
                  <a:pt x="9890348" y="84726"/>
                </a:lnTo>
                <a:lnTo>
                  <a:pt x="9890348" y="79742"/>
                </a:lnTo>
                <a:lnTo>
                  <a:pt x="9900318" y="79742"/>
                </a:lnTo>
                <a:close/>
                <a:moveTo>
                  <a:pt x="8913277" y="0"/>
                </a:moveTo>
                <a:lnTo>
                  <a:pt x="8923247" y="0"/>
                </a:lnTo>
                <a:lnTo>
                  <a:pt x="8933217" y="0"/>
                </a:lnTo>
                <a:lnTo>
                  <a:pt x="8943187" y="4984"/>
                </a:lnTo>
                <a:lnTo>
                  <a:pt x="8953158" y="9968"/>
                </a:lnTo>
                <a:lnTo>
                  <a:pt x="8963128" y="14952"/>
                </a:lnTo>
                <a:lnTo>
                  <a:pt x="8968113" y="24920"/>
                </a:lnTo>
                <a:lnTo>
                  <a:pt x="8973098" y="39872"/>
                </a:lnTo>
                <a:lnTo>
                  <a:pt x="8973098" y="44856"/>
                </a:lnTo>
                <a:lnTo>
                  <a:pt x="8973098" y="49840"/>
                </a:lnTo>
                <a:lnTo>
                  <a:pt x="8978083" y="54824"/>
                </a:lnTo>
                <a:lnTo>
                  <a:pt x="8983068" y="59808"/>
                </a:lnTo>
                <a:lnTo>
                  <a:pt x="8993038" y="64792"/>
                </a:lnTo>
                <a:lnTo>
                  <a:pt x="9003008" y="64792"/>
                </a:lnTo>
                <a:lnTo>
                  <a:pt x="9003008" y="59808"/>
                </a:lnTo>
                <a:lnTo>
                  <a:pt x="9003008" y="49840"/>
                </a:lnTo>
                <a:lnTo>
                  <a:pt x="9003008" y="44856"/>
                </a:lnTo>
                <a:lnTo>
                  <a:pt x="9003008" y="34888"/>
                </a:lnTo>
                <a:lnTo>
                  <a:pt x="9007993" y="29904"/>
                </a:lnTo>
                <a:lnTo>
                  <a:pt x="9012978" y="24920"/>
                </a:lnTo>
                <a:lnTo>
                  <a:pt x="9017963" y="24920"/>
                </a:lnTo>
                <a:lnTo>
                  <a:pt x="9027933" y="29904"/>
                </a:lnTo>
                <a:lnTo>
                  <a:pt x="9042888" y="34888"/>
                </a:lnTo>
                <a:lnTo>
                  <a:pt x="9042888" y="39872"/>
                </a:lnTo>
                <a:lnTo>
                  <a:pt x="9037903" y="49840"/>
                </a:lnTo>
                <a:lnTo>
                  <a:pt x="9037903" y="59808"/>
                </a:lnTo>
                <a:lnTo>
                  <a:pt x="9037903" y="74759"/>
                </a:lnTo>
                <a:lnTo>
                  <a:pt x="9042888" y="84727"/>
                </a:lnTo>
                <a:lnTo>
                  <a:pt x="9042888" y="99679"/>
                </a:lnTo>
                <a:lnTo>
                  <a:pt x="9052858" y="109647"/>
                </a:lnTo>
                <a:lnTo>
                  <a:pt x="9057844" y="114631"/>
                </a:lnTo>
                <a:lnTo>
                  <a:pt x="9062829" y="114631"/>
                </a:lnTo>
                <a:lnTo>
                  <a:pt x="9067814" y="109647"/>
                </a:lnTo>
                <a:lnTo>
                  <a:pt x="9072799" y="104663"/>
                </a:lnTo>
                <a:lnTo>
                  <a:pt x="9082769" y="84727"/>
                </a:lnTo>
                <a:lnTo>
                  <a:pt x="9082769" y="79743"/>
                </a:lnTo>
                <a:lnTo>
                  <a:pt x="9087754" y="74759"/>
                </a:lnTo>
                <a:lnTo>
                  <a:pt x="9092739" y="69775"/>
                </a:lnTo>
                <a:lnTo>
                  <a:pt x="9097724" y="64792"/>
                </a:lnTo>
                <a:lnTo>
                  <a:pt x="9102709" y="64792"/>
                </a:lnTo>
                <a:lnTo>
                  <a:pt x="9107694" y="69775"/>
                </a:lnTo>
                <a:lnTo>
                  <a:pt x="9107694" y="79743"/>
                </a:lnTo>
                <a:lnTo>
                  <a:pt x="9112679" y="94695"/>
                </a:lnTo>
                <a:lnTo>
                  <a:pt x="9112679" y="114631"/>
                </a:lnTo>
                <a:lnTo>
                  <a:pt x="9107694" y="119615"/>
                </a:lnTo>
                <a:lnTo>
                  <a:pt x="9102709" y="144535"/>
                </a:lnTo>
                <a:lnTo>
                  <a:pt x="9097724" y="169455"/>
                </a:lnTo>
                <a:lnTo>
                  <a:pt x="9102709" y="199358"/>
                </a:lnTo>
                <a:lnTo>
                  <a:pt x="9112679" y="224278"/>
                </a:lnTo>
                <a:lnTo>
                  <a:pt x="9112679" y="229262"/>
                </a:lnTo>
                <a:lnTo>
                  <a:pt x="9107694" y="239230"/>
                </a:lnTo>
                <a:lnTo>
                  <a:pt x="9102709" y="244214"/>
                </a:lnTo>
                <a:lnTo>
                  <a:pt x="9102709" y="249198"/>
                </a:lnTo>
                <a:lnTo>
                  <a:pt x="9097724" y="254182"/>
                </a:lnTo>
                <a:lnTo>
                  <a:pt x="9092739" y="254182"/>
                </a:lnTo>
                <a:lnTo>
                  <a:pt x="9087754" y="249198"/>
                </a:lnTo>
                <a:lnTo>
                  <a:pt x="9087754" y="239230"/>
                </a:lnTo>
                <a:lnTo>
                  <a:pt x="9082769" y="229262"/>
                </a:lnTo>
                <a:lnTo>
                  <a:pt x="9082769" y="224278"/>
                </a:lnTo>
                <a:lnTo>
                  <a:pt x="9082769" y="214310"/>
                </a:lnTo>
                <a:lnTo>
                  <a:pt x="9082769" y="199358"/>
                </a:lnTo>
                <a:lnTo>
                  <a:pt x="9077784" y="194374"/>
                </a:lnTo>
                <a:lnTo>
                  <a:pt x="9072799" y="189390"/>
                </a:lnTo>
                <a:lnTo>
                  <a:pt x="9062829" y="184407"/>
                </a:lnTo>
                <a:lnTo>
                  <a:pt x="9057844" y="194374"/>
                </a:lnTo>
                <a:lnTo>
                  <a:pt x="9052858" y="189390"/>
                </a:lnTo>
                <a:lnTo>
                  <a:pt x="9042888" y="184407"/>
                </a:lnTo>
                <a:lnTo>
                  <a:pt x="9032918" y="179423"/>
                </a:lnTo>
                <a:lnTo>
                  <a:pt x="9022948" y="174439"/>
                </a:lnTo>
                <a:lnTo>
                  <a:pt x="9007993" y="164471"/>
                </a:lnTo>
                <a:lnTo>
                  <a:pt x="9003008" y="149519"/>
                </a:lnTo>
                <a:lnTo>
                  <a:pt x="8968113" y="114631"/>
                </a:lnTo>
                <a:lnTo>
                  <a:pt x="8968113" y="109647"/>
                </a:lnTo>
                <a:lnTo>
                  <a:pt x="8963128" y="104663"/>
                </a:lnTo>
                <a:lnTo>
                  <a:pt x="8958143" y="94695"/>
                </a:lnTo>
                <a:lnTo>
                  <a:pt x="8953158" y="84727"/>
                </a:lnTo>
                <a:lnTo>
                  <a:pt x="8943187" y="79743"/>
                </a:lnTo>
                <a:lnTo>
                  <a:pt x="8928232" y="74759"/>
                </a:lnTo>
                <a:lnTo>
                  <a:pt x="8928232" y="69775"/>
                </a:lnTo>
                <a:lnTo>
                  <a:pt x="8923247" y="64792"/>
                </a:lnTo>
                <a:lnTo>
                  <a:pt x="8913277" y="59808"/>
                </a:lnTo>
                <a:lnTo>
                  <a:pt x="8908292" y="49840"/>
                </a:lnTo>
                <a:lnTo>
                  <a:pt x="8898322" y="39872"/>
                </a:lnTo>
                <a:lnTo>
                  <a:pt x="8898322" y="29904"/>
                </a:lnTo>
                <a:lnTo>
                  <a:pt x="8893337" y="19936"/>
                </a:lnTo>
                <a:lnTo>
                  <a:pt x="8903307" y="9968"/>
                </a:lnTo>
                <a:close/>
              </a:path>
            </a:pathLst>
          </a:custGeom>
        </p:spPr>
        <p:txBody>
          <a:bodyPr wrap="square">
            <a:noAutofit/>
          </a:bodyPr>
          <a:lstStyle/>
          <a:p>
            <a:endParaRPr lang="ru-RU"/>
          </a:p>
        </p:txBody>
      </p:sp>
    </p:spTree>
    <p:extLst>
      <p:ext uri="{BB962C8B-B14F-4D97-AF65-F5344CB8AC3E}">
        <p14:creationId xmlns:p14="http://schemas.microsoft.com/office/powerpoint/2010/main" val="342180827"/>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2_Пользовательский макет">
    <p:spTree>
      <p:nvGrpSpPr>
        <p:cNvPr id="1" name=""/>
        <p:cNvGrpSpPr/>
        <p:nvPr/>
      </p:nvGrpSpPr>
      <p:grpSpPr>
        <a:xfrm>
          <a:off x="0" y="0"/>
          <a:ext cx="0" cy="0"/>
          <a:chOff x="0" y="0"/>
          <a:chExt cx="0" cy="0"/>
        </a:xfrm>
      </p:grpSpPr>
      <p:sp>
        <p:nvSpPr>
          <p:cNvPr id="6" name="Рисунок 5"/>
          <p:cNvSpPr>
            <a:spLocks noGrp="1"/>
          </p:cNvSpPr>
          <p:nvPr>
            <p:ph type="pic" sz="quarter" idx="10"/>
          </p:nvPr>
        </p:nvSpPr>
        <p:spPr>
          <a:xfrm>
            <a:off x="679640" y="2887580"/>
            <a:ext cx="8404792" cy="5321520"/>
          </a:xfrm>
          <a:custGeom>
            <a:avLst/>
            <a:gdLst>
              <a:gd name="connsiteX0" fmla="*/ 4701091 w 8404792"/>
              <a:gd name="connsiteY0" fmla="*/ 4415822 h 5321520"/>
              <a:gd name="connsiteX1" fmla="*/ 4686268 w 8404792"/>
              <a:gd name="connsiteY1" fmla="*/ 4459157 h 5321520"/>
              <a:gd name="connsiteX2" fmla="*/ 4673562 w 8404792"/>
              <a:gd name="connsiteY2" fmla="*/ 4480824 h 5321520"/>
              <a:gd name="connsiteX3" fmla="*/ 4669327 w 8404792"/>
              <a:gd name="connsiteY3" fmla="*/ 4487324 h 5321520"/>
              <a:gd name="connsiteX4" fmla="*/ 4660856 w 8404792"/>
              <a:gd name="connsiteY4" fmla="*/ 4495991 h 5321520"/>
              <a:gd name="connsiteX5" fmla="*/ 4665092 w 8404792"/>
              <a:gd name="connsiteY5" fmla="*/ 4508992 h 5321520"/>
              <a:gd name="connsiteX6" fmla="*/ 4660857 w 8404792"/>
              <a:gd name="connsiteY6" fmla="*/ 4495992 h 5321520"/>
              <a:gd name="connsiteX7" fmla="*/ 4669327 w 8404792"/>
              <a:gd name="connsiteY7" fmla="*/ 4487325 h 5321520"/>
              <a:gd name="connsiteX8" fmla="*/ 4673563 w 8404792"/>
              <a:gd name="connsiteY8" fmla="*/ 4480825 h 5321520"/>
              <a:gd name="connsiteX9" fmla="*/ 4686268 w 8404792"/>
              <a:gd name="connsiteY9" fmla="*/ 4459157 h 5321520"/>
              <a:gd name="connsiteX10" fmla="*/ 4701092 w 8404792"/>
              <a:gd name="connsiteY10" fmla="*/ 4415823 h 5321520"/>
              <a:gd name="connsiteX11" fmla="*/ 5773759 w 8404792"/>
              <a:gd name="connsiteY11" fmla="*/ 4244503 h 5321520"/>
              <a:gd name="connsiteX12" fmla="*/ 5778955 w 8404792"/>
              <a:gd name="connsiteY12" fmla="*/ 4251149 h 5321520"/>
              <a:gd name="connsiteX13" fmla="*/ 5778956 w 8404792"/>
              <a:gd name="connsiteY13" fmla="*/ 4251149 h 5321520"/>
              <a:gd name="connsiteX14" fmla="*/ 5757779 w 8404792"/>
              <a:gd name="connsiteY14" fmla="*/ 4203481 h 5321520"/>
              <a:gd name="connsiteX15" fmla="*/ 5753544 w 8404792"/>
              <a:gd name="connsiteY15" fmla="*/ 4207814 h 5321520"/>
              <a:gd name="connsiteX16" fmla="*/ 5753544 w 8404792"/>
              <a:gd name="connsiteY16" fmla="*/ 4207815 h 5321520"/>
              <a:gd name="connsiteX17" fmla="*/ 4710376 w 8404792"/>
              <a:gd name="connsiteY17" fmla="*/ 4202356 h 5321520"/>
              <a:gd name="connsiteX18" fmla="*/ 4718032 w 8404792"/>
              <a:gd name="connsiteY18" fmla="*/ 4212148 h 5321520"/>
              <a:gd name="connsiteX19" fmla="*/ 4722267 w 8404792"/>
              <a:gd name="connsiteY19" fmla="*/ 4244649 h 5321520"/>
              <a:gd name="connsiteX20" fmla="*/ 4722267 w 8404792"/>
              <a:gd name="connsiteY20" fmla="*/ 4268483 h 5321520"/>
              <a:gd name="connsiteX21" fmla="*/ 4718032 w 8404792"/>
              <a:gd name="connsiteY21" fmla="*/ 4305318 h 5321520"/>
              <a:gd name="connsiteX22" fmla="*/ 4709561 w 8404792"/>
              <a:gd name="connsiteY22" fmla="*/ 4324819 h 5321520"/>
              <a:gd name="connsiteX23" fmla="*/ 4696856 w 8404792"/>
              <a:gd name="connsiteY23" fmla="*/ 4333485 h 5321520"/>
              <a:gd name="connsiteX24" fmla="*/ 4690503 w 8404792"/>
              <a:gd name="connsiteY24" fmla="*/ 4361653 h 5321520"/>
              <a:gd name="connsiteX25" fmla="*/ 4692621 w 8404792"/>
              <a:gd name="connsiteY25" fmla="*/ 4374654 h 5321520"/>
              <a:gd name="connsiteX26" fmla="*/ 4690503 w 8404792"/>
              <a:gd name="connsiteY26" fmla="*/ 4383321 h 5321520"/>
              <a:gd name="connsiteX27" fmla="*/ 4690503 w 8404792"/>
              <a:gd name="connsiteY27" fmla="*/ 4398488 h 5321520"/>
              <a:gd name="connsiteX28" fmla="*/ 4690504 w 8404792"/>
              <a:gd name="connsiteY28" fmla="*/ 4398489 h 5321520"/>
              <a:gd name="connsiteX29" fmla="*/ 4690504 w 8404792"/>
              <a:gd name="connsiteY29" fmla="*/ 4383321 h 5321520"/>
              <a:gd name="connsiteX30" fmla="*/ 4692621 w 8404792"/>
              <a:gd name="connsiteY30" fmla="*/ 4374654 h 5321520"/>
              <a:gd name="connsiteX31" fmla="*/ 4690504 w 8404792"/>
              <a:gd name="connsiteY31" fmla="*/ 4361654 h 5321520"/>
              <a:gd name="connsiteX32" fmla="*/ 4696856 w 8404792"/>
              <a:gd name="connsiteY32" fmla="*/ 4333486 h 5321520"/>
              <a:gd name="connsiteX33" fmla="*/ 4709562 w 8404792"/>
              <a:gd name="connsiteY33" fmla="*/ 4324819 h 5321520"/>
              <a:gd name="connsiteX34" fmla="*/ 4718033 w 8404792"/>
              <a:gd name="connsiteY34" fmla="*/ 4305319 h 5321520"/>
              <a:gd name="connsiteX35" fmla="*/ 4722268 w 8404792"/>
              <a:gd name="connsiteY35" fmla="*/ 4268484 h 5321520"/>
              <a:gd name="connsiteX36" fmla="*/ 4722268 w 8404792"/>
              <a:gd name="connsiteY36" fmla="*/ 4244650 h 5321520"/>
              <a:gd name="connsiteX37" fmla="*/ 4718033 w 8404792"/>
              <a:gd name="connsiteY37" fmla="*/ 4212149 h 5321520"/>
              <a:gd name="connsiteX38" fmla="*/ 4701091 w 8404792"/>
              <a:gd name="connsiteY38" fmla="*/ 4170980 h 5321520"/>
              <a:gd name="connsiteX39" fmla="*/ 4696856 w 8404792"/>
              <a:gd name="connsiteY39" fmla="*/ 4186147 h 5321520"/>
              <a:gd name="connsiteX40" fmla="*/ 4701092 w 8404792"/>
              <a:gd name="connsiteY40" fmla="*/ 4170981 h 5321520"/>
              <a:gd name="connsiteX41" fmla="*/ 4673307 w 8404792"/>
              <a:gd name="connsiteY41" fmla="*/ 4133884 h 5321520"/>
              <a:gd name="connsiteX42" fmla="*/ 4673562 w 8404792"/>
              <a:gd name="connsiteY42" fmla="*/ 4134145 h 5321520"/>
              <a:gd name="connsiteX43" fmla="*/ 4686268 w 8404792"/>
              <a:gd name="connsiteY43" fmla="*/ 4147146 h 5321520"/>
              <a:gd name="connsiteX44" fmla="*/ 4673563 w 8404792"/>
              <a:gd name="connsiteY44" fmla="*/ 4134146 h 5321520"/>
              <a:gd name="connsiteX45" fmla="*/ 4660856 w 8404792"/>
              <a:gd name="connsiteY45" fmla="*/ 4077810 h 5321520"/>
              <a:gd name="connsiteX46" fmla="*/ 4677797 w 8404792"/>
              <a:gd name="connsiteY46" fmla="*/ 4105978 h 5321520"/>
              <a:gd name="connsiteX47" fmla="*/ 4669327 w 8404792"/>
              <a:gd name="connsiteY47" fmla="*/ 4129812 h 5321520"/>
              <a:gd name="connsiteX48" fmla="*/ 4677798 w 8404792"/>
              <a:gd name="connsiteY48" fmla="*/ 4105978 h 5321520"/>
              <a:gd name="connsiteX49" fmla="*/ 4660857 w 8404792"/>
              <a:gd name="connsiteY49" fmla="*/ 4077811 h 5321520"/>
              <a:gd name="connsiteX50" fmla="*/ 2479720 w 8404792"/>
              <a:gd name="connsiteY50" fmla="*/ 3962972 h 5321520"/>
              <a:gd name="connsiteX51" fmla="*/ 2471250 w 8404792"/>
              <a:gd name="connsiteY51" fmla="*/ 3975972 h 5321520"/>
              <a:gd name="connsiteX52" fmla="*/ 2471251 w 8404792"/>
              <a:gd name="connsiteY52" fmla="*/ 3975973 h 5321520"/>
              <a:gd name="connsiteX53" fmla="*/ 2471250 w 8404792"/>
              <a:gd name="connsiteY53" fmla="*/ 3952138 h 5321520"/>
              <a:gd name="connsiteX54" fmla="*/ 2471251 w 8404792"/>
              <a:gd name="connsiteY54" fmla="*/ 3952139 h 5321520"/>
              <a:gd name="connsiteX55" fmla="*/ 2475485 w 8404792"/>
              <a:gd name="connsiteY55" fmla="*/ 3952139 h 5321520"/>
              <a:gd name="connsiteX56" fmla="*/ 3081122 w 8404792"/>
              <a:gd name="connsiteY56" fmla="*/ 4008474 h 5321520"/>
              <a:gd name="connsiteX57" fmla="*/ 2475486 w 8404792"/>
              <a:gd name="connsiteY57" fmla="*/ 3952138 h 5321520"/>
              <a:gd name="connsiteX58" fmla="*/ 6191889 w 8404792"/>
              <a:gd name="connsiteY58" fmla="*/ 3882803 h 5321520"/>
              <a:gd name="connsiteX59" fmla="*/ 6187654 w 8404792"/>
              <a:gd name="connsiteY59" fmla="*/ 3887136 h 5321520"/>
              <a:gd name="connsiteX60" fmla="*/ 6170713 w 8404792"/>
              <a:gd name="connsiteY60" fmla="*/ 3910970 h 5321520"/>
              <a:gd name="connsiteX61" fmla="*/ 6170713 w 8404792"/>
              <a:gd name="connsiteY61" fmla="*/ 3939138 h 5321520"/>
              <a:gd name="connsiteX62" fmla="*/ 6160125 w 8404792"/>
              <a:gd name="connsiteY62" fmla="*/ 3962972 h 5321520"/>
              <a:gd name="connsiteX63" fmla="*/ 6163870 w 8404792"/>
              <a:gd name="connsiteY63" fmla="*/ 3995541 h 5321520"/>
              <a:gd name="connsiteX64" fmla="*/ 6160126 w 8404792"/>
              <a:gd name="connsiteY64" fmla="*/ 3962973 h 5321520"/>
              <a:gd name="connsiteX65" fmla="*/ 6170714 w 8404792"/>
              <a:gd name="connsiteY65" fmla="*/ 3939139 h 5321520"/>
              <a:gd name="connsiteX66" fmla="*/ 6170714 w 8404792"/>
              <a:gd name="connsiteY66" fmla="*/ 3910971 h 5321520"/>
              <a:gd name="connsiteX67" fmla="*/ 6187655 w 8404792"/>
              <a:gd name="connsiteY67" fmla="*/ 3887137 h 5321520"/>
              <a:gd name="connsiteX68" fmla="*/ 6191890 w 8404792"/>
              <a:gd name="connsiteY68" fmla="*/ 3882803 h 5321520"/>
              <a:gd name="connsiteX69" fmla="*/ 6170713 w 8404792"/>
              <a:gd name="connsiteY69" fmla="*/ 3832968 h 5321520"/>
              <a:gd name="connsiteX70" fmla="*/ 6175791 w 8404792"/>
              <a:gd name="connsiteY70" fmla="*/ 3840760 h 5321520"/>
              <a:gd name="connsiteX71" fmla="*/ 6179184 w 8404792"/>
              <a:gd name="connsiteY71" fmla="*/ 3845969 h 5321520"/>
              <a:gd name="connsiteX72" fmla="*/ 6179184 w 8404792"/>
              <a:gd name="connsiteY72" fmla="*/ 3845968 h 5321520"/>
              <a:gd name="connsiteX73" fmla="*/ 6175791 w 8404792"/>
              <a:gd name="connsiteY73" fmla="*/ 3840760 h 5321520"/>
              <a:gd name="connsiteX74" fmla="*/ 6170714 w 8404792"/>
              <a:gd name="connsiteY74" fmla="*/ 3832968 h 5321520"/>
              <a:gd name="connsiteX75" fmla="*/ 4626975 w 8404792"/>
              <a:gd name="connsiteY75" fmla="*/ 3832968 h 5321520"/>
              <a:gd name="connsiteX76" fmla="*/ 4629092 w 8404792"/>
              <a:gd name="connsiteY76" fmla="*/ 4040975 h 5321520"/>
              <a:gd name="connsiteX77" fmla="*/ 4637563 w 8404792"/>
              <a:gd name="connsiteY77" fmla="*/ 4053976 h 5321520"/>
              <a:gd name="connsiteX78" fmla="*/ 4629093 w 8404792"/>
              <a:gd name="connsiteY78" fmla="*/ 4040976 h 5321520"/>
              <a:gd name="connsiteX79" fmla="*/ 6780585 w 8404792"/>
              <a:gd name="connsiteY79" fmla="*/ 3726797 h 5321520"/>
              <a:gd name="connsiteX80" fmla="*/ 6780585 w 8404792"/>
              <a:gd name="connsiteY80" fmla="*/ 3726798 h 5321520"/>
              <a:gd name="connsiteX81" fmla="*/ 6808114 w 8404792"/>
              <a:gd name="connsiteY81" fmla="*/ 3739798 h 5321520"/>
              <a:gd name="connsiteX82" fmla="*/ 4197100 w 8404792"/>
              <a:gd name="connsiteY82" fmla="*/ 3670462 h 5321520"/>
              <a:gd name="connsiteX83" fmla="*/ 4216158 w 8404792"/>
              <a:gd name="connsiteY83" fmla="*/ 3679129 h 5321520"/>
              <a:gd name="connsiteX84" fmla="*/ 4239452 w 8404792"/>
              <a:gd name="connsiteY84" fmla="*/ 3698630 h 5321520"/>
              <a:gd name="connsiteX85" fmla="*/ 4216159 w 8404792"/>
              <a:gd name="connsiteY85" fmla="*/ 3679129 h 5321520"/>
              <a:gd name="connsiteX86" fmla="*/ 4101807 w 8404792"/>
              <a:gd name="connsiteY86" fmla="*/ 3657462 h 5321520"/>
              <a:gd name="connsiteX87" fmla="*/ 4101807 w 8404792"/>
              <a:gd name="connsiteY87" fmla="*/ 3666129 h 5321520"/>
              <a:gd name="connsiteX88" fmla="*/ 4097572 w 8404792"/>
              <a:gd name="connsiteY88" fmla="*/ 3683463 h 5321520"/>
              <a:gd name="connsiteX89" fmla="*/ 4106043 w 8404792"/>
              <a:gd name="connsiteY89" fmla="*/ 3694296 h 5321520"/>
              <a:gd name="connsiteX90" fmla="*/ 4097573 w 8404792"/>
              <a:gd name="connsiteY90" fmla="*/ 3683463 h 5321520"/>
              <a:gd name="connsiteX91" fmla="*/ 4101808 w 8404792"/>
              <a:gd name="connsiteY91" fmla="*/ 3666129 h 5321520"/>
              <a:gd name="connsiteX92" fmla="*/ 4101808 w 8404792"/>
              <a:gd name="connsiteY92" fmla="*/ 3657462 h 5321520"/>
              <a:gd name="connsiteX93" fmla="*/ 4432155 w 8404792"/>
              <a:gd name="connsiteY93" fmla="*/ 3650961 h 5321520"/>
              <a:gd name="connsiteX94" fmla="*/ 4412705 w 8404792"/>
              <a:gd name="connsiteY94" fmla="*/ 3655937 h 5321520"/>
              <a:gd name="connsiteX95" fmla="*/ 4432155 w 8404792"/>
              <a:gd name="connsiteY95" fmla="*/ 3650962 h 5321520"/>
              <a:gd name="connsiteX96" fmla="*/ 4144160 w 8404792"/>
              <a:gd name="connsiteY96" fmla="*/ 3650961 h 5321520"/>
              <a:gd name="connsiteX97" fmla="*/ 4125101 w 8404792"/>
              <a:gd name="connsiteY97" fmla="*/ 3657462 h 5321520"/>
              <a:gd name="connsiteX98" fmla="*/ 4144160 w 8404792"/>
              <a:gd name="connsiteY98" fmla="*/ 3650962 h 5321520"/>
              <a:gd name="connsiteX99" fmla="*/ 4148395 w 8404792"/>
              <a:gd name="connsiteY99" fmla="*/ 3650962 h 5321520"/>
              <a:gd name="connsiteX100" fmla="*/ 4148395 w 8404792"/>
              <a:gd name="connsiteY100" fmla="*/ 3650961 h 5321520"/>
              <a:gd name="connsiteX101" fmla="*/ 4434272 w 8404792"/>
              <a:gd name="connsiteY101" fmla="*/ 3646628 h 5321520"/>
              <a:gd name="connsiteX102" fmla="*/ 4514741 w 8404792"/>
              <a:gd name="connsiteY102" fmla="*/ 3692130 h 5321520"/>
              <a:gd name="connsiteX103" fmla="*/ 4529565 w 8404792"/>
              <a:gd name="connsiteY103" fmla="*/ 3694296 h 5321520"/>
              <a:gd name="connsiteX104" fmla="*/ 4538035 w 8404792"/>
              <a:gd name="connsiteY104" fmla="*/ 3702963 h 5321520"/>
              <a:gd name="connsiteX105" fmla="*/ 4538036 w 8404792"/>
              <a:gd name="connsiteY105" fmla="*/ 3702963 h 5321520"/>
              <a:gd name="connsiteX106" fmla="*/ 4529565 w 8404792"/>
              <a:gd name="connsiteY106" fmla="*/ 3694296 h 5321520"/>
              <a:gd name="connsiteX107" fmla="*/ 4514742 w 8404792"/>
              <a:gd name="connsiteY107" fmla="*/ 3692130 h 5321520"/>
              <a:gd name="connsiteX108" fmla="*/ 4434273 w 8404792"/>
              <a:gd name="connsiteY108" fmla="*/ 3646628 h 5321520"/>
              <a:gd name="connsiteX109" fmla="*/ 4010750 w 8404792"/>
              <a:gd name="connsiteY109" fmla="*/ 3642294 h 5321520"/>
              <a:gd name="connsiteX110" fmla="*/ 4008586 w 8404792"/>
              <a:gd name="connsiteY110" fmla="*/ 3648385 h 5321520"/>
              <a:gd name="connsiteX111" fmla="*/ 4010750 w 8404792"/>
              <a:gd name="connsiteY111" fmla="*/ 3642295 h 5321520"/>
              <a:gd name="connsiteX112" fmla="*/ 4021339 w 8404792"/>
              <a:gd name="connsiteY112" fmla="*/ 3642295 h 5321520"/>
              <a:gd name="connsiteX113" fmla="*/ 4061573 w 8404792"/>
              <a:gd name="connsiteY113" fmla="*/ 3670462 h 5321520"/>
              <a:gd name="connsiteX114" fmla="*/ 4021339 w 8404792"/>
              <a:gd name="connsiteY114" fmla="*/ 3642294 h 5321520"/>
              <a:gd name="connsiteX115" fmla="*/ 6708720 w 8404792"/>
              <a:gd name="connsiteY115" fmla="*/ 3627669 h 5321520"/>
              <a:gd name="connsiteX116" fmla="*/ 6727645 w 8404792"/>
              <a:gd name="connsiteY116" fmla="*/ 3633628 h 5321520"/>
              <a:gd name="connsiteX117" fmla="*/ 6740777 w 8404792"/>
              <a:gd name="connsiteY117" fmla="*/ 3640346 h 5321520"/>
              <a:gd name="connsiteX118" fmla="*/ 6727645 w 8404792"/>
              <a:gd name="connsiteY118" fmla="*/ 3633627 h 5321520"/>
              <a:gd name="connsiteX119" fmla="*/ 3947222 w 8404792"/>
              <a:gd name="connsiteY119" fmla="*/ 3618460 h 5321520"/>
              <a:gd name="connsiteX120" fmla="*/ 3962045 w 8404792"/>
              <a:gd name="connsiteY120" fmla="*/ 3633628 h 5321520"/>
              <a:gd name="connsiteX121" fmla="*/ 3970516 w 8404792"/>
              <a:gd name="connsiteY121" fmla="*/ 3637961 h 5321520"/>
              <a:gd name="connsiteX122" fmla="*/ 3970516 w 8404792"/>
              <a:gd name="connsiteY122" fmla="*/ 3657462 h 5321520"/>
              <a:gd name="connsiteX123" fmla="*/ 4002280 w 8404792"/>
              <a:gd name="connsiteY123" fmla="*/ 3666129 h 5321520"/>
              <a:gd name="connsiteX124" fmla="*/ 3970516 w 8404792"/>
              <a:gd name="connsiteY124" fmla="*/ 3657462 h 5321520"/>
              <a:gd name="connsiteX125" fmla="*/ 3970516 w 8404792"/>
              <a:gd name="connsiteY125" fmla="*/ 3637961 h 5321520"/>
              <a:gd name="connsiteX126" fmla="*/ 3962045 w 8404792"/>
              <a:gd name="connsiteY126" fmla="*/ 3633627 h 5321520"/>
              <a:gd name="connsiteX127" fmla="*/ 3862518 w 8404792"/>
              <a:gd name="connsiteY127" fmla="*/ 3592459 h 5321520"/>
              <a:gd name="connsiteX128" fmla="*/ 3856154 w 8404792"/>
              <a:gd name="connsiteY128" fmla="*/ 3595065 h 5321520"/>
              <a:gd name="connsiteX129" fmla="*/ 3851929 w 8404792"/>
              <a:gd name="connsiteY129" fmla="*/ 3596793 h 5321520"/>
              <a:gd name="connsiteX130" fmla="*/ 3851930 w 8404792"/>
              <a:gd name="connsiteY130" fmla="*/ 3596793 h 5321520"/>
              <a:gd name="connsiteX131" fmla="*/ 3856154 w 8404792"/>
              <a:gd name="connsiteY131" fmla="*/ 3595065 h 5321520"/>
              <a:gd name="connsiteX132" fmla="*/ 3862517 w 8404792"/>
              <a:gd name="connsiteY132" fmla="*/ 3592460 h 5321520"/>
              <a:gd name="connsiteX133" fmla="*/ 3875223 w 8404792"/>
              <a:gd name="connsiteY133" fmla="*/ 3609793 h 5321520"/>
              <a:gd name="connsiteX134" fmla="*/ 3771460 w 8404792"/>
              <a:gd name="connsiteY134" fmla="*/ 3581626 h 5321520"/>
              <a:gd name="connsiteX135" fmla="*/ 3775695 w 8404792"/>
              <a:gd name="connsiteY135" fmla="*/ 3585959 h 5321520"/>
              <a:gd name="connsiteX136" fmla="*/ 3822283 w 8404792"/>
              <a:gd name="connsiteY136" fmla="*/ 3592460 h 5321520"/>
              <a:gd name="connsiteX137" fmla="*/ 3839225 w 8404792"/>
              <a:gd name="connsiteY137" fmla="*/ 3601126 h 5321520"/>
              <a:gd name="connsiteX138" fmla="*/ 3822283 w 8404792"/>
              <a:gd name="connsiteY138" fmla="*/ 3592459 h 5321520"/>
              <a:gd name="connsiteX139" fmla="*/ 3775696 w 8404792"/>
              <a:gd name="connsiteY139" fmla="*/ 3585959 h 5321520"/>
              <a:gd name="connsiteX140" fmla="*/ 3739696 w 8404792"/>
              <a:gd name="connsiteY140" fmla="*/ 3536124 h 5321520"/>
              <a:gd name="connsiteX141" fmla="*/ 3758754 w 8404792"/>
              <a:gd name="connsiteY141" fmla="*/ 3549125 h 5321520"/>
              <a:gd name="connsiteX142" fmla="*/ 3767225 w 8404792"/>
              <a:gd name="connsiteY142" fmla="*/ 3557792 h 5321520"/>
              <a:gd name="connsiteX143" fmla="*/ 3767225 w 8404792"/>
              <a:gd name="connsiteY143" fmla="*/ 3557791 h 5321520"/>
              <a:gd name="connsiteX144" fmla="*/ 3758755 w 8404792"/>
              <a:gd name="connsiteY144" fmla="*/ 3549124 h 5321520"/>
              <a:gd name="connsiteX145" fmla="*/ 3652874 w 8404792"/>
              <a:gd name="connsiteY145" fmla="*/ 3503623 h 5321520"/>
              <a:gd name="connsiteX146" fmla="*/ 3661344 w 8404792"/>
              <a:gd name="connsiteY146" fmla="*/ 3512290 h 5321520"/>
              <a:gd name="connsiteX147" fmla="*/ 3684638 w 8404792"/>
              <a:gd name="connsiteY147" fmla="*/ 3544791 h 5321520"/>
              <a:gd name="connsiteX148" fmla="*/ 3695226 w 8404792"/>
              <a:gd name="connsiteY148" fmla="*/ 3549125 h 5321520"/>
              <a:gd name="connsiteX149" fmla="*/ 3731225 w 8404792"/>
              <a:gd name="connsiteY149" fmla="*/ 3549125 h 5321520"/>
              <a:gd name="connsiteX150" fmla="*/ 3731226 w 8404792"/>
              <a:gd name="connsiteY150" fmla="*/ 3549124 h 5321520"/>
              <a:gd name="connsiteX151" fmla="*/ 3695227 w 8404792"/>
              <a:gd name="connsiteY151" fmla="*/ 3549124 h 5321520"/>
              <a:gd name="connsiteX152" fmla="*/ 3684638 w 8404792"/>
              <a:gd name="connsiteY152" fmla="*/ 3544791 h 5321520"/>
              <a:gd name="connsiteX153" fmla="*/ 3661345 w 8404792"/>
              <a:gd name="connsiteY153" fmla="*/ 3512290 h 5321520"/>
              <a:gd name="connsiteX154" fmla="*/ 6541295 w 8404792"/>
              <a:gd name="connsiteY154" fmla="*/ 3484122 h 5321520"/>
              <a:gd name="connsiteX155" fmla="*/ 6541295 w 8404792"/>
              <a:gd name="connsiteY155" fmla="*/ 3484123 h 5321520"/>
              <a:gd name="connsiteX156" fmla="*/ 6564589 w 8404792"/>
              <a:gd name="connsiteY156" fmla="*/ 3492790 h 5321520"/>
              <a:gd name="connsiteX157" fmla="*/ 6570208 w 8404792"/>
              <a:gd name="connsiteY157" fmla="*/ 3497849 h 5321520"/>
              <a:gd name="connsiteX158" fmla="*/ 6564589 w 8404792"/>
              <a:gd name="connsiteY158" fmla="*/ 3492789 h 5321520"/>
              <a:gd name="connsiteX159" fmla="*/ 1156216 w 8404792"/>
              <a:gd name="connsiteY159" fmla="*/ 3471123 h 5321520"/>
              <a:gd name="connsiteX160" fmla="*/ 1151981 w 8404792"/>
              <a:gd name="connsiteY160" fmla="*/ 3484122 h 5321520"/>
              <a:gd name="connsiteX161" fmla="*/ 1145629 w 8404792"/>
              <a:gd name="connsiteY161" fmla="*/ 3507956 h 5321520"/>
              <a:gd name="connsiteX162" fmla="*/ 1145629 w 8404792"/>
              <a:gd name="connsiteY162" fmla="*/ 3507957 h 5321520"/>
              <a:gd name="connsiteX163" fmla="*/ 1151981 w 8404792"/>
              <a:gd name="connsiteY163" fmla="*/ 3484123 h 5321520"/>
              <a:gd name="connsiteX164" fmla="*/ 1200686 w 8404792"/>
              <a:gd name="connsiteY164" fmla="*/ 3401786 h 5321520"/>
              <a:gd name="connsiteX165" fmla="*/ 1168921 w 8404792"/>
              <a:gd name="connsiteY165" fmla="*/ 3442954 h 5321520"/>
              <a:gd name="connsiteX166" fmla="*/ 1151981 w 8404792"/>
              <a:gd name="connsiteY166" fmla="*/ 3442954 h 5321520"/>
              <a:gd name="connsiteX167" fmla="*/ 1151981 w 8404792"/>
              <a:gd name="connsiteY167" fmla="*/ 3442955 h 5321520"/>
              <a:gd name="connsiteX168" fmla="*/ 1168922 w 8404792"/>
              <a:gd name="connsiteY168" fmla="*/ 3442955 h 5321520"/>
              <a:gd name="connsiteX169" fmla="*/ 1200686 w 8404792"/>
              <a:gd name="connsiteY169" fmla="*/ 3401787 h 5321520"/>
              <a:gd name="connsiteX170" fmla="*/ 5269727 w 8404792"/>
              <a:gd name="connsiteY170" fmla="*/ 3345499 h 5321520"/>
              <a:gd name="connsiteX171" fmla="*/ 5266493 w 8404792"/>
              <a:gd name="connsiteY171" fmla="*/ 3373618 h 5321520"/>
              <a:gd name="connsiteX172" fmla="*/ 5266494 w 8404792"/>
              <a:gd name="connsiteY172" fmla="*/ 3373618 h 5321520"/>
              <a:gd name="connsiteX173" fmla="*/ 4550741 w 8404792"/>
              <a:gd name="connsiteY173" fmla="*/ 3336784 h 5321520"/>
              <a:gd name="connsiteX174" fmla="*/ 4546506 w 8404792"/>
              <a:gd name="connsiteY174" fmla="*/ 3702963 h 5321520"/>
              <a:gd name="connsiteX175" fmla="*/ 4546506 w 8404792"/>
              <a:gd name="connsiteY175" fmla="*/ 3702964 h 5321520"/>
              <a:gd name="connsiteX176" fmla="*/ 1232450 w 8404792"/>
              <a:gd name="connsiteY176" fmla="*/ 3321617 h 5321520"/>
              <a:gd name="connsiteX177" fmla="*/ 1213391 w 8404792"/>
              <a:gd name="connsiteY177" fmla="*/ 3345451 h 5321520"/>
              <a:gd name="connsiteX178" fmla="*/ 1201768 w 8404792"/>
              <a:gd name="connsiteY178" fmla="*/ 3396987 h 5321520"/>
              <a:gd name="connsiteX179" fmla="*/ 1213391 w 8404792"/>
              <a:gd name="connsiteY179" fmla="*/ 3345452 h 5321520"/>
              <a:gd name="connsiteX180" fmla="*/ 5266494 w 8404792"/>
              <a:gd name="connsiteY180" fmla="*/ 3308616 h 5321520"/>
              <a:gd name="connsiteX181" fmla="*/ 5266493 w 8404792"/>
              <a:gd name="connsiteY181" fmla="*/ 3308617 h 5321520"/>
              <a:gd name="connsiteX182" fmla="*/ 5270729 w 8404792"/>
              <a:gd name="connsiteY182" fmla="*/ 3336784 h 5321520"/>
              <a:gd name="connsiteX183" fmla="*/ 5270729 w 8404792"/>
              <a:gd name="connsiteY183" fmla="*/ 3336783 h 5321520"/>
              <a:gd name="connsiteX184" fmla="*/ 1277134 w 8404792"/>
              <a:gd name="connsiteY184" fmla="*/ 3295763 h 5321520"/>
              <a:gd name="connsiteX185" fmla="*/ 1283273 w 8404792"/>
              <a:gd name="connsiteY185" fmla="*/ 3299950 h 5321520"/>
              <a:gd name="connsiteX186" fmla="*/ 1283273 w 8404792"/>
              <a:gd name="connsiteY186" fmla="*/ 3299949 h 5321520"/>
              <a:gd name="connsiteX187" fmla="*/ 6418473 w 8404792"/>
              <a:gd name="connsiteY187" fmla="*/ 3276115 h 5321520"/>
              <a:gd name="connsiteX188" fmla="*/ 6174948 w 8404792"/>
              <a:gd name="connsiteY188" fmla="*/ 3308616 h 5321520"/>
              <a:gd name="connsiteX189" fmla="*/ 6009775 w 8404792"/>
              <a:gd name="connsiteY189" fmla="*/ 3332450 h 5321520"/>
              <a:gd name="connsiteX190" fmla="*/ 5584135 w 8404792"/>
              <a:gd name="connsiteY190" fmla="*/ 3369284 h 5321520"/>
              <a:gd name="connsiteX191" fmla="*/ 5241084 w 8404792"/>
              <a:gd name="connsiteY191" fmla="*/ 3395285 h 5321520"/>
              <a:gd name="connsiteX192" fmla="*/ 5241082 w 8404792"/>
              <a:gd name="connsiteY192" fmla="*/ 3395286 h 5321520"/>
              <a:gd name="connsiteX193" fmla="*/ 5584135 w 8404792"/>
              <a:gd name="connsiteY193" fmla="*/ 3369285 h 5321520"/>
              <a:gd name="connsiteX194" fmla="*/ 5598958 w 8404792"/>
              <a:gd name="connsiteY194" fmla="*/ 3390953 h 5321520"/>
              <a:gd name="connsiteX195" fmla="*/ 5588665 w 8404792"/>
              <a:gd name="connsiteY195" fmla="*/ 3982879 h 5321520"/>
              <a:gd name="connsiteX196" fmla="*/ 5598959 w 8404792"/>
              <a:gd name="connsiteY196" fmla="*/ 3390952 h 5321520"/>
              <a:gd name="connsiteX197" fmla="*/ 5584135 w 8404792"/>
              <a:gd name="connsiteY197" fmla="*/ 3369285 h 5321520"/>
              <a:gd name="connsiteX198" fmla="*/ 6009775 w 8404792"/>
              <a:gd name="connsiteY198" fmla="*/ 3332450 h 5321520"/>
              <a:gd name="connsiteX199" fmla="*/ 6009775 w 8404792"/>
              <a:gd name="connsiteY199" fmla="*/ 3332451 h 5321520"/>
              <a:gd name="connsiteX200" fmla="*/ 6174949 w 8404792"/>
              <a:gd name="connsiteY200" fmla="*/ 3308616 h 5321520"/>
              <a:gd name="connsiteX201" fmla="*/ 6210948 w 8404792"/>
              <a:gd name="connsiteY201" fmla="*/ 3247947 h 5321520"/>
              <a:gd name="connsiteX202" fmla="*/ 6200360 w 8404792"/>
              <a:gd name="connsiteY202" fmla="*/ 3260947 h 5321520"/>
              <a:gd name="connsiteX203" fmla="*/ 6191890 w 8404792"/>
              <a:gd name="connsiteY203" fmla="*/ 3263114 h 5321520"/>
              <a:gd name="connsiteX204" fmla="*/ 6179184 w 8404792"/>
              <a:gd name="connsiteY204" fmla="*/ 3263114 h 5321520"/>
              <a:gd name="connsiteX205" fmla="*/ 6179184 w 8404792"/>
              <a:gd name="connsiteY205" fmla="*/ 3263115 h 5321520"/>
              <a:gd name="connsiteX206" fmla="*/ 6191889 w 8404792"/>
              <a:gd name="connsiteY206" fmla="*/ 3263115 h 5321520"/>
              <a:gd name="connsiteX207" fmla="*/ 6200360 w 8404792"/>
              <a:gd name="connsiteY207" fmla="*/ 3260948 h 5321520"/>
              <a:gd name="connsiteX208" fmla="*/ 6210948 w 8404792"/>
              <a:gd name="connsiteY208" fmla="*/ 3247948 h 5321520"/>
              <a:gd name="connsiteX209" fmla="*/ 5294023 w 8404792"/>
              <a:gd name="connsiteY209" fmla="*/ 3239280 h 5321520"/>
              <a:gd name="connsiteX210" fmla="*/ 5294022 w 8404792"/>
              <a:gd name="connsiteY210" fmla="*/ 3239281 h 5321520"/>
              <a:gd name="connsiteX211" fmla="*/ 5287170 w 8404792"/>
              <a:gd name="connsiteY211" fmla="*/ 3276091 h 5321520"/>
              <a:gd name="connsiteX212" fmla="*/ 5285552 w 8404792"/>
              <a:gd name="connsiteY212" fmla="*/ 3284781 h 5321520"/>
              <a:gd name="connsiteX213" fmla="*/ 5285552 w 8404792"/>
              <a:gd name="connsiteY213" fmla="*/ 3284782 h 5321520"/>
              <a:gd name="connsiteX214" fmla="*/ 5287170 w 8404792"/>
              <a:gd name="connsiteY214" fmla="*/ 3276091 h 5321520"/>
              <a:gd name="connsiteX215" fmla="*/ 5317317 w 8404792"/>
              <a:gd name="connsiteY215" fmla="*/ 3191612 h 5321520"/>
              <a:gd name="connsiteX216" fmla="*/ 5317316 w 8404792"/>
              <a:gd name="connsiteY216" fmla="*/ 3191613 h 5321520"/>
              <a:gd name="connsiteX217" fmla="*/ 5321551 w 8404792"/>
              <a:gd name="connsiteY217" fmla="*/ 3198112 h 5321520"/>
              <a:gd name="connsiteX218" fmla="*/ 5321551 w 8404792"/>
              <a:gd name="connsiteY218" fmla="*/ 3178611 h 5321520"/>
              <a:gd name="connsiteX219" fmla="*/ 5213553 w 8404792"/>
              <a:gd name="connsiteY219" fmla="*/ 3187278 h 5321520"/>
              <a:gd name="connsiteX220" fmla="*/ 5213553 w 8404792"/>
              <a:gd name="connsiteY220" fmla="*/ 3187279 h 5321520"/>
              <a:gd name="connsiteX221" fmla="*/ 5321551 w 8404792"/>
              <a:gd name="connsiteY221" fmla="*/ 3178612 h 5321520"/>
              <a:gd name="connsiteX222" fmla="*/ 6378239 w 8404792"/>
              <a:gd name="connsiteY222" fmla="*/ 3113609 h 5321520"/>
              <a:gd name="connsiteX223" fmla="*/ 6354945 w 8404792"/>
              <a:gd name="connsiteY223" fmla="*/ 3133110 h 5321520"/>
              <a:gd name="connsiteX224" fmla="*/ 6338004 w 8404792"/>
              <a:gd name="connsiteY224" fmla="*/ 3141777 h 5321520"/>
              <a:gd name="connsiteX225" fmla="*/ 6302005 w 8404792"/>
              <a:gd name="connsiteY225" fmla="*/ 3174278 h 5321520"/>
              <a:gd name="connsiteX226" fmla="*/ 6263888 w 8404792"/>
              <a:gd name="connsiteY226" fmla="*/ 3187278 h 5321520"/>
              <a:gd name="connsiteX227" fmla="*/ 6232124 w 8404792"/>
              <a:gd name="connsiteY227" fmla="*/ 3198112 h 5321520"/>
              <a:gd name="connsiteX228" fmla="*/ 6215475 w 8404792"/>
              <a:gd name="connsiteY228" fmla="*/ 3215147 h 5321520"/>
              <a:gd name="connsiteX229" fmla="*/ 6232124 w 8404792"/>
              <a:gd name="connsiteY229" fmla="*/ 3198113 h 5321520"/>
              <a:gd name="connsiteX230" fmla="*/ 6263888 w 8404792"/>
              <a:gd name="connsiteY230" fmla="*/ 3187279 h 5321520"/>
              <a:gd name="connsiteX231" fmla="*/ 6302005 w 8404792"/>
              <a:gd name="connsiteY231" fmla="*/ 3174278 h 5321520"/>
              <a:gd name="connsiteX232" fmla="*/ 6338005 w 8404792"/>
              <a:gd name="connsiteY232" fmla="*/ 3141777 h 5321520"/>
              <a:gd name="connsiteX233" fmla="*/ 6354946 w 8404792"/>
              <a:gd name="connsiteY233" fmla="*/ 3133110 h 5321520"/>
              <a:gd name="connsiteX234" fmla="*/ 1243985 w 8404792"/>
              <a:gd name="connsiteY234" fmla="*/ 3099939 h 5321520"/>
              <a:gd name="connsiteX235" fmla="*/ 1236685 w 8404792"/>
              <a:gd name="connsiteY235" fmla="*/ 3109276 h 5321520"/>
              <a:gd name="connsiteX236" fmla="*/ 1236686 w 8404792"/>
              <a:gd name="connsiteY236" fmla="*/ 3109276 h 5321520"/>
              <a:gd name="connsiteX237" fmla="*/ 6386709 w 8404792"/>
              <a:gd name="connsiteY237" fmla="*/ 3089775 h 5321520"/>
              <a:gd name="connsiteX238" fmla="*/ 6397297 w 8404792"/>
              <a:gd name="connsiteY238" fmla="*/ 3094109 h 5321520"/>
              <a:gd name="connsiteX239" fmla="*/ 6397298 w 8404792"/>
              <a:gd name="connsiteY239" fmla="*/ 3094108 h 5321520"/>
              <a:gd name="connsiteX240" fmla="*/ 6386710 w 8404792"/>
              <a:gd name="connsiteY240" fmla="*/ 3089775 h 5321520"/>
              <a:gd name="connsiteX241" fmla="*/ 5238964 w 8404792"/>
              <a:gd name="connsiteY241" fmla="*/ 3089775 h 5321520"/>
              <a:gd name="connsiteX242" fmla="*/ 5238964 w 8404792"/>
              <a:gd name="connsiteY242" fmla="*/ 3089776 h 5321520"/>
              <a:gd name="connsiteX243" fmla="*/ 5253787 w 8404792"/>
              <a:gd name="connsiteY243" fmla="*/ 3100609 h 5321520"/>
              <a:gd name="connsiteX244" fmla="*/ 5241082 w 8404792"/>
              <a:gd name="connsiteY244" fmla="*/ 3076774 h 5321520"/>
              <a:gd name="connsiteX245" fmla="*/ 4518977 w 8404792"/>
              <a:gd name="connsiteY245" fmla="*/ 3109275 h 5321520"/>
              <a:gd name="connsiteX246" fmla="*/ 4518977 w 8404792"/>
              <a:gd name="connsiteY246" fmla="*/ 3109276 h 5321520"/>
              <a:gd name="connsiteX247" fmla="*/ 5241082 w 8404792"/>
              <a:gd name="connsiteY247" fmla="*/ 3076775 h 5321520"/>
              <a:gd name="connsiteX248" fmla="*/ 6482002 w 8404792"/>
              <a:gd name="connsiteY248" fmla="*/ 3035606 h 5321520"/>
              <a:gd name="connsiteX249" fmla="*/ 6472466 w 8404792"/>
              <a:gd name="connsiteY249" fmla="*/ 3038859 h 5321520"/>
              <a:gd name="connsiteX250" fmla="*/ 6469296 w 8404792"/>
              <a:gd name="connsiteY250" fmla="*/ 3039940 h 5321520"/>
              <a:gd name="connsiteX251" fmla="*/ 6469297 w 8404792"/>
              <a:gd name="connsiteY251" fmla="*/ 3039940 h 5321520"/>
              <a:gd name="connsiteX252" fmla="*/ 6472466 w 8404792"/>
              <a:gd name="connsiteY252" fmla="*/ 3038859 h 5321520"/>
              <a:gd name="connsiteX253" fmla="*/ 6482002 w 8404792"/>
              <a:gd name="connsiteY253" fmla="*/ 3035607 h 5321520"/>
              <a:gd name="connsiteX254" fmla="*/ 6509531 w 8404792"/>
              <a:gd name="connsiteY254" fmla="*/ 3035607 h 5321520"/>
              <a:gd name="connsiteX255" fmla="*/ 6509531 w 8404792"/>
              <a:gd name="connsiteY255" fmla="*/ 3035606 h 5321520"/>
              <a:gd name="connsiteX256" fmla="*/ 5409289 w 8404792"/>
              <a:gd name="connsiteY256" fmla="*/ 2979621 h 5321520"/>
              <a:gd name="connsiteX257" fmla="*/ 5412608 w 8404792"/>
              <a:gd name="connsiteY257" fmla="*/ 2996605 h 5321520"/>
              <a:gd name="connsiteX258" fmla="*/ 5397785 w 8404792"/>
              <a:gd name="connsiteY258" fmla="*/ 3048607 h 5321520"/>
              <a:gd name="connsiteX259" fmla="*/ 5389314 w 8404792"/>
              <a:gd name="connsiteY259" fmla="*/ 3052940 h 5321520"/>
              <a:gd name="connsiteX260" fmla="*/ 5380844 w 8404792"/>
              <a:gd name="connsiteY260" fmla="*/ 3048607 h 5321520"/>
              <a:gd name="connsiteX261" fmla="*/ 5357550 w 8404792"/>
              <a:gd name="connsiteY261" fmla="*/ 3057274 h 5321520"/>
              <a:gd name="connsiteX262" fmla="*/ 5349080 w 8404792"/>
              <a:gd name="connsiteY262" fmla="*/ 3072441 h 5321520"/>
              <a:gd name="connsiteX263" fmla="*/ 5336374 w 8404792"/>
              <a:gd name="connsiteY263" fmla="*/ 3100609 h 5321520"/>
              <a:gd name="connsiteX264" fmla="*/ 5330021 w 8404792"/>
              <a:gd name="connsiteY264" fmla="*/ 3137443 h 5321520"/>
              <a:gd name="connsiteX265" fmla="*/ 5334257 w 8404792"/>
              <a:gd name="connsiteY265" fmla="*/ 3150444 h 5321520"/>
              <a:gd name="connsiteX266" fmla="*/ 5330022 w 8404792"/>
              <a:gd name="connsiteY266" fmla="*/ 3137443 h 5321520"/>
              <a:gd name="connsiteX267" fmla="*/ 5336375 w 8404792"/>
              <a:gd name="connsiteY267" fmla="*/ 3100608 h 5321520"/>
              <a:gd name="connsiteX268" fmla="*/ 5349080 w 8404792"/>
              <a:gd name="connsiteY268" fmla="*/ 3072441 h 5321520"/>
              <a:gd name="connsiteX269" fmla="*/ 5349081 w 8404792"/>
              <a:gd name="connsiteY269" fmla="*/ 3072441 h 5321520"/>
              <a:gd name="connsiteX270" fmla="*/ 5357551 w 8404792"/>
              <a:gd name="connsiteY270" fmla="*/ 3057274 h 5321520"/>
              <a:gd name="connsiteX271" fmla="*/ 5380844 w 8404792"/>
              <a:gd name="connsiteY271" fmla="*/ 3048607 h 5321520"/>
              <a:gd name="connsiteX272" fmla="*/ 5389315 w 8404792"/>
              <a:gd name="connsiteY272" fmla="*/ 3052941 h 5321520"/>
              <a:gd name="connsiteX273" fmla="*/ 5397785 w 8404792"/>
              <a:gd name="connsiteY273" fmla="*/ 3048607 h 5321520"/>
              <a:gd name="connsiteX274" fmla="*/ 5412609 w 8404792"/>
              <a:gd name="connsiteY274" fmla="*/ 2996605 h 5321520"/>
              <a:gd name="connsiteX275" fmla="*/ 5389314 w 8404792"/>
              <a:gd name="connsiteY275" fmla="*/ 2955437 h 5321520"/>
              <a:gd name="connsiteX276" fmla="*/ 5393550 w 8404792"/>
              <a:gd name="connsiteY276" fmla="*/ 2964104 h 5321520"/>
              <a:gd name="connsiteX277" fmla="*/ 5389315 w 8404792"/>
              <a:gd name="connsiteY277" fmla="*/ 2955437 h 5321520"/>
              <a:gd name="connsiteX278" fmla="*/ 6306240 w 8404792"/>
              <a:gd name="connsiteY278" fmla="*/ 2942437 h 5321520"/>
              <a:gd name="connsiteX279" fmla="*/ 6295652 w 8404792"/>
              <a:gd name="connsiteY279" fmla="*/ 2955437 h 5321520"/>
              <a:gd name="connsiteX280" fmla="*/ 6295653 w 8404792"/>
              <a:gd name="connsiteY280" fmla="*/ 2955437 h 5321520"/>
              <a:gd name="connsiteX281" fmla="*/ 1327742 w 8404792"/>
              <a:gd name="connsiteY281" fmla="*/ 2914269 h 5321520"/>
              <a:gd name="connsiteX282" fmla="*/ 1327742 w 8404792"/>
              <a:gd name="connsiteY282" fmla="*/ 2914270 h 5321520"/>
              <a:gd name="connsiteX283" fmla="*/ 1340448 w 8404792"/>
              <a:gd name="connsiteY283" fmla="*/ 2927270 h 5321520"/>
              <a:gd name="connsiteX284" fmla="*/ 1355271 w 8404792"/>
              <a:gd name="connsiteY284" fmla="*/ 2927270 h 5321520"/>
              <a:gd name="connsiteX285" fmla="*/ 1355272 w 8404792"/>
              <a:gd name="connsiteY285" fmla="*/ 2927269 h 5321520"/>
              <a:gd name="connsiteX286" fmla="*/ 1340448 w 8404792"/>
              <a:gd name="connsiteY286" fmla="*/ 2927269 h 5321520"/>
              <a:gd name="connsiteX287" fmla="*/ 6609058 w 8404792"/>
              <a:gd name="connsiteY287" fmla="*/ 2905602 h 5321520"/>
              <a:gd name="connsiteX288" fmla="*/ 6609058 w 8404792"/>
              <a:gd name="connsiteY288" fmla="*/ 2914269 h 5321520"/>
              <a:gd name="connsiteX289" fmla="*/ 6609059 w 8404792"/>
              <a:gd name="connsiteY289" fmla="*/ 2914269 h 5321520"/>
              <a:gd name="connsiteX290" fmla="*/ 6609059 w 8404792"/>
              <a:gd name="connsiteY290" fmla="*/ 2905602 h 5321520"/>
              <a:gd name="connsiteX291" fmla="*/ 1259746 w 8404792"/>
              <a:gd name="connsiteY291" fmla="*/ 2890733 h 5321520"/>
              <a:gd name="connsiteX292" fmla="*/ 1251508 w 8404792"/>
              <a:gd name="connsiteY292" fmla="*/ 2901268 h 5321520"/>
              <a:gd name="connsiteX293" fmla="*/ 1251509 w 8404792"/>
              <a:gd name="connsiteY293" fmla="*/ 2901269 h 5321520"/>
              <a:gd name="connsiteX294" fmla="*/ 5349080 w 8404792"/>
              <a:gd name="connsiteY294" fmla="*/ 2890434 h 5321520"/>
              <a:gd name="connsiteX295" fmla="*/ 5336374 w 8404792"/>
              <a:gd name="connsiteY295" fmla="*/ 2901268 h 5321520"/>
              <a:gd name="connsiteX296" fmla="*/ 5336374 w 8404792"/>
              <a:gd name="connsiteY296" fmla="*/ 2909935 h 5321520"/>
              <a:gd name="connsiteX297" fmla="*/ 5336375 w 8404792"/>
              <a:gd name="connsiteY297" fmla="*/ 2909936 h 5321520"/>
              <a:gd name="connsiteX298" fmla="*/ 5336375 w 8404792"/>
              <a:gd name="connsiteY298" fmla="*/ 2901269 h 5321520"/>
              <a:gd name="connsiteX299" fmla="*/ 5349080 w 8404792"/>
              <a:gd name="connsiteY299" fmla="*/ 2890435 h 5321520"/>
              <a:gd name="connsiteX300" fmla="*/ 1283273 w 8404792"/>
              <a:gd name="connsiteY300" fmla="*/ 2886101 h 5321520"/>
              <a:gd name="connsiteX301" fmla="*/ 1259979 w 8404792"/>
              <a:gd name="connsiteY301" fmla="*/ 2890435 h 5321520"/>
              <a:gd name="connsiteX302" fmla="*/ 1259979 w 8404792"/>
              <a:gd name="connsiteY302" fmla="*/ 2890436 h 5321520"/>
              <a:gd name="connsiteX303" fmla="*/ 1283273 w 8404792"/>
              <a:gd name="connsiteY303" fmla="*/ 2886102 h 5321520"/>
              <a:gd name="connsiteX304" fmla="*/ 1315036 w 8404792"/>
              <a:gd name="connsiteY304" fmla="*/ 2894769 h 5321520"/>
              <a:gd name="connsiteX305" fmla="*/ 1327742 w 8404792"/>
              <a:gd name="connsiteY305" fmla="*/ 2909936 h 5321520"/>
              <a:gd name="connsiteX306" fmla="*/ 1327742 w 8404792"/>
              <a:gd name="connsiteY306" fmla="*/ 2909935 h 5321520"/>
              <a:gd name="connsiteX307" fmla="*/ 1315037 w 8404792"/>
              <a:gd name="connsiteY307" fmla="*/ 2894768 h 5321520"/>
              <a:gd name="connsiteX308" fmla="*/ 6401533 w 8404792"/>
              <a:gd name="connsiteY308" fmla="*/ 2877434 h 5321520"/>
              <a:gd name="connsiteX309" fmla="*/ 6369768 w 8404792"/>
              <a:gd name="connsiteY309" fmla="*/ 2901268 h 5321520"/>
              <a:gd name="connsiteX310" fmla="*/ 6365533 w 8404792"/>
              <a:gd name="connsiteY310" fmla="*/ 2914269 h 5321520"/>
              <a:gd name="connsiteX311" fmla="*/ 6369769 w 8404792"/>
              <a:gd name="connsiteY311" fmla="*/ 2901269 h 5321520"/>
              <a:gd name="connsiteX312" fmla="*/ 5495195 w 8404792"/>
              <a:gd name="connsiteY312" fmla="*/ 2868768 h 5321520"/>
              <a:gd name="connsiteX313" fmla="*/ 5499431 w 8404792"/>
              <a:gd name="connsiteY313" fmla="*/ 2894769 h 5321520"/>
              <a:gd name="connsiteX314" fmla="*/ 5507901 w 8404792"/>
              <a:gd name="connsiteY314" fmla="*/ 2933770 h 5321520"/>
              <a:gd name="connsiteX315" fmla="*/ 5499431 w 8404792"/>
              <a:gd name="connsiteY315" fmla="*/ 2894768 h 5321520"/>
              <a:gd name="connsiteX316" fmla="*/ 5325786 w 8404792"/>
              <a:gd name="connsiteY316" fmla="*/ 2829766 h 5321520"/>
              <a:gd name="connsiteX317" fmla="*/ 5336374 w 8404792"/>
              <a:gd name="connsiteY317" fmla="*/ 2862267 h 5321520"/>
              <a:gd name="connsiteX318" fmla="*/ 5336375 w 8404792"/>
              <a:gd name="connsiteY318" fmla="*/ 2862267 h 5321520"/>
              <a:gd name="connsiteX319" fmla="*/ 5325787 w 8404792"/>
              <a:gd name="connsiteY319" fmla="*/ 2829766 h 5321520"/>
              <a:gd name="connsiteX320" fmla="*/ 5543900 w 8404792"/>
              <a:gd name="connsiteY320" fmla="*/ 2816766 h 5321520"/>
              <a:gd name="connsiteX321" fmla="*/ 5548136 w 8404792"/>
              <a:gd name="connsiteY321" fmla="*/ 2825433 h 5321520"/>
              <a:gd name="connsiteX322" fmla="*/ 5559686 w 8404792"/>
              <a:gd name="connsiteY322" fmla="*/ 2840628 h 5321520"/>
              <a:gd name="connsiteX323" fmla="*/ 5548136 w 8404792"/>
              <a:gd name="connsiteY323" fmla="*/ 2825432 h 5321520"/>
              <a:gd name="connsiteX324" fmla="*/ 5543901 w 8404792"/>
              <a:gd name="connsiteY324" fmla="*/ 2816766 h 5321520"/>
              <a:gd name="connsiteX325" fmla="*/ 6441767 w 8404792"/>
              <a:gd name="connsiteY325" fmla="*/ 2812432 h 5321520"/>
              <a:gd name="connsiteX326" fmla="*/ 6426944 w 8404792"/>
              <a:gd name="connsiteY326" fmla="*/ 2825432 h 5321520"/>
              <a:gd name="connsiteX327" fmla="*/ 6426944 w 8404792"/>
              <a:gd name="connsiteY327" fmla="*/ 2825433 h 5321520"/>
              <a:gd name="connsiteX328" fmla="*/ 5567194 w 8404792"/>
              <a:gd name="connsiteY328" fmla="*/ 2732263 h 5321520"/>
              <a:gd name="connsiteX329" fmla="*/ 5556606 w 8404792"/>
              <a:gd name="connsiteY329" fmla="*/ 2764764 h 5321520"/>
              <a:gd name="connsiteX330" fmla="*/ 5556606 w 8404792"/>
              <a:gd name="connsiteY330" fmla="*/ 2764765 h 5321520"/>
              <a:gd name="connsiteX331" fmla="*/ 6723410 w 8404792"/>
              <a:gd name="connsiteY331" fmla="*/ 2719262 h 5321520"/>
              <a:gd name="connsiteX332" fmla="*/ 6731880 w 8404792"/>
              <a:gd name="connsiteY332" fmla="*/ 2732263 h 5321520"/>
              <a:gd name="connsiteX333" fmla="*/ 6731880 w 8404792"/>
              <a:gd name="connsiteY333" fmla="*/ 2732262 h 5321520"/>
              <a:gd name="connsiteX334" fmla="*/ 5181789 w 8404792"/>
              <a:gd name="connsiteY334" fmla="*/ 2686761 h 5321520"/>
              <a:gd name="connsiteX335" fmla="*/ 5177553 w 8404792"/>
              <a:gd name="connsiteY335" fmla="*/ 2699761 h 5321520"/>
              <a:gd name="connsiteX336" fmla="*/ 5186024 w 8404792"/>
              <a:gd name="connsiteY336" fmla="*/ 2723595 h 5321520"/>
              <a:gd name="connsiteX337" fmla="*/ 5186025 w 8404792"/>
              <a:gd name="connsiteY337" fmla="*/ 2723596 h 5321520"/>
              <a:gd name="connsiteX338" fmla="*/ 5177554 w 8404792"/>
              <a:gd name="connsiteY338" fmla="*/ 2699762 h 5321520"/>
              <a:gd name="connsiteX339" fmla="*/ 5603194 w 8404792"/>
              <a:gd name="connsiteY339" fmla="*/ 2641260 h 5321520"/>
              <a:gd name="connsiteX340" fmla="*/ 5592605 w 8404792"/>
              <a:gd name="connsiteY340" fmla="*/ 2673761 h 5321520"/>
              <a:gd name="connsiteX341" fmla="*/ 5567194 w 8404792"/>
              <a:gd name="connsiteY341" fmla="*/ 2695428 h 5321520"/>
              <a:gd name="connsiteX342" fmla="*/ 5567194 w 8404792"/>
              <a:gd name="connsiteY342" fmla="*/ 2695429 h 5321520"/>
              <a:gd name="connsiteX343" fmla="*/ 5592606 w 8404792"/>
              <a:gd name="connsiteY343" fmla="*/ 2673761 h 5321520"/>
              <a:gd name="connsiteX344" fmla="*/ 6414238 w 8404792"/>
              <a:gd name="connsiteY344" fmla="*/ 2597924 h 5321520"/>
              <a:gd name="connsiteX345" fmla="*/ 6410003 w 8404792"/>
              <a:gd name="connsiteY345" fmla="*/ 2608758 h 5321520"/>
              <a:gd name="connsiteX346" fmla="*/ 6410003 w 8404792"/>
              <a:gd name="connsiteY346" fmla="*/ 2608759 h 5321520"/>
              <a:gd name="connsiteX347" fmla="*/ 6414238 w 8404792"/>
              <a:gd name="connsiteY347" fmla="*/ 2597925 h 5321520"/>
              <a:gd name="connsiteX348" fmla="*/ 5209318 w 8404792"/>
              <a:gd name="connsiteY348" fmla="*/ 2584925 h 5321520"/>
              <a:gd name="connsiteX349" fmla="*/ 5213553 w 8404792"/>
              <a:gd name="connsiteY349" fmla="*/ 2597925 h 5321520"/>
              <a:gd name="connsiteX350" fmla="*/ 5205082 w 8404792"/>
              <a:gd name="connsiteY350" fmla="*/ 2626092 h 5321520"/>
              <a:gd name="connsiteX351" fmla="*/ 5209318 w 8404792"/>
              <a:gd name="connsiteY351" fmla="*/ 2654260 h 5321520"/>
              <a:gd name="connsiteX352" fmla="*/ 5205083 w 8404792"/>
              <a:gd name="connsiteY352" fmla="*/ 2626093 h 5321520"/>
              <a:gd name="connsiteX353" fmla="*/ 5213553 w 8404792"/>
              <a:gd name="connsiteY353" fmla="*/ 2597925 h 5321520"/>
              <a:gd name="connsiteX354" fmla="*/ 5213553 w 8404792"/>
              <a:gd name="connsiteY354" fmla="*/ 2597924 h 5321520"/>
              <a:gd name="connsiteX355" fmla="*/ 4474507 w 8404792"/>
              <a:gd name="connsiteY355" fmla="*/ 2537256 h 5321520"/>
              <a:gd name="connsiteX356" fmla="*/ 4491448 w 8404792"/>
              <a:gd name="connsiteY356" fmla="*/ 2548090 h 5321520"/>
              <a:gd name="connsiteX357" fmla="*/ 4502673 w 8404792"/>
              <a:gd name="connsiteY357" fmla="*/ 2551371 h 5321520"/>
              <a:gd name="connsiteX358" fmla="*/ 4506271 w 8404792"/>
              <a:gd name="connsiteY358" fmla="*/ 2552423 h 5321520"/>
              <a:gd name="connsiteX359" fmla="*/ 4509090 w 8404792"/>
              <a:gd name="connsiteY359" fmla="*/ 2553865 h 5321520"/>
              <a:gd name="connsiteX360" fmla="*/ 4514742 w 8404792"/>
              <a:gd name="connsiteY360" fmla="*/ 2556757 h 5321520"/>
              <a:gd name="connsiteX361" fmla="*/ 4514742 w 8404792"/>
              <a:gd name="connsiteY361" fmla="*/ 2556756 h 5321520"/>
              <a:gd name="connsiteX362" fmla="*/ 4509090 w 8404792"/>
              <a:gd name="connsiteY362" fmla="*/ 2553865 h 5321520"/>
              <a:gd name="connsiteX363" fmla="*/ 4506272 w 8404792"/>
              <a:gd name="connsiteY363" fmla="*/ 2552423 h 5321520"/>
              <a:gd name="connsiteX364" fmla="*/ 4502673 w 8404792"/>
              <a:gd name="connsiteY364" fmla="*/ 2551371 h 5321520"/>
              <a:gd name="connsiteX365" fmla="*/ 4491448 w 8404792"/>
              <a:gd name="connsiteY365" fmla="*/ 2548089 h 5321520"/>
              <a:gd name="connsiteX366" fmla="*/ 6310247 w 8404792"/>
              <a:gd name="connsiteY366" fmla="*/ 2524489 h 5321520"/>
              <a:gd name="connsiteX367" fmla="*/ 6306240 w 8404792"/>
              <a:gd name="connsiteY367" fmla="*/ 2528588 h 5321520"/>
              <a:gd name="connsiteX368" fmla="*/ 6286893 w 8404792"/>
              <a:gd name="connsiteY368" fmla="*/ 2532188 h 5321520"/>
              <a:gd name="connsiteX369" fmla="*/ 6306240 w 8404792"/>
              <a:gd name="connsiteY369" fmla="*/ 2528589 h 5321520"/>
              <a:gd name="connsiteX370" fmla="*/ 6323181 w 8404792"/>
              <a:gd name="connsiteY370" fmla="*/ 2515588 h 5321520"/>
              <a:gd name="connsiteX371" fmla="*/ 6310475 w 8404792"/>
              <a:gd name="connsiteY371" fmla="*/ 2524255 h 5321520"/>
              <a:gd name="connsiteX372" fmla="*/ 6310476 w 8404792"/>
              <a:gd name="connsiteY372" fmla="*/ 2524255 h 5321520"/>
              <a:gd name="connsiteX373" fmla="*/ 6251182 w 8404792"/>
              <a:gd name="connsiteY373" fmla="*/ 2515588 h 5321520"/>
              <a:gd name="connsiteX374" fmla="*/ 6282946 w 8404792"/>
              <a:gd name="connsiteY374" fmla="*/ 2532922 h 5321520"/>
              <a:gd name="connsiteX375" fmla="*/ 6282947 w 8404792"/>
              <a:gd name="connsiteY375" fmla="*/ 2532922 h 5321520"/>
              <a:gd name="connsiteX376" fmla="*/ 6196124 w 8404792"/>
              <a:gd name="connsiteY376" fmla="*/ 2515588 h 5321520"/>
              <a:gd name="connsiteX377" fmla="*/ 6232124 w 8404792"/>
              <a:gd name="connsiteY377" fmla="*/ 2537256 h 5321520"/>
              <a:gd name="connsiteX378" fmla="*/ 6232124 w 8404792"/>
              <a:gd name="connsiteY378" fmla="*/ 2537255 h 5321520"/>
              <a:gd name="connsiteX379" fmla="*/ 6196125 w 8404792"/>
              <a:gd name="connsiteY379" fmla="*/ 2515588 h 5321520"/>
              <a:gd name="connsiteX380" fmla="*/ 5603194 w 8404792"/>
              <a:gd name="connsiteY380" fmla="*/ 2504755 h 5321520"/>
              <a:gd name="connsiteX381" fmla="*/ 5620134 w 8404792"/>
              <a:gd name="connsiteY381" fmla="*/ 2539423 h 5321520"/>
              <a:gd name="connsiteX382" fmla="*/ 5626487 w 8404792"/>
              <a:gd name="connsiteY382" fmla="*/ 2584925 h 5321520"/>
              <a:gd name="connsiteX383" fmla="*/ 5620135 w 8404792"/>
              <a:gd name="connsiteY383" fmla="*/ 2539423 h 5321520"/>
              <a:gd name="connsiteX384" fmla="*/ 5109791 w 8404792"/>
              <a:gd name="connsiteY384" fmla="*/ 2504755 h 5321520"/>
              <a:gd name="connsiteX385" fmla="*/ 5139436 w 8404792"/>
              <a:gd name="connsiteY385" fmla="*/ 2580590 h 5321520"/>
              <a:gd name="connsiteX386" fmla="*/ 5141554 w 8404792"/>
              <a:gd name="connsiteY386" fmla="*/ 2589257 h 5321520"/>
              <a:gd name="connsiteX387" fmla="*/ 5141555 w 8404792"/>
              <a:gd name="connsiteY387" fmla="*/ 2589257 h 5321520"/>
              <a:gd name="connsiteX388" fmla="*/ 5139437 w 8404792"/>
              <a:gd name="connsiteY388" fmla="*/ 2580591 h 5321520"/>
              <a:gd name="connsiteX389" fmla="*/ 5099202 w 8404792"/>
              <a:gd name="connsiteY389" fmla="*/ 2491755 h 5321520"/>
              <a:gd name="connsiteX390" fmla="*/ 5102707 w 8404792"/>
              <a:gd name="connsiteY390" fmla="*/ 2496057 h 5321520"/>
              <a:gd name="connsiteX391" fmla="*/ 5099203 w 8404792"/>
              <a:gd name="connsiteY391" fmla="*/ 2491755 h 5321520"/>
              <a:gd name="connsiteX392" fmla="*/ 6342240 w 8404792"/>
              <a:gd name="connsiteY392" fmla="*/ 2491753 h 5321520"/>
              <a:gd name="connsiteX393" fmla="*/ 6327416 w 8404792"/>
              <a:gd name="connsiteY393" fmla="*/ 2506921 h 5321520"/>
              <a:gd name="connsiteX394" fmla="*/ 6342240 w 8404792"/>
              <a:gd name="connsiteY394" fmla="*/ 2491754 h 5321520"/>
              <a:gd name="connsiteX395" fmla="*/ 6354945 w 8404792"/>
              <a:gd name="connsiteY395" fmla="*/ 2504754 h 5321520"/>
              <a:gd name="connsiteX396" fmla="*/ 6369768 w 8404792"/>
              <a:gd name="connsiteY396" fmla="*/ 2528589 h 5321520"/>
              <a:gd name="connsiteX397" fmla="*/ 6386709 w 8404792"/>
              <a:gd name="connsiteY397" fmla="*/ 2532922 h 5321520"/>
              <a:gd name="connsiteX398" fmla="*/ 6401533 w 8404792"/>
              <a:gd name="connsiteY398" fmla="*/ 2543756 h 5321520"/>
              <a:gd name="connsiteX399" fmla="*/ 6410003 w 8404792"/>
              <a:gd name="connsiteY399" fmla="*/ 2552423 h 5321520"/>
              <a:gd name="connsiteX400" fmla="*/ 6429062 w 8404792"/>
              <a:gd name="connsiteY400" fmla="*/ 2552423 h 5321520"/>
              <a:gd name="connsiteX401" fmla="*/ 6446003 w 8404792"/>
              <a:gd name="connsiteY401" fmla="*/ 2524256 h 5321520"/>
              <a:gd name="connsiteX402" fmla="*/ 6458708 w 8404792"/>
              <a:gd name="connsiteY402" fmla="*/ 2515589 h 5321520"/>
              <a:gd name="connsiteX403" fmla="*/ 6458708 w 8404792"/>
              <a:gd name="connsiteY403" fmla="*/ 2515588 h 5321520"/>
              <a:gd name="connsiteX404" fmla="*/ 6446003 w 8404792"/>
              <a:gd name="connsiteY404" fmla="*/ 2524255 h 5321520"/>
              <a:gd name="connsiteX405" fmla="*/ 6429062 w 8404792"/>
              <a:gd name="connsiteY405" fmla="*/ 2552422 h 5321520"/>
              <a:gd name="connsiteX406" fmla="*/ 6410003 w 8404792"/>
              <a:gd name="connsiteY406" fmla="*/ 2552422 h 5321520"/>
              <a:gd name="connsiteX407" fmla="*/ 6401533 w 8404792"/>
              <a:gd name="connsiteY407" fmla="*/ 2543755 h 5321520"/>
              <a:gd name="connsiteX408" fmla="*/ 6386710 w 8404792"/>
              <a:gd name="connsiteY408" fmla="*/ 2532922 h 5321520"/>
              <a:gd name="connsiteX409" fmla="*/ 6369769 w 8404792"/>
              <a:gd name="connsiteY409" fmla="*/ 2528588 h 5321520"/>
              <a:gd name="connsiteX410" fmla="*/ 6354945 w 8404792"/>
              <a:gd name="connsiteY410" fmla="*/ 2504754 h 5321520"/>
              <a:gd name="connsiteX411" fmla="*/ 6033068 w 8404792"/>
              <a:gd name="connsiteY411" fmla="*/ 2478754 h 5321520"/>
              <a:gd name="connsiteX412" fmla="*/ 6043656 w 8404792"/>
              <a:gd name="connsiteY412" fmla="*/ 2515589 h 5321520"/>
              <a:gd name="connsiteX413" fmla="*/ 6043656 w 8404792"/>
              <a:gd name="connsiteY413" fmla="*/ 2515588 h 5321520"/>
              <a:gd name="connsiteX414" fmla="*/ 4438508 w 8404792"/>
              <a:gd name="connsiteY414" fmla="*/ 2478754 h 5321520"/>
              <a:gd name="connsiteX415" fmla="*/ 4451213 w 8404792"/>
              <a:gd name="connsiteY415" fmla="*/ 2496087 h 5321520"/>
              <a:gd name="connsiteX416" fmla="*/ 4451214 w 8404792"/>
              <a:gd name="connsiteY416" fmla="*/ 2496088 h 5321520"/>
              <a:gd name="connsiteX417" fmla="*/ 4466036 w 8404792"/>
              <a:gd name="connsiteY417" fmla="*/ 2504755 h 5321520"/>
              <a:gd name="connsiteX418" fmla="*/ 4466036 w 8404792"/>
              <a:gd name="connsiteY418" fmla="*/ 2504754 h 5321520"/>
              <a:gd name="connsiteX419" fmla="*/ 4451214 w 8404792"/>
              <a:gd name="connsiteY419" fmla="*/ 2496088 h 5321520"/>
              <a:gd name="connsiteX420" fmla="*/ 6039346 w 8404792"/>
              <a:gd name="connsiteY420" fmla="*/ 2463895 h 5321520"/>
              <a:gd name="connsiteX421" fmla="*/ 6037303 w 8404792"/>
              <a:gd name="connsiteY421" fmla="*/ 2472254 h 5321520"/>
              <a:gd name="connsiteX422" fmla="*/ 6037304 w 8404792"/>
              <a:gd name="connsiteY422" fmla="*/ 2472253 h 5321520"/>
              <a:gd name="connsiteX423" fmla="*/ 6473532 w 8404792"/>
              <a:gd name="connsiteY423" fmla="*/ 2418084 h 5321520"/>
              <a:gd name="connsiteX424" fmla="*/ 6458708 w 8404792"/>
              <a:gd name="connsiteY424" fmla="*/ 2467919 h 5321520"/>
              <a:gd name="connsiteX425" fmla="*/ 6458708 w 8404792"/>
              <a:gd name="connsiteY425" fmla="*/ 2467920 h 5321520"/>
              <a:gd name="connsiteX426" fmla="*/ 6473532 w 8404792"/>
              <a:gd name="connsiteY426" fmla="*/ 2418085 h 5321520"/>
              <a:gd name="connsiteX427" fmla="*/ 6486237 w 8404792"/>
              <a:gd name="connsiteY427" fmla="*/ 2418085 h 5321520"/>
              <a:gd name="connsiteX428" fmla="*/ 6496825 w 8404792"/>
              <a:gd name="connsiteY428" fmla="*/ 2441919 h 5321520"/>
              <a:gd name="connsiteX429" fmla="*/ 6518001 w 8404792"/>
              <a:gd name="connsiteY429" fmla="*/ 2422419 h 5321520"/>
              <a:gd name="connsiteX430" fmla="*/ 6518001 w 8404792"/>
              <a:gd name="connsiteY430" fmla="*/ 2422418 h 5321520"/>
              <a:gd name="connsiteX431" fmla="*/ 6496825 w 8404792"/>
              <a:gd name="connsiteY431" fmla="*/ 2441918 h 5321520"/>
              <a:gd name="connsiteX432" fmla="*/ 6486237 w 8404792"/>
              <a:gd name="connsiteY432" fmla="*/ 2418084 h 5321520"/>
              <a:gd name="connsiteX433" fmla="*/ 6522360 w 8404792"/>
              <a:gd name="connsiteY433" fmla="*/ 2377230 h 5321520"/>
              <a:gd name="connsiteX434" fmla="*/ 6513766 w 8404792"/>
              <a:gd name="connsiteY434" fmla="*/ 2398584 h 5321520"/>
              <a:gd name="connsiteX435" fmla="*/ 6513766 w 8404792"/>
              <a:gd name="connsiteY435" fmla="*/ 2398585 h 5321520"/>
              <a:gd name="connsiteX436" fmla="*/ 4987121 w 8404792"/>
              <a:gd name="connsiteY436" fmla="*/ 2349080 h 5321520"/>
              <a:gd name="connsiteX437" fmla="*/ 5003909 w 8404792"/>
              <a:gd name="connsiteY437" fmla="*/ 2385583 h 5321520"/>
              <a:gd name="connsiteX438" fmla="*/ 5003909 w 8404792"/>
              <a:gd name="connsiteY438" fmla="*/ 2402917 h 5321520"/>
              <a:gd name="connsiteX439" fmla="*/ 5011644 w 8404792"/>
              <a:gd name="connsiteY439" fmla="*/ 2411551 h 5321520"/>
              <a:gd name="connsiteX440" fmla="*/ 5050497 w 8404792"/>
              <a:gd name="connsiteY440" fmla="*/ 2454920 h 5321520"/>
              <a:gd name="connsiteX441" fmla="*/ 5050497 w 8404792"/>
              <a:gd name="connsiteY441" fmla="*/ 2454919 h 5321520"/>
              <a:gd name="connsiteX442" fmla="*/ 5011644 w 8404792"/>
              <a:gd name="connsiteY442" fmla="*/ 2411551 h 5321520"/>
              <a:gd name="connsiteX443" fmla="*/ 5003910 w 8404792"/>
              <a:gd name="connsiteY443" fmla="*/ 2402918 h 5321520"/>
              <a:gd name="connsiteX444" fmla="*/ 5003910 w 8404792"/>
              <a:gd name="connsiteY444" fmla="*/ 2385584 h 5321520"/>
              <a:gd name="connsiteX445" fmla="*/ 7259318 w 8404792"/>
              <a:gd name="connsiteY445" fmla="*/ 2333268 h 5321520"/>
              <a:gd name="connsiteX446" fmla="*/ 7257047 w 8404792"/>
              <a:gd name="connsiteY446" fmla="*/ 2337915 h 5321520"/>
              <a:gd name="connsiteX447" fmla="*/ 7235871 w 8404792"/>
              <a:gd name="connsiteY447" fmla="*/ 2374750 h 5321520"/>
              <a:gd name="connsiteX448" fmla="*/ 7257047 w 8404792"/>
              <a:gd name="connsiteY448" fmla="*/ 2337916 h 5321520"/>
              <a:gd name="connsiteX449" fmla="*/ 6645058 w 8404792"/>
              <a:gd name="connsiteY449" fmla="*/ 2259912 h 5321520"/>
              <a:gd name="connsiteX450" fmla="*/ 6623882 w 8404792"/>
              <a:gd name="connsiteY450" fmla="*/ 2275079 h 5321520"/>
              <a:gd name="connsiteX451" fmla="*/ 6617529 w 8404792"/>
              <a:gd name="connsiteY451" fmla="*/ 2279413 h 5321520"/>
              <a:gd name="connsiteX452" fmla="*/ 6590000 w 8404792"/>
              <a:gd name="connsiteY452" fmla="*/ 2316247 h 5321520"/>
              <a:gd name="connsiteX453" fmla="*/ 6585765 w 8404792"/>
              <a:gd name="connsiteY453" fmla="*/ 2324914 h 5321520"/>
              <a:gd name="connsiteX454" fmla="*/ 6568824 w 8404792"/>
              <a:gd name="connsiteY454" fmla="*/ 2329248 h 5321520"/>
              <a:gd name="connsiteX455" fmla="*/ 6554001 w 8404792"/>
              <a:gd name="connsiteY455" fmla="*/ 2324914 h 5321520"/>
              <a:gd name="connsiteX456" fmla="*/ 6541295 w 8404792"/>
              <a:gd name="connsiteY456" fmla="*/ 2342248 h 5321520"/>
              <a:gd name="connsiteX457" fmla="*/ 6541295 w 8404792"/>
              <a:gd name="connsiteY457" fmla="*/ 2342249 h 5321520"/>
              <a:gd name="connsiteX458" fmla="*/ 6554001 w 8404792"/>
              <a:gd name="connsiteY458" fmla="*/ 2324915 h 5321520"/>
              <a:gd name="connsiteX459" fmla="*/ 6568824 w 8404792"/>
              <a:gd name="connsiteY459" fmla="*/ 2329249 h 5321520"/>
              <a:gd name="connsiteX460" fmla="*/ 6585765 w 8404792"/>
              <a:gd name="connsiteY460" fmla="*/ 2324915 h 5321520"/>
              <a:gd name="connsiteX461" fmla="*/ 6590000 w 8404792"/>
              <a:gd name="connsiteY461" fmla="*/ 2316248 h 5321520"/>
              <a:gd name="connsiteX462" fmla="*/ 6617529 w 8404792"/>
              <a:gd name="connsiteY462" fmla="*/ 2279414 h 5321520"/>
              <a:gd name="connsiteX463" fmla="*/ 6623882 w 8404792"/>
              <a:gd name="connsiteY463" fmla="*/ 2275080 h 5321520"/>
              <a:gd name="connsiteX464" fmla="*/ 6645058 w 8404792"/>
              <a:gd name="connsiteY464" fmla="*/ 2259913 h 5321520"/>
              <a:gd name="connsiteX465" fmla="*/ 7176578 w 8404792"/>
              <a:gd name="connsiteY465" fmla="*/ 2251246 h 5321520"/>
              <a:gd name="connsiteX466" fmla="*/ 7165990 w 8404792"/>
              <a:gd name="connsiteY466" fmla="*/ 2268579 h 5321520"/>
              <a:gd name="connsiteX467" fmla="*/ 7165990 w 8404792"/>
              <a:gd name="connsiteY467" fmla="*/ 2268580 h 5321520"/>
              <a:gd name="connsiteX468" fmla="*/ 6943641 w 8404792"/>
              <a:gd name="connsiteY468" fmla="*/ 2231745 h 5321520"/>
              <a:gd name="connsiteX469" fmla="*/ 6930935 w 8404792"/>
              <a:gd name="connsiteY469" fmla="*/ 2251246 h 5321520"/>
              <a:gd name="connsiteX470" fmla="*/ 6913994 w 8404792"/>
              <a:gd name="connsiteY470" fmla="*/ 2255579 h 5321520"/>
              <a:gd name="connsiteX471" fmla="*/ 6882230 w 8404792"/>
              <a:gd name="connsiteY471" fmla="*/ 2292414 h 5321520"/>
              <a:gd name="connsiteX472" fmla="*/ 6875877 w 8404792"/>
              <a:gd name="connsiteY472" fmla="*/ 2296748 h 5321520"/>
              <a:gd name="connsiteX473" fmla="*/ 6867407 w 8404792"/>
              <a:gd name="connsiteY473" fmla="*/ 2311914 h 5321520"/>
              <a:gd name="connsiteX474" fmla="*/ 6867407 w 8404792"/>
              <a:gd name="connsiteY474" fmla="*/ 2311915 h 5321520"/>
              <a:gd name="connsiteX475" fmla="*/ 6875878 w 8404792"/>
              <a:gd name="connsiteY475" fmla="*/ 2296748 h 5321520"/>
              <a:gd name="connsiteX476" fmla="*/ 6882231 w 8404792"/>
              <a:gd name="connsiteY476" fmla="*/ 2292414 h 5321520"/>
              <a:gd name="connsiteX477" fmla="*/ 6913995 w 8404792"/>
              <a:gd name="connsiteY477" fmla="*/ 2255580 h 5321520"/>
              <a:gd name="connsiteX478" fmla="*/ 6930936 w 8404792"/>
              <a:gd name="connsiteY478" fmla="*/ 2251246 h 5321520"/>
              <a:gd name="connsiteX479" fmla="*/ 7009287 w 8404792"/>
              <a:gd name="connsiteY479" fmla="*/ 2214411 h 5321520"/>
              <a:gd name="connsiteX480" fmla="*/ 6990228 w 8404792"/>
              <a:gd name="connsiteY480" fmla="*/ 2223078 h 5321520"/>
              <a:gd name="connsiteX481" fmla="*/ 6990229 w 8404792"/>
              <a:gd name="connsiteY481" fmla="*/ 2223078 h 5321520"/>
              <a:gd name="connsiteX482" fmla="*/ 6962699 w 8404792"/>
              <a:gd name="connsiteY482" fmla="*/ 2207911 h 5321520"/>
              <a:gd name="connsiteX483" fmla="*/ 6949994 w 8404792"/>
              <a:gd name="connsiteY483" fmla="*/ 2227412 h 5321520"/>
              <a:gd name="connsiteX484" fmla="*/ 6962700 w 8404792"/>
              <a:gd name="connsiteY484" fmla="*/ 2207912 h 5321520"/>
              <a:gd name="connsiteX485" fmla="*/ 6844113 w 8404792"/>
              <a:gd name="connsiteY485" fmla="*/ 2207911 h 5321520"/>
              <a:gd name="connsiteX486" fmla="*/ 6687410 w 8404792"/>
              <a:gd name="connsiteY486" fmla="*/ 2236078 h 5321520"/>
              <a:gd name="connsiteX487" fmla="*/ 6687410 w 8404792"/>
              <a:gd name="connsiteY487" fmla="*/ 2236079 h 5321520"/>
              <a:gd name="connsiteX488" fmla="*/ 7066462 w 8404792"/>
              <a:gd name="connsiteY488" fmla="*/ 2181910 h 5321520"/>
              <a:gd name="connsiteX489" fmla="*/ 7013522 w 8404792"/>
              <a:gd name="connsiteY489" fmla="*/ 2203578 h 5321520"/>
              <a:gd name="connsiteX490" fmla="*/ 7066463 w 8404792"/>
              <a:gd name="connsiteY490" fmla="*/ 2181910 h 5321520"/>
              <a:gd name="connsiteX491" fmla="*/ 4296628 w 8404792"/>
              <a:gd name="connsiteY491" fmla="*/ 2125575 h 5321520"/>
              <a:gd name="connsiteX492" fmla="*/ 4315686 w 8404792"/>
              <a:gd name="connsiteY492" fmla="*/ 2138576 h 5321520"/>
              <a:gd name="connsiteX493" fmla="*/ 4315686 w 8404792"/>
              <a:gd name="connsiteY493" fmla="*/ 2138575 h 5321520"/>
              <a:gd name="connsiteX494" fmla="*/ 5058967 w 8404792"/>
              <a:gd name="connsiteY494" fmla="*/ 2121241 h 5321520"/>
              <a:gd name="connsiteX495" fmla="*/ 5063203 w 8404792"/>
              <a:gd name="connsiteY495" fmla="*/ 2134242 h 5321520"/>
              <a:gd name="connsiteX496" fmla="*/ 5058967 w 8404792"/>
              <a:gd name="connsiteY496" fmla="*/ 2166743 h 5321520"/>
              <a:gd name="connsiteX497" fmla="*/ 5035674 w 8404792"/>
              <a:gd name="connsiteY497" fmla="*/ 2214411 h 5321520"/>
              <a:gd name="connsiteX498" fmla="*/ 5012380 w 8404792"/>
              <a:gd name="connsiteY498" fmla="*/ 2231745 h 5321520"/>
              <a:gd name="connsiteX499" fmla="*/ 5003909 w 8404792"/>
              <a:gd name="connsiteY499" fmla="*/ 2246912 h 5321520"/>
              <a:gd name="connsiteX500" fmla="*/ 5007083 w 8404792"/>
              <a:gd name="connsiteY500" fmla="*/ 2259901 h 5321520"/>
              <a:gd name="connsiteX501" fmla="*/ 5008145 w 8404792"/>
              <a:gd name="connsiteY501" fmla="*/ 2264247 h 5321520"/>
              <a:gd name="connsiteX502" fmla="*/ 4995439 w 8404792"/>
              <a:gd name="connsiteY502" fmla="*/ 2279413 h 5321520"/>
              <a:gd name="connsiteX503" fmla="*/ 4995439 w 8404792"/>
              <a:gd name="connsiteY503" fmla="*/ 2292414 h 5321520"/>
              <a:gd name="connsiteX504" fmla="*/ 4986969 w 8404792"/>
              <a:gd name="connsiteY504" fmla="*/ 2311914 h 5321520"/>
              <a:gd name="connsiteX505" fmla="*/ 4986969 w 8404792"/>
              <a:gd name="connsiteY505" fmla="*/ 2311915 h 5321520"/>
              <a:gd name="connsiteX506" fmla="*/ 4995440 w 8404792"/>
              <a:gd name="connsiteY506" fmla="*/ 2292414 h 5321520"/>
              <a:gd name="connsiteX507" fmla="*/ 4995440 w 8404792"/>
              <a:gd name="connsiteY507" fmla="*/ 2279414 h 5321520"/>
              <a:gd name="connsiteX508" fmla="*/ 5008145 w 8404792"/>
              <a:gd name="connsiteY508" fmla="*/ 2264247 h 5321520"/>
              <a:gd name="connsiteX509" fmla="*/ 5008145 w 8404792"/>
              <a:gd name="connsiteY509" fmla="*/ 2264246 h 5321520"/>
              <a:gd name="connsiteX510" fmla="*/ 5007083 w 8404792"/>
              <a:gd name="connsiteY510" fmla="*/ 2259901 h 5321520"/>
              <a:gd name="connsiteX511" fmla="*/ 5003910 w 8404792"/>
              <a:gd name="connsiteY511" fmla="*/ 2246913 h 5321520"/>
              <a:gd name="connsiteX512" fmla="*/ 5012381 w 8404792"/>
              <a:gd name="connsiteY512" fmla="*/ 2231746 h 5321520"/>
              <a:gd name="connsiteX513" fmla="*/ 5035674 w 8404792"/>
              <a:gd name="connsiteY513" fmla="*/ 2214412 h 5321520"/>
              <a:gd name="connsiteX514" fmla="*/ 5058968 w 8404792"/>
              <a:gd name="connsiteY514" fmla="*/ 2166743 h 5321520"/>
              <a:gd name="connsiteX515" fmla="*/ 5063203 w 8404792"/>
              <a:gd name="connsiteY515" fmla="*/ 2134242 h 5321520"/>
              <a:gd name="connsiteX516" fmla="*/ 5058968 w 8404792"/>
              <a:gd name="connsiteY516" fmla="*/ 2121242 h 5321520"/>
              <a:gd name="connsiteX517" fmla="*/ 6655646 w 8404792"/>
              <a:gd name="connsiteY517" fmla="*/ 2116908 h 5321520"/>
              <a:gd name="connsiteX518" fmla="*/ 6645058 w 8404792"/>
              <a:gd name="connsiteY518" fmla="*/ 2190576 h 5321520"/>
              <a:gd name="connsiteX519" fmla="*/ 6636588 w 8404792"/>
              <a:gd name="connsiteY519" fmla="*/ 2210077 h 5321520"/>
              <a:gd name="connsiteX520" fmla="*/ 6636588 w 8404792"/>
              <a:gd name="connsiteY520" fmla="*/ 2210078 h 5321520"/>
              <a:gd name="connsiteX521" fmla="*/ 6645058 w 8404792"/>
              <a:gd name="connsiteY521" fmla="*/ 2190577 h 5321520"/>
              <a:gd name="connsiteX522" fmla="*/ 7456103 w 8404792"/>
              <a:gd name="connsiteY522" fmla="*/ 2064906 h 5321520"/>
              <a:gd name="connsiteX523" fmla="*/ 7447632 w 8404792"/>
              <a:gd name="connsiteY523" fmla="*/ 2101740 h 5321520"/>
              <a:gd name="connsiteX524" fmla="*/ 7447632 w 8404792"/>
              <a:gd name="connsiteY524" fmla="*/ 2101741 h 5321520"/>
              <a:gd name="connsiteX525" fmla="*/ 6653529 w 8404792"/>
              <a:gd name="connsiteY525" fmla="*/ 2047571 h 5321520"/>
              <a:gd name="connsiteX526" fmla="*/ 6640823 w 8404792"/>
              <a:gd name="connsiteY526" fmla="*/ 2060572 h 5321520"/>
              <a:gd name="connsiteX527" fmla="*/ 6653529 w 8404792"/>
              <a:gd name="connsiteY527" fmla="*/ 2047572 h 5321520"/>
              <a:gd name="connsiteX528" fmla="*/ 6655504 w 8404792"/>
              <a:gd name="connsiteY528" fmla="*/ 2051615 h 5321520"/>
              <a:gd name="connsiteX529" fmla="*/ 6655645 w 8404792"/>
              <a:gd name="connsiteY529" fmla="*/ 2051903 h 5321520"/>
              <a:gd name="connsiteX530" fmla="*/ 6655646 w 8404792"/>
              <a:gd name="connsiteY530" fmla="*/ 2051904 h 5321520"/>
              <a:gd name="connsiteX531" fmla="*/ 6655504 w 8404792"/>
              <a:gd name="connsiteY531" fmla="*/ 2051615 h 5321520"/>
              <a:gd name="connsiteX532" fmla="*/ 4279687 w 8404792"/>
              <a:gd name="connsiteY532" fmla="*/ 2045405 h 5321520"/>
              <a:gd name="connsiteX533" fmla="*/ 4279687 w 8404792"/>
              <a:gd name="connsiteY533" fmla="*/ 2045406 h 5321520"/>
              <a:gd name="connsiteX534" fmla="*/ 4305098 w 8404792"/>
              <a:gd name="connsiteY534" fmla="*/ 2060573 h 5321520"/>
              <a:gd name="connsiteX535" fmla="*/ 4305098 w 8404792"/>
              <a:gd name="connsiteY535" fmla="*/ 2060572 h 5321520"/>
              <a:gd name="connsiteX536" fmla="*/ 2312426 w 8404792"/>
              <a:gd name="connsiteY536" fmla="*/ 2036738 h 5321520"/>
              <a:gd name="connsiteX537" fmla="*/ 2202311 w 8404792"/>
              <a:gd name="connsiteY537" fmla="*/ 2862267 h 5321520"/>
              <a:gd name="connsiteX538" fmla="*/ 2154041 w 8404792"/>
              <a:gd name="connsiteY538" fmla="*/ 2854386 h 5321520"/>
              <a:gd name="connsiteX539" fmla="*/ 2202314 w 8404792"/>
              <a:gd name="connsiteY539" fmla="*/ 2862268 h 5321520"/>
              <a:gd name="connsiteX540" fmla="*/ 2202314 w 8404792"/>
              <a:gd name="connsiteY540" fmla="*/ 2862267 h 5321520"/>
              <a:gd name="connsiteX541" fmla="*/ 3172179 w 8404792"/>
              <a:gd name="connsiteY541" fmla="*/ 2970604 h 5321520"/>
              <a:gd name="connsiteX542" fmla="*/ 3163708 w 8404792"/>
              <a:gd name="connsiteY542" fmla="*/ 3072441 h 5321520"/>
              <a:gd name="connsiteX543" fmla="*/ 3172180 w 8404792"/>
              <a:gd name="connsiteY543" fmla="*/ 2970604 h 5321520"/>
              <a:gd name="connsiteX544" fmla="*/ 2202314 w 8404792"/>
              <a:gd name="connsiteY544" fmla="*/ 2862267 h 5321520"/>
              <a:gd name="connsiteX545" fmla="*/ 2312429 w 8404792"/>
              <a:gd name="connsiteY545" fmla="*/ 2036739 h 5321520"/>
              <a:gd name="connsiteX546" fmla="*/ 5150025 w 8404792"/>
              <a:gd name="connsiteY546" fmla="*/ 2008571 h 5321520"/>
              <a:gd name="connsiteX547" fmla="*/ 5126731 w 8404792"/>
              <a:gd name="connsiteY547" fmla="*/ 2036738 h 5321520"/>
              <a:gd name="connsiteX548" fmla="*/ 5103437 w 8404792"/>
              <a:gd name="connsiteY548" fmla="*/ 2045405 h 5321520"/>
              <a:gd name="connsiteX549" fmla="*/ 5094967 w 8404792"/>
              <a:gd name="connsiteY549" fmla="*/ 2047572 h 5321520"/>
              <a:gd name="connsiteX550" fmla="*/ 5063203 w 8404792"/>
              <a:gd name="connsiteY550" fmla="*/ 2051905 h 5321520"/>
              <a:gd name="connsiteX551" fmla="*/ 5046262 w 8404792"/>
              <a:gd name="connsiteY551" fmla="*/ 2060572 h 5321520"/>
              <a:gd name="connsiteX552" fmla="*/ 5035674 w 8404792"/>
              <a:gd name="connsiteY552" fmla="*/ 2084406 h 5321520"/>
              <a:gd name="connsiteX553" fmla="*/ 5035674 w 8404792"/>
              <a:gd name="connsiteY553" fmla="*/ 2084407 h 5321520"/>
              <a:gd name="connsiteX554" fmla="*/ 5039909 w 8404792"/>
              <a:gd name="connsiteY554" fmla="*/ 2101741 h 5321520"/>
              <a:gd name="connsiteX555" fmla="*/ 5039909 w 8404792"/>
              <a:gd name="connsiteY555" fmla="*/ 2101740 h 5321520"/>
              <a:gd name="connsiteX556" fmla="*/ 5035674 w 8404792"/>
              <a:gd name="connsiteY556" fmla="*/ 2084407 h 5321520"/>
              <a:gd name="connsiteX557" fmla="*/ 5046262 w 8404792"/>
              <a:gd name="connsiteY557" fmla="*/ 2060573 h 5321520"/>
              <a:gd name="connsiteX558" fmla="*/ 5063203 w 8404792"/>
              <a:gd name="connsiteY558" fmla="*/ 2051906 h 5321520"/>
              <a:gd name="connsiteX559" fmla="*/ 5094967 w 8404792"/>
              <a:gd name="connsiteY559" fmla="*/ 2047572 h 5321520"/>
              <a:gd name="connsiteX560" fmla="*/ 5103438 w 8404792"/>
              <a:gd name="connsiteY560" fmla="*/ 2045406 h 5321520"/>
              <a:gd name="connsiteX561" fmla="*/ 5126731 w 8404792"/>
              <a:gd name="connsiteY561" fmla="*/ 2036739 h 5321520"/>
              <a:gd name="connsiteX562" fmla="*/ 7551395 w 8404792"/>
              <a:gd name="connsiteY562" fmla="*/ 1976069 h 5321520"/>
              <a:gd name="connsiteX563" fmla="*/ 7525984 w 8404792"/>
              <a:gd name="connsiteY563" fmla="*/ 1991236 h 5321520"/>
              <a:gd name="connsiteX564" fmla="*/ 7498455 w 8404792"/>
              <a:gd name="connsiteY564" fmla="*/ 2015071 h 5321520"/>
              <a:gd name="connsiteX565" fmla="*/ 7525984 w 8404792"/>
              <a:gd name="connsiteY565" fmla="*/ 1991237 h 5321520"/>
              <a:gd name="connsiteX566" fmla="*/ 7551395 w 8404792"/>
              <a:gd name="connsiteY566" fmla="*/ 1976070 h 5321520"/>
              <a:gd name="connsiteX567" fmla="*/ 5980128 w 8404792"/>
              <a:gd name="connsiteY567" fmla="*/ 1917568 h 5321520"/>
              <a:gd name="connsiteX568" fmla="*/ 6041539 w 8404792"/>
              <a:gd name="connsiteY568" fmla="*/ 2454920 h 5321520"/>
              <a:gd name="connsiteX569" fmla="*/ 6041539 w 8404792"/>
              <a:gd name="connsiteY569" fmla="*/ 2454919 h 5321520"/>
              <a:gd name="connsiteX570" fmla="*/ 5162730 w 8404792"/>
              <a:gd name="connsiteY570" fmla="*/ 1902401 h 5321520"/>
              <a:gd name="connsiteX571" fmla="*/ 5173318 w 8404792"/>
              <a:gd name="connsiteY571" fmla="*/ 1939235 h 5321520"/>
              <a:gd name="connsiteX572" fmla="*/ 5173318 w 8404792"/>
              <a:gd name="connsiteY572" fmla="*/ 1954402 h 5321520"/>
              <a:gd name="connsiteX573" fmla="*/ 5162730 w 8404792"/>
              <a:gd name="connsiteY573" fmla="*/ 1976069 h 5321520"/>
              <a:gd name="connsiteX574" fmla="*/ 5150025 w 8404792"/>
              <a:gd name="connsiteY574" fmla="*/ 1986903 h 5321520"/>
              <a:gd name="connsiteX575" fmla="*/ 5150025 w 8404792"/>
              <a:gd name="connsiteY575" fmla="*/ 1986904 h 5321520"/>
              <a:gd name="connsiteX576" fmla="*/ 5162731 w 8404792"/>
              <a:gd name="connsiteY576" fmla="*/ 1976070 h 5321520"/>
              <a:gd name="connsiteX577" fmla="*/ 5173319 w 8404792"/>
              <a:gd name="connsiteY577" fmla="*/ 1954402 h 5321520"/>
              <a:gd name="connsiteX578" fmla="*/ 5173319 w 8404792"/>
              <a:gd name="connsiteY578" fmla="*/ 1939235 h 5321520"/>
              <a:gd name="connsiteX579" fmla="*/ 5162731 w 8404792"/>
              <a:gd name="connsiteY579" fmla="*/ 1902401 h 5321520"/>
              <a:gd name="connsiteX580" fmla="*/ 4228865 w 8404792"/>
              <a:gd name="connsiteY580" fmla="*/ 1889400 h 5321520"/>
              <a:gd name="connsiteX581" fmla="*/ 4247923 w 8404792"/>
              <a:gd name="connsiteY581" fmla="*/ 1902401 h 5321520"/>
              <a:gd name="connsiteX582" fmla="*/ 4247923 w 8404792"/>
              <a:gd name="connsiteY582" fmla="*/ 1902400 h 5321520"/>
              <a:gd name="connsiteX583" fmla="*/ 5130966 w 8404792"/>
              <a:gd name="connsiteY583" fmla="*/ 1865566 h 5321520"/>
              <a:gd name="connsiteX584" fmla="*/ 5135201 w 8404792"/>
              <a:gd name="connsiteY584" fmla="*/ 1885066 h 5321520"/>
              <a:gd name="connsiteX585" fmla="*/ 5135202 w 8404792"/>
              <a:gd name="connsiteY585" fmla="*/ 1885067 h 5321520"/>
              <a:gd name="connsiteX586" fmla="*/ 5130967 w 8404792"/>
              <a:gd name="connsiteY586" fmla="*/ 1865566 h 5321520"/>
              <a:gd name="connsiteX587" fmla="*/ 7605574 w 8404792"/>
              <a:gd name="connsiteY587" fmla="*/ 1858548 h 5321520"/>
              <a:gd name="connsiteX588" fmla="*/ 7593747 w 8404792"/>
              <a:gd name="connsiteY588" fmla="*/ 1880733 h 5321520"/>
              <a:gd name="connsiteX589" fmla="*/ 7593747 w 8404792"/>
              <a:gd name="connsiteY589" fmla="*/ 1880734 h 5321520"/>
              <a:gd name="connsiteX590" fmla="*/ 7614095 w 8404792"/>
              <a:gd name="connsiteY590" fmla="*/ 1849080 h 5321520"/>
              <a:gd name="connsiteX591" fmla="*/ 7606453 w 8404792"/>
              <a:gd name="connsiteY591" fmla="*/ 1856899 h 5321520"/>
              <a:gd name="connsiteX592" fmla="*/ 7606453 w 8404792"/>
              <a:gd name="connsiteY592" fmla="*/ 1856900 h 5321520"/>
              <a:gd name="connsiteX593" fmla="*/ 7614924 w 8404792"/>
              <a:gd name="connsiteY593" fmla="*/ 1848232 h 5321520"/>
              <a:gd name="connsiteX594" fmla="*/ 7614923 w 8404792"/>
              <a:gd name="connsiteY594" fmla="*/ 1848233 h 5321520"/>
              <a:gd name="connsiteX595" fmla="*/ 7619158 w 8404792"/>
              <a:gd name="connsiteY595" fmla="*/ 1848233 h 5321520"/>
              <a:gd name="connsiteX596" fmla="*/ 7619158 w 8404792"/>
              <a:gd name="connsiteY596" fmla="*/ 1848232 h 5321520"/>
              <a:gd name="connsiteX597" fmla="*/ 7636609 w 8404792"/>
              <a:gd name="connsiteY597" fmla="*/ 1797876 h 5321520"/>
              <a:gd name="connsiteX598" fmla="*/ 7629746 w 8404792"/>
              <a:gd name="connsiteY598" fmla="*/ 1804898 h 5321520"/>
              <a:gd name="connsiteX599" fmla="*/ 7629198 w 8404792"/>
              <a:gd name="connsiteY599" fmla="*/ 1805459 h 5321520"/>
              <a:gd name="connsiteX600" fmla="*/ 7621276 w 8404792"/>
              <a:gd name="connsiteY600" fmla="*/ 1813564 h 5321520"/>
              <a:gd name="connsiteX601" fmla="*/ 7620722 w 8404792"/>
              <a:gd name="connsiteY601" fmla="*/ 1817535 h 5321520"/>
              <a:gd name="connsiteX602" fmla="*/ 7621276 w 8404792"/>
              <a:gd name="connsiteY602" fmla="*/ 1813565 h 5321520"/>
              <a:gd name="connsiteX603" fmla="*/ 7629198 w 8404792"/>
              <a:gd name="connsiteY603" fmla="*/ 1805459 h 5321520"/>
              <a:gd name="connsiteX604" fmla="*/ 7629747 w 8404792"/>
              <a:gd name="connsiteY604" fmla="*/ 1804897 h 5321520"/>
              <a:gd name="connsiteX605" fmla="*/ 4084867 w 8404792"/>
              <a:gd name="connsiteY605" fmla="*/ 1796230 h 5321520"/>
              <a:gd name="connsiteX606" fmla="*/ 4065808 w 8404792"/>
              <a:gd name="connsiteY606" fmla="*/ 1813564 h 5321520"/>
              <a:gd name="connsiteX607" fmla="*/ 4042515 w 8404792"/>
              <a:gd name="connsiteY607" fmla="*/ 1820064 h 5321520"/>
              <a:gd name="connsiteX608" fmla="*/ 4065809 w 8404792"/>
              <a:gd name="connsiteY608" fmla="*/ 1813564 h 5321520"/>
              <a:gd name="connsiteX609" fmla="*/ 3993809 w 8404792"/>
              <a:gd name="connsiteY609" fmla="*/ 1776729 h 5321520"/>
              <a:gd name="connsiteX610" fmla="*/ 3974751 w 8404792"/>
              <a:gd name="connsiteY610" fmla="*/ 1781063 h 5321520"/>
              <a:gd name="connsiteX611" fmla="*/ 3974752 w 8404792"/>
              <a:gd name="connsiteY611" fmla="*/ 1781063 h 5321520"/>
              <a:gd name="connsiteX612" fmla="*/ 3993810 w 8404792"/>
              <a:gd name="connsiteY612" fmla="*/ 1776730 h 5321520"/>
              <a:gd name="connsiteX613" fmla="*/ 7479396 w 8404792"/>
              <a:gd name="connsiteY613" fmla="*/ 1755061 h 5321520"/>
              <a:gd name="connsiteX614" fmla="*/ 7475161 w 8404792"/>
              <a:gd name="connsiteY614" fmla="*/ 1787563 h 5321520"/>
              <a:gd name="connsiteX615" fmla="*/ 7479396 w 8404792"/>
              <a:gd name="connsiteY615" fmla="*/ 1755062 h 5321520"/>
              <a:gd name="connsiteX616" fmla="*/ 4228864 w 8404792"/>
              <a:gd name="connsiteY616" fmla="*/ 1739895 h 5321520"/>
              <a:gd name="connsiteX617" fmla="*/ 4216158 w 8404792"/>
              <a:gd name="connsiteY617" fmla="*/ 1748562 h 5321520"/>
              <a:gd name="connsiteX618" fmla="*/ 4224629 w 8404792"/>
              <a:gd name="connsiteY618" fmla="*/ 1768062 h 5321520"/>
              <a:gd name="connsiteX619" fmla="*/ 4216159 w 8404792"/>
              <a:gd name="connsiteY619" fmla="*/ 1748562 h 5321520"/>
              <a:gd name="connsiteX620" fmla="*/ 7494219 w 8404792"/>
              <a:gd name="connsiteY620" fmla="*/ 1726895 h 5321520"/>
              <a:gd name="connsiteX621" fmla="*/ 7487867 w 8404792"/>
              <a:gd name="connsiteY621" fmla="*/ 1731227 h 5321520"/>
              <a:gd name="connsiteX622" fmla="*/ 7479396 w 8404792"/>
              <a:gd name="connsiteY622" fmla="*/ 1748561 h 5321520"/>
              <a:gd name="connsiteX623" fmla="*/ 7479396 w 8404792"/>
              <a:gd name="connsiteY623" fmla="*/ 1748562 h 5321520"/>
              <a:gd name="connsiteX624" fmla="*/ 7487867 w 8404792"/>
              <a:gd name="connsiteY624" fmla="*/ 1731228 h 5321520"/>
              <a:gd name="connsiteX625" fmla="*/ 1600914 w 8404792"/>
              <a:gd name="connsiteY625" fmla="*/ 1707394 h 5321520"/>
              <a:gd name="connsiteX626" fmla="*/ 2047725 w 8404792"/>
              <a:gd name="connsiteY626" fmla="*/ 1787563 h 5321520"/>
              <a:gd name="connsiteX627" fmla="*/ 2015961 w 8404792"/>
              <a:gd name="connsiteY627" fmla="*/ 1986903 h 5321520"/>
              <a:gd name="connsiteX628" fmla="*/ 2015964 w 8404792"/>
              <a:gd name="connsiteY628" fmla="*/ 1986904 h 5321520"/>
              <a:gd name="connsiteX629" fmla="*/ 2047728 w 8404792"/>
              <a:gd name="connsiteY629" fmla="*/ 1787563 h 5321520"/>
              <a:gd name="connsiteX630" fmla="*/ 7665746 w 8404792"/>
              <a:gd name="connsiteY630" fmla="*/ 1698727 h 5321520"/>
              <a:gd name="connsiteX631" fmla="*/ 7678451 w 8404792"/>
              <a:gd name="connsiteY631" fmla="*/ 1711728 h 5321520"/>
              <a:gd name="connsiteX632" fmla="*/ 7678451 w 8404792"/>
              <a:gd name="connsiteY632" fmla="*/ 1711727 h 5321520"/>
              <a:gd name="connsiteX633" fmla="*/ 4207688 w 8404792"/>
              <a:gd name="connsiteY633" fmla="*/ 1653225 h 5321520"/>
              <a:gd name="connsiteX634" fmla="*/ 4216158 w 8404792"/>
              <a:gd name="connsiteY634" fmla="*/ 1666225 h 5321520"/>
              <a:gd name="connsiteX635" fmla="*/ 4220394 w 8404792"/>
              <a:gd name="connsiteY635" fmla="*/ 1679226 h 5321520"/>
              <a:gd name="connsiteX636" fmla="*/ 4216159 w 8404792"/>
              <a:gd name="connsiteY636" fmla="*/ 1666225 h 5321520"/>
              <a:gd name="connsiteX637" fmla="*/ 4582994 w 8404792"/>
              <a:gd name="connsiteY637" fmla="*/ 1637891 h 5321520"/>
              <a:gd name="connsiteX638" fmla="*/ 4233099 w 8404792"/>
              <a:gd name="connsiteY638" fmla="*/ 1648891 h 5321520"/>
              <a:gd name="connsiteX639" fmla="*/ 4233100 w 8404792"/>
              <a:gd name="connsiteY639" fmla="*/ 1648891 h 5321520"/>
              <a:gd name="connsiteX640" fmla="*/ 4991204 w 8404792"/>
              <a:gd name="connsiteY640" fmla="*/ 1625057 h 5321520"/>
              <a:gd name="connsiteX641" fmla="*/ 5003909 w 8404792"/>
              <a:gd name="connsiteY641" fmla="*/ 1648891 h 5321520"/>
              <a:gd name="connsiteX642" fmla="*/ 5018733 w 8404792"/>
              <a:gd name="connsiteY642" fmla="*/ 1666225 h 5321520"/>
              <a:gd name="connsiteX643" fmla="*/ 5003910 w 8404792"/>
              <a:gd name="connsiteY643" fmla="*/ 1648891 h 5321520"/>
              <a:gd name="connsiteX644" fmla="*/ 7915624 w 8404792"/>
              <a:gd name="connsiteY644" fmla="*/ 1616390 h 5321520"/>
              <a:gd name="connsiteX645" fmla="*/ 7915624 w 8404792"/>
              <a:gd name="connsiteY645" fmla="*/ 1616391 h 5321520"/>
              <a:gd name="connsiteX646" fmla="*/ 7919859 w 8404792"/>
              <a:gd name="connsiteY646" fmla="*/ 1620724 h 5321520"/>
              <a:gd name="connsiteX647" fmla="*/ 7919859 w 8404792"/>
              <a:gd name="connsiteY647" fmla="*/ 1620723 h 5321520"/>
              <a:gd name="connsiteX648" fmla="*/ 7741980 w 8404792"/>
              <a:gd name="connsiteY648" fmla="*/ 1518886 h 5321520"/>
              <a:gd name="connsiteX649" fmla="*/ 7646687 w 8404792"/>
              <a:gd name="connsiteY649" fmla="*/ 1544887 h 5321520"/>
              <a:gd name="connsiteX650" fmla="*/ 7642452 w 8404792"/>
              <a:gd name="connsiteY650" fmla="*/ 1536220 h 5321520"/>
              <a:gd name="connsiteX651" fmla="*/ 7642452 w 8404792"/>
              <a:gd name="connsiteY651" fmla="*/ 1536221 h 5321520"/>
              <a:gd name="connsiteX652" fmla="*/ 7646687 w 8404792"/>
              <a:gd name="connsiteY652" fmla="*/ 1544888 h 5321520"/>
              <a:gd name="connsiteX653" fmla="*/ 7741979 w 8404792"/>
              <a:gd name="connsiteY653" fmla="*/ 1518887 h 5321520"/>
              <a:gd name="connsiteX654" fmla="*/ 7748332 w 8404792"/>
              <a:gd name="connsiteY654" fmla="*/ 1527554 h 5321520"/>
              <a:gd name="connsiteX655" fmla="*/ 7752568 w 8404792"/>
              <a:gd name="connsiteY655" fmla="*/ 1527554 h 5321520"/>
              <a:gd name="connsiteX656" fmla="*/ 7752568 w 8404792"/>
              <a:gd name="connsiteY656" fmla="*/ 1527553 h 5321520"/>
              <a:gd name="connsiteX657" fmla="*/ 7748332 w 8404792"/>
              <a:gd name="connsiteY657" fmla="*/ 1527553 h 5321520"/>
              <a:gd name="connsiteX658" fmla="*/ 7964329 w 8404792"/>
              <a:gd name="connsiteY658" fmla="*/ 1490719 h 5321520"/>
              <a:gd name="connsiteX659" fmla="*/ 7972799 w 8404792"/>
              <a:gd name="connsiteY659" fmla="*/ 1516720 h 5321520"/>
              <a:gd name="connsiteX660" fmla="*/ 8000328 w 8404792"/>
              <a:gd name="connsiteY660" fmla="*/ 1518887 h 5321520"/>
              <a:gd name="connsiteX661" fmla="*/ 8000328 w 8404792"/>
              <a:gd name="connsiteY661" fmla="*/ 1518886 h 5321520"/>
              <a:gd name="connsiteX662" fmla="*/ 7972799 w 8404792"/>
              <a:gd name="connsiteY662" fmla="*/ 1516719 h 5321520"/>
              <a:gd name="connsiteX663" fmla="*/ 4900147 w 8404792"/>
              <a:gd name="connsiteY663" fmla="*/ 1486386 h 5321520"/>
              <a:gd name="connsiteX664" fmla="*/ 4940381 w 8404792"/>
              <a:gd name="connsiteY664" fmla="*/ 1518887 h 5321520"/>
              <a:gd name="connsiteX665" fmla="*/ 4982734 w 8404792"/>
              <a:gd name="connsiteY665" fmla="*/ 1551388 h 5321520"/>
              <a:gd name="connsiteX666" fmla="*/ 4940382 w 8404792"/>
              <a:gd name="connsiteY666" fmla="*/ 1518887 h 5321520"/>
              <a:gd name="connsiteX667" fmla="*/ 7947388 w 8404792"/>
              <a:gd name="connsiteY667" fmla="*/ 1471218 h 5321520"/>
              <a:gd name="connsiteX668" fmla="*/ 7892330 w 8404792"/>
              <a:gd name="connsiteY668" fmla="*/ 1484218 h 5321520"/>
              <a:gd name="connsiteX669" fmla="*/ 7752568 w 8404792"/>
              <a:gd name="connsiteY669" fmla="*/ 1518886 h 5321520"/>
              <a:gd name="connsiteX670" fmla="*/ 7752568 w 8404792"/>
              <a:gd name="connsiteY670" fmla="*/ 1518887 h 5321520"/>
              <a:gd name="connsiteX671" fmla="*/ 7892330 w 8404792"/>
              <a:gd name="connsiteY671" fmla="*/ 1484219 h 5321520"/>
              <a:gd name="connsiteX672" fmla="*/ 7938441 w 8404792"/>
              <a:gd name="connsiteY672" fmla="*/ 1321361 h 5321520"/>
              <a:gd name="connsiteX673" fmla="*/ 7936800 w 8404792"/>
              <a:gd name="connsiteY673" fmla="*/ 1323879 h 5321520"/>
              <a:gd name="connsiteX674" fmla="*/ 7936800 w 8404792"/>
              <a:gd name="connsiteY674" fmla="*/ 1323880 h 5321520"/>
              <a:gd name="connsiteX675" fmla="*/ 7936799 w 8404792"/>
              <a:gd name="connsiteY675" fmla="*/ 1304380 h 5321520"/>
              <a:gd name="connsiteX676" fmla="*/ 7941035 w 8404792"/>
              <a:gd name="connsiteY676" fmla="*/ 1317380 h 5321520"/>
              <a:gd name="connsiteX677" fmla="*/ 7941035 w 8404792"/>
              <a:gd name="connsiteY677" fmla="*/ 1317379 h 5321520"/>
              <a:gd name="connsiteX678" fmla="*/ 7936800 w 8404792"/>
              <a:gd name="connsiteY678" fmla="*/ 1304380 h 5321520"/>
              <a:gd name="connsiteX679" fmla="*/ 7964329 w 8404792"/>
              <a:gd name="connsiteY679" fmla="*/ 1280545 h 5321520"/>
              <a:gd name="connsiteX680" fmla="*/ 7964328 w 8404792"/>
              <a:gd name="connsiteY680" fmla="*/ 1280546 h 5321520"/>
              <a:gd name="connsiteX681" fmla="*/ 7959404 w 8404792"/>
              <a:gd name="connsiteY681" fmla="*/ 1288104 h 5321520"/>
              <a:gd name="connsiteX682" fmla="*/ 7589513 w 8404792"/>
              <a:gd name="connsiteY682" fmla="*/ 1219876 h 5321520"/>
              <a:gd name="connsiteX683" fmla="*/ 7583160 w 8404792"/>
              <a:gd name="connsiteY683" fmla="*/ 1222043 h 5321520"/>
              <a:gd name="connsiteX684" fmla="*/ 7583160 w 8404792"/>
              <a:gd name="connsiteY684" fmla="*/ 1222044 h 5321520"/>
              <a:gd name="connsiteX685" fmla="*/ 7589512 w 8404792"/>
              <a:gd name="connsiteY685" fmla="*/ 1219877 h 5321520"/>
              <a:gd name="connsiteX686" fmla="*/ 7606453 w 8404792"/>
              <a:gd name="connsiteY686" fmla="*/ 1243711 h 5321520"/>
              <a:gd name="connsiteX687" fmla="*/ 7614923 w 8404792"/>
              <a:gd name="connsiteY687" fmla="*/ 1295713 h 5321520"/>
              <a:gd name="connsiteX688" fmla="*/ 7614923 w 8404792"/>
              <a:gd name="connsiteY688" fmla="*/ 1323881 h 5321520"/>
              <a:gd name="connsiteX689" fmla="*/ 7625511 w 8404792"/>
              <a:gd name="connsiteY689" fmla="*/ 1360715 h 5321520"/>
              <a:gd name="connsiteX690" fmla="*/ 7642452 w 8404792"/>
              <a:gd name="connsiteY690" fmla="*/ 1393216 h 5321520"/>
              <a:gd name="connsiteX691" fmla="*/ 7642452 w 8404792"/>
              <a:gd name="connsiteY691" fmla="*/ 1393215 h 5321520"/>
              <a:gd name="connsiteX692" fmla="*/ 7642453 w 8404792"/>
              <a:gd name="connsiteY692" fmla="*/ 1393215 h 5321520"/>
              <a:gd name="connsiteX693" fmla="*/ 7625512 w 8404792"/>
              <a:gd name="connsiteY693" fmla="*/ 1360714 h 5321520"/>
              <a:gd name="connsiteX694" fmla="*/ 7614924 w 8404792"/>
              <a:gd name="connsiteY694" fmla="*/ 1323880 h 5321520"/>
              <a:gd name="connsiteX695" fmla="*/ 7614924 w 8404792"/>
              <a:gd name="connsiteY695" fmla="*/ 1295712 h 5321520"/>
              <a:gd name="connsiteX696" fmla="*/ 7606453 w 8404792"/>
              <a:gd name="connsiteY696" fmla="*/ 1243710 h 5321520"/>
              <a:gd name="connsiteX697" fmla="*/ 7574689 w 8404792"/>
              <a:gd name="connsiteY697" fmla="*/ 1219876 h 5321520"/>
              <a:gd name="connsiteX698" fmla="*/ 7574689 w 8404792"/>
              <a:gd name="connsiteY698" fmla="*/ 1219877 h 5321520"/>
              <a:gd name="connsiteX699" fmla="*/ 7583159 w 8404792"/>
              <a:gd name="connsiteY699" fmla="*/ 1230711 h 5321520"/>
              <a:gd name="connsiteX700" fmla="*/ 7583159 w 8404792"/>
              <a:gd name="connsiteY700" fmla="*/ 1230709 h 5321520"/>
              <a:gd name="connsiteX701" fmla="*/ 2083728 w 8404792"/>
              <a:gd name="connsiteY701" fmla="*/ 1211209 h 5321520"/>
              <a:gd name="connsiteX702" fmla="*/ 2062552 w 8404792"/>
              <a:gd name="connsiteY702" fmla="*/ 1226376 h 5321520"/>
              <a:gd name="connsiteX703" fmla="*/ 2062552 w 8404792"/>
              <a:gd name="connsiteY703" fmla="*/ 1226377 h 5321520"/>
              <a:gd name="connsiteX704" fmla="*/ 2083728 w 8404792"/>
              <a:gd name="connsiteY704" fmla="*/ 1211210 h 5321520"/>
              <a:gd name="connsiteX705" fmla="*/ 2102786 w 8404792"/>
              <a:gd name="connsiteY705" fmla="*/ 1230710 h 5321520"/>
              <a:gd name="connsiteX706" fmla="*/ 2107021 w 8404792"/>
              <a:gd name="connsiteY706" fmla="*/ 1258878 h 5321520"/>
              <a:gd name="connsiteX707" fmla="*/ 2121845 w 8404792"/>
              <a:gd name="connsiteY707" fmla="*/ 1271878 h 5321520"/>
              <a:gd name="connsiteX708" fmla="*/ 2121845 w 8404792"/>
              <a:gd name="connsiteY708" fmla="*/ 1271877 h 5321520"/>
              <a:gd name="connsiteX709" fmla="*/ 2107021 w 8404792"/>
              <a:gd name="connsiteY709" fmla="*/ 1258877 h 5321520"/>
              <a:gd name="connsiteX710" fmla="*/ 2102786 w 8404792"/>
              <a:gd name="connsiteY710" fmla="*/ 1230709 h 5321520"/>
              <a:gd name="connsiteX711" fmla="*/ 1838332 w 8404792"/>
              <a:gd name="connsiteY711" fmla="*/ 1195482 h 5321520"/>
              <a:gd name="connsiteX712" fmla="*/ 1835967 w 8404792"/>
              <a:gd name="connsiteY712" fmla="*/ 1211210 h 5321520"/>
              <a:gd name="connsiteX713" fmla="*/ 1835967 w 8404792"/>
              <a:gd name="connsiteY713" fmla="*/ 1219877 h 5321520"/>
              <a:gd name="connsiteX714" fmla="*/ 1844438 w 8404792"/>
              <a:gd name="connsiteY714" fmla="*/ 1239377 h 5321520"/>
              <a:gd name="connsiteX715" fmla="*/ 1863497 w 8404792"/>
              <a:gd name="connsiteY715" fmla="*/ 1252378 h 5321520"/>
              <a:gd name="connsiteX716" fmla="*/ 1876202 w 8404792"/>
              <a:gd name="connsiteY716" fmla="*/ 1230710 h 5321520"/>
              <a:gd name="connsiteX717" fmla="*/ 1884673 w 8404792"/>
              <a:gd name="connsiteY717" fmla="*/ 1226377 h 5321520"/>
              <a:gd name="connsiteX718" fmla="*/ 1916436 w 8404792"/>
              <a:gd name="connsiteY718" fmla="*/ 1239377 h 5321520"/>
              <a:gd name="connsiteX719" fmla="*/ 1927024 w 8404792"/>
              <a:gd name="connsiteY719" fmla="*/ 1239377 h 5321520"/>
              <a:gd name="connsiteX720" fmla="*/ 1943965 w 8404792"/>
              <a:gd name="connsiteY720" fmla="*/ 1226377 h 5321520"/>
              <a:gd name="connsiteX721" fmla="*/ 1952436 w 8404792"/>
              <a:gd name="connsiteY721" fmla="*/ 1226377 h 5321520"/>
              <a:gd name="connsiteX722" fmla="*/ 1963024 w 8404792"/>
              <a:gd name="connsiteY722" fmla="*/ 1235044 h 5321520"/>
              <a:gd name="connsiteX723" fmla="*/ 1999023 w 8404792"/>
              <a:gd name="connsiteY723" fmla="*/ 1235044 h 5321520"/>
              <a:gd name="connsiteX724" fmla="*/ 2018082 w 8404792"/>
              <a:gd name="connsiteY724" fmla="*/ 1243711 h 5321520"/>
              <a:gd name="connsiteX725" fmla="*/ 2021839 w 8404792"/>
              <a:gd name="connsiteY725" fmla="*/ 1239866 h 5321520"/>
              <a:gd name="connsiteX726" fmla="*/ 2022318 w 8404792"/>
              <a:gd name="connsiteY726" fmla="*/ 1239377 h 5321520"/>
              <a:gd name="connsiteX727" fmla="*/ 2066787 w 8404792"/>
              <a:gd name="connsiteY727" fmla="*/ 1243711 h 5321520"/>
              <a:gd name="connsiteX728" fmla="*/ 2066787 w 8404792"/>
              <a:gd name="connsiteY728" fmla="*/ 1243710 h 5321520"/>
              <a:gd name="connsiteX729" fmla="*/ 2022318 w 8404792"/>
              <a:gd name="connsiteY729" fmla="*/ 1239376 h 5321520"/>
              <a:gd name="connsiteX730" fmla="*/ 2022318 w 8404792"/>
              <a:gd name="connsiteY730" fmla="*/ 1239377 h 5321520"/>
              <a:gd name="connsiteX731" fmla="*/ 2022317 w 8404792"/>
              <a:gd name="connsiteY731" fmla="*/ 1239377 h 5321520"/>
              <a:gd name="connsiteX732" fmla="*/ 2021839 w 8404792"/>
              <a:gd name="connsiteY732" fmla="*/ 1239866 h 5321520"/>
              <a:gd name="connsiteX733" fmla="*/ 2018082 w 8404792"/>
              <a:gd name="connsiteY733" fmla="*/ 1243710 h 5321520"/>
              <a:gd name="connsiteX734" fmla="*/ 1999024 w 8404792"/>
              <a:gd name="connsiteY734" fmla="*/ 1235043 h 5321520"/>
              <a:gd name="connsiteX735" fmla="*/ 1963024 w 8404792"/>
              <a:gd name="connsiteY735" fmla="*/ 1235043 h 5321520"/>
              <a:gd name="connsiteX736" fmla="*/ 1952436 w 8404792"/>
              <a:gd name="connsiteY736" fmla="*/ 1226376 h 5321520"/>
              <a:gd name="connsiteX737" fmla="*/ 1943965 w 8404792"/>
              <a:gd name="connsiteY737" fmla="*/ 1226376 h 5321520"/>
              <a:gd name="connsiteX738" fmla="*/ 1927024 w 8404792"/>
              <a:gd name="connsiteY738" fmla="*/ 1239376 h 5321520"/>
              <a:gd name="connsiteX739" fmla="*/ 1916437 w 8404792"/>
              <a:gd name="connsiteY739" fmla="*/ 1239376 h 5321520"/>
              <a:gd name="connsiteX740" fmla="*/ 1884673 w 8404792"/>
              <a:gd name="connsiteY740" fmla="*/ 1226376 h 5321520"/>
              <a:gd name="connsiteX741" fmla="*/ 1876202 w 8404792"/>
              <a:gd name="connsiteY741" fmla="*/ 1230709 h 5321520"/>
              <a:gd name="connsiteX742" fmla="*/ 1863497 w 8404792"/>
              <a:gd name="connsiteY742" fmla="*/ 1252377 h 5321520"/>
              <a:gd name="connsiteX743" fmla="*/ 1844438 w 8404792"/>
              <a:gd name="connsiteY743" fmla="*/ 1239376 h 5321520"/>
              <a:gd name="connsiteX744" fmla="*/ 1835968 w 8404792"/>
              <a:gd name="connsiteY744" fmla="*/ 1219876 h 5321520"/>
              <a:gd name="connsiteX745" fmla="*/ 1835968 w 8404792"/>
              <a:gd name="connsiteY745" fmla="*/ 1211209 h 5321520"/>
              <a:gd name="connsiteX746" fmla="*/ 4754032 w 8404792"/>
              <a:gd name="connsiteY746" fmla="*/ 1165708 h 5321520"/>
              <a:gd name="connsiteX747" fmla="*/ 4745561 w 8404792"/>
              <a:gd name="connsiteY747" fmla="*/ 1170041 h 5321520"/>
              <a:gd name="connsiteX748" fmla="*/ 4737091 w 8404792"/>
              <a:gd name="connsiteY748" fmla="*/ 1202542 h 5321520"/>
              <a:gd name="connsiteX749" fmla="*/ 4756149 w 8404792"/>
              <a:gd name="connsiteY749" fmla="*/ 1215543 h 5321520"/>
              <a:gd name="connsiteX750" fmla="*/ 4768855 w 8404792"/>
              <a:gd name="connsiteY750" fmla="*/ 1239377 h 5321520"/>
              <a:gd name="connsiteX751" fmla="*/ 4756149 w 8404792"/>
              <a:gd name="connsiteY751" fmla="*/ 1263211 h 5321520"/>
              <a:gd name="connsiteX752" fmla="*/ 4760384 w 8404792"/>
              <a:gd name="connsiteY752" fmla="*/ 1284879 h 5321520"/>
              <a:gd name="connsiteX753" fmla="*/ 4756149 w 8404792"/>
              <a:gd name="connsiteY753" fmla="*/ 1319546 h 5321520"/>
              <a:gd name="connsiteX754" fmla="*/ 4756149 w 8404792"/>
              <a:gd name="connsiteY754" fmla="*/ 1373715 h 5321520"/>
              <a:gd name="connsiteX755" fmla="*/ 4764620 w 8404792"/>
              <a:gd name="connsiteY755" fmla="*/ 1386715 h 5321520"/>
              <a:gd name="connsiteX756" fmla="*/ 4781560 w 8404792"/>
              <a:gd name="connsiteY756" fmla="*/ 1397549 h 5321520"/>
              <a:gd name="connsiteX757" fmla="*/ 4785796 w 8404792"/>
              <a:gd name="connsiteY757" fmla="*/ 1406216 h 5321520"/>
              <a:gd name="connsiteX758" fmla="*/ 4819677 w 8404792"/>
              <a:gd name="connsiteY758" fmla="*/ 1414883 h 5321520"/>
              <a:gd name="connsiteX759" fmla="*/ 4828148 w 8404792"/>
              <a:gd name="connsiteY759" fmla="*/ 1419217 h 5321520"/>
              <a:gd name="connsiteX760" fmla="*/ 4819678 w 8404792"/>
              <a:gd name="connsiteY760" fmla="*/ 1414883 h 5321520"/>
              <a:gd name="connsiteX761" fmla="*/ 4785796 w 8404792"/>
              <a:gd name="connsiteY761" fmla="*/ 1406216 h 5321520"/>
              <a:gd name="connsiteX762" fmla="*/ 4781561 w 8404792"/>
              <a:gd name="connsiteY762" fmla="*/ 1397549 h 5321520"/>
              <a:gd name="connsiteX763" fmla="*/ 4764620 w 8404792"/>
              <a:gd name="connsiteY763" fmla="*/ 1386715 h 5321520"/>
              <a:gd name="connsiteX764" fmla="*/ 4756150 w 8404792"/>
              <a:gd name="connsiteY764" fmla="*/ 1373715 h 5321520"/>
              <a:gd name="connsiteX765" fmla="*/ 4756150 w 8404792"/>
              <a:gd name="connsiteY765" fmla="*/ 1319546 h 5321520"/>
              <a:gd name="connsiteX766" fmla="*/ 4760385 w 8404792"/>
              <a:gd name="connsiteY766" fmla="*/ 1284878 h 5321520"/>
              <a:gd name="connsiteX767" fmla="*/ 4756150 w 8404792"/>
              <a:gd name="connsiteY767" fmla="*/ 1263211 h 5321520"/>
              <a:gd name="connsiteX768" fmla="*/ 4768855 w 8404792"/>
              <a:gd name="connsiteY768" fmla="*/ 1239377 h 5321520"/>
              <a:gd name="connsiteX769" fmla="*/ 4756150 w 8404792"/>
              <a:gd name="connsiteY769" fmla="*/ 1215543 h 5321520"/>
              <a:gd name="connsiteX770" fmla="*/ 4737091 w 8404792"/>
              <a:gd name="connsiteY770" fmla="*/ 1202542 h 5321520"/>
              <a:gd name="connsiteX771" fmla="*/ 4745562 w 8404792"/>
              <a:gd name="connsiteY771" fmla="*/ 1170041 h 5321520"/>
              <a:gd name="connsiteX772" fmla="*/ 2134550 w 8404792"/>
              <a:gd name="connsiteY772" fmla="*/ 1165707 h 5321520"/>
              <a:gd name="connsiteX773" fmla="*/ 2134550 w 8404792"/>
              <a:gd name="connsiteY773" fmla="*/ 1165708 h 5321520"/>
              <a:gd name="connsiteX774" fmla="*/ 3140414 w 8404792"/>
              <a:gd name="connsiteY774" fmla="*/ 1291379 h 5321520"/>
              <a:gd name="connsiteX775" fmla="*/ 3104415 w 8404792"/>
              <a:gd name="connsiteY775" fmla="*/ 1703060 h 5321520"/>
              <a:gd name="connsiteX776" fmla="*/ 3068454 w 8404792"/>
              <a:gd name="connsiteY776" fmla="*/ 2116465 h 5321520"/>
              <a:gd name="connsiteX777" fmla="*/ 3068456 w 8404792"/>
              <a:gd name="connsiteY777" fmla="*/ 2116465 h 5321520"/>
              <a:gd name="connsiteX778" fmla="*/ 3104417 w 8404792"/>
              <a:gd name="connsiteY778" fmla="*/ 1703060 h 5321520"/>
              <a:gd name="connsiteX779" fmla="*/ 3140417 w 8404792"/>
              <a:gd name="connsiteY779" fmla="*/ 1291379 h 5321520"/>
              <a:gd name="connsiteX780" fmla="*/ 3140417 w 8404792"/>
              <a:gd name="connsiteY780" fmla="*/ 1291378 h 5321520"/>
              <a:gd name="connsiteX781" fmla="*/ 1236686 w 8404792"/>
              <a:gd name="connsiteY781" fmla="*/ 1133207 h 5321520"/>
              <a:gd name="connsiteX782" fmla="*/ 1245156 w 8404792"/>
              <a:gd name="connsiteY782" fmla="*/ 1146208 h 5321520"/>
              <a:gd name="connsiteX783" fmla="*/ 1264214 w 8404792"/>
              <a:gd name="connsiteY783" fmla="*/ 1154875 h 5321520"/>
              <a:gd name="connsiteX784" fmla="*/ 1276919 w 8404792"/>
              <a:gd name="connsiteY784" fmla="*/ 1170042 h 5321520"/>
              <a:gd name="connsiteX785" fmla="*/ 1276919 w 8404792"/>
              <a:gd name="connsiteY785" fmla="*/ 1170041 h 5321520"/>
              <a:gd name="connsiteX786" fmla="*/ 1264214 w 8404792"/>
              <a:gd name="connsiteY786" fmla="*/ 1154874 h 5321520"/>
              <a:gd name="connsiteX787" fmla="*/ 1245156 w 8404792"/>
              <a:gd name="connsiteY787" fmla="*/ 1146207 h 5321520"/>
              <a:gd name="connsiteX788" fmla="*/ 1789380 w 8404792"/>
              <a:gd name="connsiteY788" fmla="*/ 1124539 h 5321520"/>
              <a:gd name="connsiteX789" fmla="*/ 1789380 w 8404792"/>
              <a:gd name="connsiteY789" fmla="*/ 1124540 h 5321520"/>
              <a:gd name="connsiteX790" fmla="*/ 1804203 w 8404792"/>
              <a:gd name="connsiteY790" fmla="*/ 1150541 h 5321520"/>
              <a:gd name="connsiteX791" fmla="*/ 1825379 w 8404792"/>
              <a:gd name="connsiteY791" fmla="*/ 1150541 h 5321520"/>
              <a:gd name="connsiteX792" fmla="*/ 1835967 w 8404792"/>
              <a:gd name="connsiteY792" fmla="*/ 1170041 h 5321520"/>
              <a:gd name="connsiteX793" fmla="*/ 1840203 w 8404792"/>
              <a:gd name="connsiteY793" fmla="*/ 1183042 h 5321520"/>
              <a:gd name="connsiteX794" fmla="*/ 1840203 w 8404792"/>
              <a:gd name="connsiteY794" fmla="*/ 1183041 h 5321520"/>
              <a:gd name="connsiteX795" fmla="*/ 1835968 w 8404792"/>
              <a:gd name="connsiteY795" fmla="*/ 1170041 h 5321520"/>
              <a:gd name="connsiteX796" fmla="*/ 1825379 w 8404792"/>
              <a:gd name="connsiteY796" fmla="*/ 1150540 h 5321520"/>
              <a:gd name="connsiteX797" fmla="*/ 1804203 w 8404792"/>
              <a:gd name="connsiteY797" fmla="*/ 1150540 h 5321520"/>
              <a:gd name="connsiteX798" fmla="*/ 5408374 w 8404792"/>
              <a:gd name="connsiteY798" fmla="*/ 1118039 h 5321520"/>
              <a:gd name="connsiteX799" fmla="*/ 5431667 w 8404792"/>
              <a:gd name="connsiteY799" fmla="*/ 1124540 h 5321520"/>
              <a:gd name="connsiteX800" fmla="*/ 5457078 w 8404792"/>
              <a:gd name="connsiteY800" fmla="*/ 1137540 h 5321520"/>
              <a:gd name="connsiteX801" fmla="*/ 5431667 w 8404792"/>
              <a:gd name="connsiteY801" fmla="*/ 1124539 h 5321520"/>
              <a:gd name="connsiteX802" fmla="*/ 7746380 w 8404792"/>
              <a:gd name="connsiteY802" fmla="*/ 1107174 h 5321520"/>
              <a:gd name="connsiteX803" fmla="*/ 7746215 w 8404792"/>
              <a:gd name="connsiteY803" fmla="*/ 1109372 h 5321520"/>
              <a:gd name="connsiteX804" fmla="*/ 7741980 w 8404792"/>
              <a:gd name="connsiteY804" fmla="*/ 1137540 h 5321520"/>
              <a:gd name="connsiteX805" fmla="*/ 7738624 w 8404792"/>
              <a:gd name="connsiteY805" fmla="*/ 1150702 h 5321520"/>
              <a:gd name="connsiteX806" fmla="*/ 7741980 w 8404792"/>
              <a:gd name="connsiteY806" fmla="*/ 1137541 h 5321520"/>
              <a:gd name="connsiteX807" fmla="*/ 7746215 w 8404792"/>
              <a:gd name="connsiteY807" fmla="*/ 1109373 h 5321520"/>
              <a:gd name="connsiteX808" fmla="*/ 1772439 w 8404792"/>
              <a:gd name="connsiteY808" fmla="*/ 1044370 h 5321520"/>
              <a:gd name="connsiteX809" fmla="*/ 1780909 w 8404792"/>
              <a:gd name="connsiteY809" fmla="*/ 1068205 h 5321520"/>
              <a:gd name="connsiteX810" fmla="*/ 1799968 w 8404792"/>
              <a:gd name="connsiteY810" fmla="*/ 1092039 h 5321520"/>
              <a:gd name="connsiteX811" fmla="*/ 1799968 w 8404792"/>
              <a:gd name="connsiteY811" fmla="*/ 1092038 h 5321520"/>
              <a:gd name="connsiteX812" fmla="*/ 1780909 w 8404792"/>
              <a:gd name="connsiteY812" fmla="*/ 1068204 h 5321520"/>
              <a:gd name="connsiteX813" fmla="*/ 5122496 w 8404792"/>
              <a:gd name="connsiteY813" fmla="*/ 1027036 h 5321520"/>
              <a:gd name="connsiteX814" fmla="*/ 5135202 w 8404792"/>
              <a:gd name="connsiteY814" fmla="*/ 1031370 h 5321520"/>
              <a:gd name="connsiteX815" fmla="*/ 5266494 w 8404792"/>
              <a:gd name="connsiteY815" fmla="*/ 1059537 h 5321520"/>
              <a:gd name="connsiteX816" fmla="*/ 5135202 w 8404792"/>
              <a:gd name="connsiteY816" fmla="*/ 1031369 h 5321520"/>
              <a:gd name="connsiteX817" fmla="*/ 7777204 w 8404792"/>
              <a:gd name="connsiteY817" fmla="*/ 1008117 h 5321520"/>
              <a:gd name="connsiteX818" fmla="*/ 7746215 w 8404792"/>
              <a:gd name="connsiteY818" fmla="*/ 1031369 h 5321520"/>
              <a:gd name="connsiteX819" fmla="*/ 7741980 w 8404792"/>
              <a:gd name="connsiteY819" fmla="*/ 1044370 h 5321520"/>
              <a:gd name="connsiteX820" fmla="*/ 7741980 w 8404792"/>
              <a:gd name="connsiteY820" fmla="*/ 1044371 h 5321520"/>
              <a:gd name="connsiteX821" fmla="*/ 7746215 w 8404792"/>
              <a:gd name="connsiteY821" fmla="*/ 1031370 h 5321520"/>
              <a:gd name="connsiteX822" fmla="*/ 1774389 w 8404792"/>
              <a:gd name="connsiteY822" fmla="*/ 987896 h 5321520"/>
              <a:gd name="connsiteX823" fmla="*/ 1772439 w 8404792"/>
              <a:gd name="connsiteY823" fmla="*/ 998868 h 5321520"/>
              <a:gd name="connsiteX824" fmla="*/ 1772439 w 8404792"/>
              <a:gd name="connsiteY824" fmla="*/ 998869 h 5321520"/>
              <a:gd name="connsiteX825" fmla="*/ 4813325 w 8404792"/>
              <a:gd name="connsiteY825" fmla="*/ 983701 h 5321520"/>
              <a:gd name="connsiteX826" fmla="*/ 4819677 w 8404792"/>
              <a:gd name="connsiteY826" fmla="*/ 1096372 h 5321520"/>
              <a:gd name="connsiteX827" fmla="*/ 4809089 w 8404792"/>
              <a:gd name="connsiteY827" fmla="*/ 1109372 h 5321520"/>
              <a:gd name="connsiteX828" fmla="*/ 4792149 w 8404792"/>
              <a:gd name="connsiteY828" fmla="*/ 1113706 h 5321520"/>
              <a:gd name="connsiteX829" fmla="*/ 4809090 w 8404792"/>
              <a:gd name="connsiteY829" fmla="*/ 1109372 h 5321520"/>
              <a:gd name="connsiteX830" fmla="*/ 4819678 w 8404792"/>
              <a:gd name="connsiteY830" fmla="*/ 1096372 h 5321520"/>
              <a:gd name="connsiteX831" fmla="*/ 1748412 w 8404792"/>
              <a:gd name="connsiteY831" fmla="*/ 947474 h 5321520"/>
              <a:gd name="connsiteX832" fmla="*/ 1704676 w 8404792"/>
              <a:gd name="connsiteY832" fmla="*/ 983701 h 5321520"/>
              <a:gd name="connsiteX833" fmla="*/ 1696205 w 8404792"/>
              <a:gd name="connsiteY833" fmla="*/ 988034 h 5321520"/>
              <a:gd name="connsiteX834" fmla="*/ 1668677 w 8404792"/>
              <a:gd name="connsiteY834" fmla="*/ 955533 h 5321520"/>
              <a:gd name="connsiteX835" fmla="*/ 1668677 w 8404792"/>
              <a:gd name="connsiteY835" fmla="*/ 955534 h 5321520"/>
              <a:gd name="connsiteX836" fmla="*/ 1696205 w 8404792"/>
              <a:gd name="connsiteY836" fmla="*/ 988035 h 5321520"/>
              <a:gd name="connsiteX837" fmla="*/ 1704676 w 8404792"/>
              <a:gd name="connsiteY837" fmla="*/ 983702 h 5321520"/>
              <a:gd name="connsiteX838" fmla="*/ 1749146 w 8404792"/>
              <a:gd name="connsiteY838" fmla="*/ 946866 h 5321520"/>
              <a:gd name="connsiteX839" fmla="*/ 1749145 w 8404792"/>
              <a:gd name="connsiteY839" fmla="*/ 946867 h 5321520"/>
              <a:gd name="connsiteX840" fmla="*/ 1753380 w 8404792"/>
              <a:gd name="connsiteY840" fmla="*/ 946867 h 5321520"/>
              <a:gd name="connsiteX841" fmla="*/ 1761851 w 8404792"/>
              <a:gd name="connsiteY841" fmla="*/ 946867 h 5321520"/>
              <a:gd name="connsiteX842" fmla="*/ 1763968 w 8404792"/>
              <a:gd name="connsiteY842" fmla="*/ 962034 h 5321520"/>
              <a:gd name="connsiteX843" fmla="*/ 1772439 w 8404792"/>
              <a:gd name="connsiteY843" fmla="*/ 966368 h 5321520"/>
              <a:gd name="connsiteX844" fmla="*/ 1776674 w 8404792"/>
              <a:gd name="connsiteY844" fmla="*/ 975034 h 5321520"/>
              <a:gd name="connsiteX845" fmla="*/ 1772439 w 8404792"/>
              <a:gd name="connsiteY845" fmla="*/ 966367 h 5321520"/>
              <a:gd name="connsiteX846" fmla="*/ 1763968 w 8404792"/>
              <a:gd name="connsiteY846" fmla="*/ 962033 h 5321520"/>
              <a:gd name="connsiteX847" fmla="*/ 1761851 w 8404792"/>
              <a:gd name="connsiteY847" fmla="*/ 946866 h 5321520"/>
              <a:gd name="connsiteX848" fmla="*/ 1753381 w 8404792"/>
              <a:gd name="connsiteY848" fmla="*/ 946866 h 5321520"/>
              <a:gd name="connsiteX849" fmla="*/ 1672912 w 8404792"/>
              <a:gd name="connsiteY849" fmla="*/ 929532 h 5321520"/>
              <a:gd name="connsiteX850" fmla="*/ 1672912 w 8404792"/>
              <a:gd name="connsiteY850" fmla="*/ 929533 h 5321520"/>
              <a:gd name="connsiteX851" fmla="*/ 1677147 w 8404792"/>
              <a:gd name="connsiteY851" fmla="*/ 938200 h 5321520"/>
              <a:gd name="connsiteX852" fmla="*/ 1677147 w 8404792"/>
              <a:gd name="connsiteY852" fmla="*/ 938199 h 5321520"/>
              <a:gd name="connsiteX853" fmla="*/ 1378566 w 8404792"/>
              <a:gd name="connsiteY853" fmla="*/ 845030 h 5321520"/>
              <a:gd name="connsiteX854" fmla="*/ 1395506 w 8404792"/>
              <a:gd name="connsiteY854" fmla="*/ 858031 h 5321520"/>
              <a:gd name="connsiteX855" fmla="*/ 1399741 w 8404792"/>
              <a:gd name="connsiteY855" fmla="*/ 886198 h 5321520"/>
              <a:gd name="connsiteX856" fmla="*/ 1395506 w 8404792"/>
              <a:gd name="connsiteY856" fmla="*/ 858030 h 5321520"/>
              <a:gd name="connsiteX857" fmla="*/ 1704676 w 8404792"/>
              <a:gd name="connsiteY857" fmla="*/ 821195 h 5321520"/>
              <a:gd name="connsiteX858" fmla="*/ 1704676 w 8404792"/>
              <a:gd name="connsiteY858" fmla="*/ 821196 h 5321520"/>
              <a:gd name="connsiteX859" fmla="*/ 1708910 w 8404792"/>
              <a:gd name="connsiteY859" fmla="*/ 827696 h 5321520"/>
              <a:gd name="connsiteX860" fmla="*/ 1708911 w 8404792"/>
              <a:gd name="connsiteY860" fmla="*/ 827695 h 5321520"/>
              <a:gd name="connsiteX861" fmla="*/ 1346802 w 8404792"/>
              <a:gd name="connsiteY861" fmla="*/ 775696 h 5321520"/>
              <a:gd name="connsiteX862" fmla="*/ 1346802 w 8404792"/>
              <a:gd name="connsiteY862" fmla="*/ 793028 h 5321520"/>
              <a:gd name="connsiteX863" fmla="*/ 1351036 w 8404792"/>
              <a:gd name="connsiteY863" fmla="*/ 803861 h 5321520"/>
              <a:gd name="connsiteX864" fmla="*/ 1351037 w 8404792"/>
              <a:gd name="connsiteY864" fmla="*/ 738860 h 5321520"/>
              <a:gd name="connsiteX865" fmla="*/ 1351037 w 8404792"/>
              <a:gd name="connsiteY865" fmla="*/ 747527 h 5321520"/>
              <a:gd name="connsiteX866" fmla="*/ 1359506 w 8404792"/>
              <a:gd name="connsiteY866" fmla="*/ 756193 h 5321520"/>
              <a:gd name="connsiteX867" fmla="*/ 1696205 w 8404792"/>
              <a:gd name="connsiteY867" fmla="*/ 738859 h 5321520"/>
              <a:gd name="connsiteX868" fmla="*/ 1696205 w 8404792"/>
              <a:gd name="connsiteY868" fmla="*/ 738860 h 5321520"/>
              <a:gd name="connsiteX869" fmla="*/ 1727969 w 8404792"/>
              <a:gd name="connsiteY869" fmla="*/ 743193 h 5321520"/>
              <a:gd name="connsiteX870" fmla="*/ 1740674 w 8404792"/>
              <a:gd name="connsiteY870" fmla="*/ 756193 h 5321520"/>
              <a:gd name="connsiteX871" fmla="*/ 1727969 w 8404792"/>
              <a:gd name="connsiteY871" fmla="*/ 743192 h 5321520"/>
              <a:gd name="connsiteX872" fmla="*/ 1351036 w 8404792"/>
              <a:gd name="connsiteY872" fmla="*/ 723693 h 5321520"/>
              <a:gd name="connsiteX873" fmla="*/ 1346802 w 8404792"/>
              <a:gd name="connsiteY873" fmla="*/ 730193 h 5321520"/>
              <a:gd name="connsiteX874" fmla="*/ 1351036 w 8404792"/>
              <a:gd name="connsiteY874" fmla="*/ 738859 h 5321520"/>
              <a:gd name="connsiteX875" fmla="*/ 688225 w 8404792"/>
              <a:gd name="connsiteY875" fmla="*/ 702025 h 5321520"/>
              <a:gd name="connsiteX876" fmla="*/ 739046 w 8404792"/>
              <a:gd name="connsiteY876" fmla="*/ 719359 h 5321520"/>
              <a:gd name="connsiteX877" fmla="*/ 754946 w 8404792"/>
              <a:gd name="connsiteY877" fmla="*/ 733593 h 5321520"/>
              <a:gd name="connsiteX878" fmla="*/ 739047 w 8404792"/>
              <a:gd name="connsiteY878" fmla="*/ 719359 h 5321520"/>
              <a:gd name="connsiteX879" fmla="*/ 1573384 w 8404792"/>
              <a:gd name="connsiteY879" fmla="*/ 543852 h 5321520"/>
              <a:gd name="connsiteX880" fmla="*/ 1573384 w 8404792"/>
              <a:gd name="connsiteY880" fmla="*/ 543853 h 5321520"/>
              <a:gd name="connsiteX881" fmla="*/ 1586089 w 8404792"/>
              <a:gd name="connsiteY881" fmla="*/ 556853 h 5321520"/>
              <a:gd name="connsiteX882" fmla="*/ 1600914 w 8404792"/>
              <a:gd name="connsiteY882" fmla="*/ 576354 h 5321520"/>
              <a:gd name="connsiteX883" fmla="*/ 1636911 w 8404792"/>
              <a:gd name="connsiteY883" fmla="*/ 613189 h 5321520"/>
              <a:gd name="connsiteX884" fmla="*/ 1662324 w 8404792"/>
              <a:gd name="connsiteY884" fmla="*/ 665190 h 5321520"/>
              <a:gd name="connsiteX885" fmla="*/ 1664441 w 8404792"/>
              <a:gd name="connsiteY885" fmla="*/ 695525 h 5321520"/>
              <a:gd name="connsiteX886" fmla="*/ 1677147 w 8404792"/>
              <a:gd name="connsiteY886" fmla="*/ 719359 h 5321520"/>
              <a:gd name="connsiteX887" fmla="*/ 1696205 w 8404792"/>
              <a:gd name="connsiteY887" fmla="*/ 719359 h 5321520"/>
              <a:gd name="connsiteX888" fmla="*/ 1696205 w 8404792"/>
              <a:gd name="connsiteY888" fmla="*/ 719358 h 5321520"/>
              <a:gd name="connsiteX889" fmla="*/ 1677147 w 8404792"/>
              <a:gd name="connsiteY889" fmla="*/ 719358 h 5321520"/>
              <a:gd name="connsiteX890" fmla="*/ 1664441 w 8404792"/>
              <a:gd name="connsiteY890" fmla="*/ 695524 h 5321520"/>
              <a:gd name="connsiteX891" fmla="*/ 1662324 w 8404792"/>
              <a:gd name="connsiteY891" fmla="*/ 665190 h 5321520"/>
              <a:gd name="connsiteX892" fmla="*/ 1636911 w 8404792"/>
              <a:gd name="connsiteY892" fmla="*/ 613188 h 5321520"/>
              <a:gd name="connsiteX893" fmla="*/ 1600914 w 8404792"/>
              <a:gd name="connsiteY893" fmla="*/ 576353 h 5321520"/>
              <a:gd name="connsiteX894" fmla="*/ 1586089 w 8404792"/>
              <a:gd name="connsiteY894" fmla="*/ 556852 h 5321520"/>
              <a:gd name="connsiteX895" fmla="*/ 461640 w 8404792"/>
              <a:gd name="connsiteY895" fmla="*/ 520019 h 5321520"/>
              <a:gd name="connsiteX896" fmla="*/ 476463 w 8404792"/>
              <a:gd name="connsiteY896" fmla="*/ 530852 h 5321520"/>
              <a:gd name="connsiteX897" fmla="*/ 476463 w 8404792"/>
              <a:gd name="connsiteY897" fmla="*/ 539519 h 5321520"/>
              <a:gd name="connsiteX898" fmla="*/ 501875 w 8404792"/>
              <a:gd name="connsiteY898" fmla="*/ 543853 h 5321520"/>
              <a:gd name="connsiteX899" fmla="*/ 476464 w 8404792"/>
              <a:gd name="connsiteY899" fmla="*/ 539519 h 5321520"/>
              <a:gd name="connsiteX900" fmla="*/ 476464 w 8404792"/>
              <a:gd name="connsiteY900" fmla="*/ 530852 h 5321520"/>
              <a:gd name="connsiteX901" fmla="*/ 1562796 w 8404792"/>
              <a:gd name="connsiteY901" fmla="*/ 426848 h 5321520"/>
              <a:gd name="connsiteX902" fmla="*/ 1562796 w 8404792"/>
              <a:gd name="connsiteY902" fmla="*/ 426849 h 5321520"/>
              <a:gd name="connsiteX903" fmla="*/ 1581854 w 8404792"/>
              <a:gd name="connsiteY903" fmla="*/ 478850 h 5321520"/>
              <a:gd name="connsiteX904" fmla="*/ 1590325 w 8404792"/>
              <a:gd name="connsiteY904" fmla="*/ 515685 h 5321520"/>
              <a:gd name="connsiteX905" fmla="*/ 1590325 w 8404792"/>
              <a:gd name="connsiteY905" fmla="*/ 515684 h 5321520"/>
              <a:gd name="connsiteX906" fmla="*/ 1581854 w 8404792"/>
              <a:gd name="connsiteY906" fmla="*/ 478850 h 5321520"/>
              <a:gd name="connsiteX907" fmla="*/ 719989 w 8404792"/>
              <a:gd name="connsiteY907" fmla="*/ 0 h 5321520"/>
              <a:gd name="connsiteX908" fmla="*/ 933867 w 8404792"/>
              <a:gd name="connsiteY908" fmla="*/ 60669 h 5321520"/>
              <a:gd name="connsiteX909" fmla="*/ 1132922 w 8404792"/>
              <a:gd name="connsiteY909" fmla="*/ 112671 h 5321520"/>
              <a:gd name="connsiteX910" fmla="*/ 1467503 w 8404792"/>
              <a:gd name="connsiteY910" fmla="*/ 195007 h 5321520"/>
              <a:gd name="connsiteX911" fmla="*/ 1471738 w 8404792"/>
              <a:gd name="connsiteY911" fmla="*/ 195007 h 5321520"/>
              <a:gd name="connsiteX912" fmla="*/ 1471539 w 8404792"/>
              <a:gd name="connsiteY912" fmla="*/ 195902 h 5321520"/>
              <a:gd name="connsiteX913" fmla="*/ 1594560 w 8404792"/>
              <a:gd name="connsiteY913" fmla="*/ 223175 h 5321520"/>
              <a:gd name="connsiteX914" fmla="*/ 1594560 w 8404792"/>
              <a:gd name="connsiteY914" fmla="*/ 223174 h 5321520"/>
              <a:gd name="connsiteX915" fmla="*/ 1744910 w 8404792"/>
              <a:gd name="connsiteY915" fmla="*/ 251342 h 5321520"/>
              <a:gd name="connsiteX916" fmla="*/ 2149374 w 8404792"/>
              <a:gd name="connsiteY916" fmla="*/ 325011 h 5321520"/>
              <a:gd name="connsiteX917" fmla="*/ 2564425 w 8404792"/>
              <a:gd name="connsiteY917" fmla="*/ 394347 h 5321520"/>
              <a:gd name="connsiteX918" fmla="*/ 3208178 w 8404792"/>
              <a:gd name="connsiteY918" fmla="*/ 463683 h 5321520"/>
              <a:gd name="connsiteX919" fmla="*/ 3671933 w 8404792"/>
              <a:gd name="connsiteY919" fmla="*/ 498351 h 5321520"/>
              <a:gd name="connsiteX920" fmla="*/ 4129337 w 8404792"/>
              <a:gd name="connsiteY920" fmla="*/ 507018 h 5321520"/>
              <a:gd name="connsiteX921" fmla="*/ 4402508 w 8404792"/>
              <a:gd name="connsiteY921" fmla="*/ 507018 h 5321520"/>
              <a:gd name="connsiteX922" fmla="*/ 4402508 w 8404792"/>
              <a:gd name="connsiteY922" fmla="*/ 463683 h 5321520"/>
              <a:gd name="connsiteX923" fmla="*/ 4406743 w 8404792"/>
              <a:gd name="connsiteY923" fmla="*/ 431182 h 5321520"/>
              <a:gd name="connsiteX924" fmla="*/ 4427919 w 8404792"/>
              <a:gd name="connsiteY924" fmla="*/ 433349 h 5321520"/>
              <a:gd name="connsiteX925" fmla="*/ 4459684 w 8404792"/>
              <a:gd name="connsiteY925" fmla="*/ 446349 h 5321520"/>
              <a:gd name="connsiteX926" fmla="*/ 4459684 w 8404792"/>
              <a:gd name="connsiteY926" fmla="*/ 491851 h 5321520"/>
              <a:gd name="connsiteX927" fmla="*/ 4466036 w 8404792"/>
              <a:gd name="connsiteY927" fmla="*/ 520019 h 5321520"/>
              <a:gd name="connsiteX928" fmla="*/ 4466036 w 8404792"/>
              <a:gd name="connsiteY928" fmla="*/ 548186 h 5321520"/>
              <a:gd name="connsiteX929" fmla="*/ 4495683 w 8404792"/>
              <a:gd name="connsiteY929" fmla="*/ 572020 h 5321520"/>
              <a:gd name="connsiteX930" fmla="*/ 4506271 w 8404792"/>
              <a:gd name="connsiteY930" fmla="*/ 567687 h 5321520"/>
              <a:gd name="connsiteX931" fmla="*/ 4527447 w 8404792"/>
              <a:gd name="connsiteY931" fmla="*/ 572020 h 5321520"/>
              <a:gd name="connsiteX932" fmla="*/ 4538035 w 8404792"/>
              <a:gd name="connsiteY932" fmla="*/ 585021 h 5321520"/>
              <a:gd name="connsiteX933" fmla="*/ 4561329 w 8404792"/>
              <a:gd name="connsiteY933" fmla="*/ 580687 h 5321520"/>
              <a:gd name="connsiteX934" fmla="*/ 4586740 w 8404792"/>
              <a:gd name="connsiteY934" fmla="*/ 585021 h 5321520"/>
              <a:gd name="connsiteX935" fmla="*/ 4593093 w 8404792"/>
              <a:gd name="connsiteY935" fmla="*/ 593688 h 5321520"/>
              <a:gd name="connsiteX936" fmla="*/ 4593093 w 8404792"/>
              <a:gd name="connsiteY936" fmla="*/ 600188 h 5321520"/>
              <a:gd name="connsiteX937" fmla="*/ 4633328 w 8404792"/>
              <a:gd name="connsiteY937" fmla="*/ 600188 h 5321520"/>
              <a:gd name="connsiteX938" fmla="*/ 4646033 w 8404792"/>
              <a:gd name="connsiteY938" fmla="*/ 585021 h 5321520"/>
              <a:gd name="connsiteX939" fmla="*/ 4705326 w 8404792"/>
              <a:gd name="connsiteY939" fmla="*/ 580687 h 5321520"/>
              <a:gd name="connsiteX940" fmla="*/ 4741326 w 8404792"/>
              <a:gd name="connsiteY940" fmla="*/ 593688 h 5321520"/>
              <a:gd name="connsiteX941" fmla="*/ 4754032 w 8404792"/>
              <a:gd name="connsiteY941" fmla="*/ 593688 h 5321520"/>
              <a:gd name="connsiteX942" fmla="*/ 4745561 w 8404792"/>
              <a:gd name="connsiteY942" fmla="*/ 604521 h 5321520"/>
              <a:gd name="connsiteX943" fmla="*/ 4756149 w 8404792"/>
              <a:gd name="connsiteY943" fmla="*/ 613188 h 5321520"/>
              <a:gd name="connsiteX944" fmla="*/ 4764620 w 8404792"/>
              <a:gd name="connsiteY944" fmla="*/ 613188 h 5321520"/>
              <a:gd name="connsiteX945" fmla="*/ 4768855 w 8404792"/>
              <a:gd name="connsiteY945" fmla="*/ 621855 h 5321520"/>
              <a:gd name="connsiteX946" fmla="*/ 4777325 w 8404792"/>
              <a:gd name="connsiteY946" fmla="*/ 645690 h 5321520"/>
              <a:gd name="connsiteX947" fmla="*/ 4792149 w 8404792"/>
              <a:gd name="connsiteY947" fmla="*/ 654357 h 5321520"/>
              <a:gd name="connsiteX948" fmla="*/ 4809089 w 8404792"/>
              <a:gd name="connsiteY948" fmla="*/ 632689 h 5321520"/>
              <a:gd name="connsiteX949" fmla="*/ 4817560 w 8404792"/>
              <a:gd name="connsiteY949" fmla="*/ 628356 h 5321520"/>
              <a:gd name="connsiteX950" fmla="*/ 4832383 w 8404792"/>
              <a:gd name="connsiteY950" fmla="*/ 632689 h 5321520"/>
              <a:gd name="connsiteX951" fmla="*/ 4840854 w 8404792"/>
              <a:gd name="connsiteY951" fmla="*/ 654357 h 5321520"/>
              <a:gd name="connsiteX952" fmla="*/ 4872618 w 8404792"/>
              <a:gd name="connsiteY952" fmla="*/ 663024 h 5321520"/>
              <a:gd name="connsiteX953" fmla="*/ 4881088 w 8404792"/>
              <a:gd name="connsiteY953" fmla="*/ 673857 h 5321520"/>
              <a:gd name="connsiteX954" fmla="*/ 4895911 w 8404792"/>
              <a:gd name="connsiteY954" fmla="*/ 686858 h 5321520"/>
              <a:gd name="connsiteX955" fmla="*/ 4914970 w 8404792"/>
              <a:gd name="connsiteY955" fmla="*/ 686858 h 5321520"/>
              <a:gd name="connsiteX956" fmla="*/ 4940381 w 8404792"/>
              <a:gd name="connsiteY956" fmla="*/ 682524 h 5321520"/>
              <a:gd name="connsiteX957" fmla="*/ 4991204 w 8404792"/>
              <a:gd name="connsiteY957" fmla="*/ 645690 h 5321520"/>
              <a:gd name="connsiteX958" fmla="*/ 4999674 w 8404792"/>
              <a:gd name="connsiteY958" fmla="*/ 650023 h 5321520"/>
              <a:gd name="connsiteX959" fmla="*/ 5012380 w 8404792"/>
              <a:gd name="connsiteY959" fmla="*/ 665190 h 5321520"/>
              <a:gd name="connsiteX960" fmla="*/ 5090732 w 8404792"/>
              <a:gd name="connsiteY960" fmla="*/ 665190 h 5321520"/>
              <a:gd name="connsiteX961" fmla="*/ 5103437 w 8404792"/>
              <a:gd name="connsiteY961" fmla="*/ 665190 h 5321520"/>
              <a:gd name="connsiteX962" fmla="*/ 5114025 w 8404792"/>
              <a:gd name="connsiteY962" fmla="*/ 673857 h 5321520"/>
              <a:gd name="connsiteX963" fmla="*/ 5135202 w 8404792"/>
              <a:gd name="connsiteY963" fmla="*/ 691191 h 5321520"/>
              <a:gd name="connsiteX964" fmla="*/ 5150025 w 8404792"/>
              <a:gd name="connsiteY964" fmla="*/ 682524 h 5321520"/>
              <a:gd name="connsiteX965" fmla="*/ 5186024 w 8404792"/>
              <a:gd name="connsiteY965" fmla="*/ 682524 h 5321520"/>
              <a:gd name="connsiteX966" fmla="*/ 5166966 w 8404792"/>
              <a:gd name="connsiteY966" fmla="*/ 697691 h 5321520"/>
              <a:gd name="connsiteX967" fmla="*/ 5118261 w 8404792"/>
              <a:gd name="connsiteY967" fmla="*/ 728026 h 5321520"/>
              <a:gd name="connsiteX968" fmla="*/ 5094967 w 8404792"/>
              <a:gd name="connsiteY968" fmla="*/ 734526 h 5321520"/>
              <a:gd name="connsiteX969" fmla="*/ 5075908 w 8404792"/>
              <a:gd name="connsiteY969" fmla="*/ 743193 h 5321520"/>
              <a:gd name="connsiteX970" fmla="*/ 5054732 w 8404792"/>
              <a:gd name="connsiteY970" fmla="*/ 762694 h 5321520"/>
              <a:gd name="connsiteX971" fmla="*/ 5014498 w 8404792"/>
              <a:gd name="connsiteY971" fmla="*/ 784361 h 5321520"/>
              <a:gd name="connsiteX972" fmla="*/ 4995439 w 8404792"/>
              <a:gd name="connsiteY972" fmla="*/ 795195 h 5321520"/>
              <a:gd name="connsiteX973" fmla="*/ 4931911 w 8404792"/>
              <a:gd name="connsiteY973" fmla="*/ 868864 h 5321520"/>
              <a:gd name="connsiteX974" fmla="*/ 4832383 w 8404792"/>
              <a:gd name="connsiteY974" fmla="*/ 957700 h 5321520"/>
              <a:gd name="connsiteX975" fmla="*/ 4823913 w 8404792"/>
              <a:gd name="connsiteY975" fmla="*/ 975034 h 5321520"/>
              <a:gd name="connsiteX976" fmla="*/ 4832384 w 8404792"/>
              <a:gd name="connsiteY976" fmla="*/ 957700 h 5321520"/>
              <a:gd name="connsiteX977" fmla="*/ 4849325 w 8404792"/>
              <a:gd name="connsiteY977" fmla="*/ 966367 h 5321520"/>
              <a:gd name="connsiteX978" fmla="*/ 4868383 w 8404792"/>
              <a:gd name="connsiteY978" fmla="*/ 970701 h 5321520"/>
              <a:gd name="connsiteX979" fmla="*/ 4891677 w 8404792"/>
              <a:gd name="connsiteY979" fmla="*/ 970701 h 5321520"/>
              <a:gd name="connsiteX980" fmla="*/ 4931911 w 8404792"/>
              <a:gd name="connsiteY980" fmla="*/ 946867 h 5321520"/>
              <a:gd name="connsiteX981" fmla="*/ 5003910 w 8404792"/>
              <a:gd name="connsiteY981" fmla="*/ 910032 h 5321520"/>
              <a:gd name="connsiteX982" fmla="*/ 5014498 w 8404792"/>
              <a:gd name="connsiteY982" fmla="*/ 910032 h 5321520"/>
              <a:gd name="connsiteX983" fmla="*/ 5018733 w 8404792"/>
              <a:gd name="connsiteY983" fmla="*/ 914366 h 5321520"/>
              <a:gd name="connsiteX984" fmla="*/ 5018733 w 8404792"/>
              <a:gd name="connsiteY984" fmla="*/ 929533 h 5321520"/>
              <a:gd name="connsiteX985" fmla="*/ 5014498 w 8404792"/>
              <a:gd name="connsiteY985" fmla="*/ 942533 h 5321520"/>
              <a:gd name="connsiteX986" fmla="*/ 5012381 w 8404792"/>
              <a:gd name="connsiteY986" fmla="*/ 951200 h 5321520"/>
              <a:gd name="connsiteX987" fmla="*/ 5003910 w 8404792"/>
              <a:gd name="connsiteY987" fmla="*/ 979368 h 5321520"/>
              <a:gd name="connsiteX988" fmla="*/ 5031439 w 8404792"/>
              <a:gd name="connsiteY988" fmla="*/ 966367 h 5321520"/>
              <a:gd name="connsiteX989" fmla="*/ 5046262 w 8404792"/>
              <a:gd name="connsiteY989" fmla="*/ 966367 h 5321520"/>
              <a:gd name="connsiteX990" fmla="*/ 5063203 w 8404792"/>
              <a:gd name="connsiteY990" fmla="*/ 983701 h 5321520"/>
              <a:gd name="connsiteX991" fmla="*/ 5078026 w 8404792"/>
              <a:gd name="connsiteY991" fmla="*/ 983701 h 5321520"/>
              <a:gd name="connsiteX992" fmla="*/ 5107673 w 8404792"/>
              <a:gd name="connsiteY992" fmla="*/ 970701 h 5321520"/>
              <a:gd name="connsiteX993" fmla="*/ 5122496 w 8404792"/>
              <a:gd name="connsiteY993" fmla="*/ 962034 h 5321520"/>
              <a:gd name="connsiteX994" fmla="*/ 5150025 w 8404792"/>
              <a:gd name="connsiteY994" fmla="*/ 942533 h 5321520"/>
              <a:gd name="connsiteX995" fmla="*/ 5158495 w 8404792"/>
              <a:gd name="connsiteY995" fmla="*/ 929532 h 5321520"/>
              <a:gd name="connsiteX996" fmla="*/ 5173319 w 8404792"/>
              <a:gd name="connsiteY996" fmla="*/ 925199 h 5321520"/>
              <a:gd name="connsiteX997" fmla="*/ 5226259 w 8404792"/>
              <a:gd name="connsiteY997" fmla="*/ 905698 h 5321520"/>
              <a:gd name="connsiteX998" fmla="*/ 5262258 w 8404792"/>
              <a:gd name="connsiteY998" fmla="*/ 886198 h 5321520"/>
              <a:gd name="connsiteX999" fmla="*/ 5308846 w 8404792"/>
              <a:gd name="connsiteY999" fmla="*/ 836362 h 5321520"/>
              <a:gd name="connsiteX1000" fmla="*/ 5321551 w 8404792"/>
              <a:gd name="connsiteY1000" fmla="*/ 832029 h 5321520"/>
              <a:gd name="connsiteX1001" fmla="*/ 5361786 w 8404792"/>
              <a:gd name="connsiteY1001" fmla="*/ 793028 h 5321520"/>
              <a:gd name="connsiteX1002" fmla="*/ 5385080 w 8404792"/>
              <a:gd name="connsiteY1002" fmla="*/ 780027 h 5321520"/>
              <a:gd name="connsiteX1003" fmla="*/ 5429550 w 8404792"/>
              <a:gd name="connsiteY1003" fmla="*/ 771360 h 5321520"/>
              <a:gd name="connsiteX1004" fmla="*/ 5435902 w 8404792"/>
              <a:gd name="connsiteY1004" fmla="*/ 775694 h 5321520"/>
              <a:gd name="connsiteX1005" fmla="*/ 5440138 w 8404792"/>
              <a:gd name="connsiteY1005" fmla="*/ 780027 h 5321520"/>
              <a:gd name="connsiteX1006" fmla="*/ 5416844 w 8404792"/>
              <a:gd name="connsiteY1006" fmla="*/ 795194 h 5321520"/>
              <a:gd name="connsiteX1007" fmla="*/ 5408373 w 8404792"/>
              <a:gd name="connsiteY1007" fmla="*/ 795194 h 5321520"/>
              <a:gd name="connsiteX1008" fmla="*/ 5399903 w 8404792"/>
              <a:gd name="connsiteY1008" fmla="*/ 816862 h 5321520"/>
              <a:gd name="connsiteX1009" fmla="*/ 5372374 w 8404792"/>
              <a:gd name="connsiteY1009" fmla="*/ 853696 h 5321520"/>
              <a:gd name="connsiteX1010" fmla="*/ 5357551 w 8404792"/>
              <a:gd name="connsiteY1010" fmla="*/ 864530 h 5321520"/>
              <a:gd name="connsiteX1011" fmla="*/ 5349080 w 8404792"/>
              <a:gd name="connsiteY1011" fmla="*/ 873197 h 5321520"/>
              <a:gd name="connsiteX1012" fmla="*/ 5340610 w 8404792"/>
              <a:gd name="connsiteY1012" fmla="*/ 905698 h 5321520"/>
              <a:gd name="connsiteX1013" fmla="*/ 5349080 w 8404792"/>
              <a:gd name="connsiteY1013" fmla="*/ 923032 h 5321520"/>
              <a:gd name="connsiteX1014" fmla="*/ 5353316 w 8404792"/>
              <a:gd name="connsiteY1014" fmla="*/ 914365 h 5321520"/>
              <a:gd name="connsiteX1015" fmla="*/ 5380845 w 8404792"/>
              <a:gd name="connsiteY1015" fmla="*/ 892698 h 5321520"/>
              <a:gd name="connsiteX1016" fmla="*/ 5397785 w 8404792"/>
              <a:gd name="connsiteY1016" fmla="*/ 892698 h 5321520"/>
              <a:gd name="connsiteX1017" fmla="*/ 5408373 w 8404792"/>
              <a:gd name="connsiteY1017" fmla="*/ 886198 h 5321520"/>
              <a:gd name="connsiteX1018" fmla="*/ 5463431 w 8404792"/>
              <a:gd name="connsiteY1018" fmla="*/ 914365 h 5321520"/>
              <a:gd name="connsiteX1019" fmla="*/ 5507901 w 8404792"/>
              <a:gd name="connsiteY1019" fmla="*/ 962034 h 5321520"/>
              <a:gd name="connsiteX1020" fmla="*/ 5543901 w 8404792"/>
              <a:gd name="connsiteY1020" fmla="*/ 957700 h 5321520"/>
              <a:gd name="connsiteX1021" fmla="*/ 5560841 w 8404792"/>
              <a:gd name="connsiteY1021" fmla="*/ 957700 h 5321520"/>
              <a:gd name="connsiteX1022" fmla="*/ 5575665 w 8404792"/>
              <a:gd name="connsiteY1022" fmla="*/ 966367 h 5321520"/>
              <a:gd name="connsiteX1023" fmla="*/ 5584135 w 8404792"/>
              <a:gd name="connsiteY1023" fmla="*/ 966367 h 5321520"/>
              <a:gd name="connsiteX1024" fmla="*/ 5588370 w 8404792"/>
              <a:gd name="connsiteY1024" fmla="*/ 966367 h 5321520"/>
              <a:gd name="connsiteX1025" fmla="*/ 5598958 w 8404792"/>
              <a:gd name="connsiteY1025" fmla="*/ 970701 h 5321520"/>
              <a:gd name="connsiteX1026" fmla="*/ 5603194 w 8404792"/>
              <a:gd name="connsiteY1026" fmla="*/ 979368 h 5321520"/>
              <a:gd name="connsiteX1027" fmla="*/ 5611664 w 8404792"/>
              <a:gd name="connsiteY1027" fmla="*/ 970701 h 5321520"/>
              <a:gd name="connsiteX1028" fmla="*/ 5620134 w 8404792"/>
              <a:gd name="connsiteY1028" fmla="*/ 955533 h 5321520"/>
              <a:gd name="connsiteX1029" fmla="*/ 5656134 w 8404792"/>
              <a:gd name="connsiteY1029" fmla="*/ 929532 h 5321520"/>
              <a:gd name="connsiteX1030" fmla="*/ 5783190 w 8404792"/>
              <a:gd name="connsiteY1030" fmla="*/ 897031 h 5321520"/>
              <a:gd name="connsiteX1031" fmla="*/ 5814955 w 8404792"/>
              <a:gd name="connsiteY1031" fmla="*/ 877531 h 5321520"/>
              <a:gd name="connsiteX1032" fmla="*/ 5829778 w 8404792"/>
              <a:gd name="connsiteY1032" fmla="*/ 868864 h 5321520"/>
              <a:gd name="connsiteX1033" fmla="*/ 5838248 w 8404792"/>
              <a:gd name="connsiteY1033" fmla="*/ 877531 h 5321520"/>
              <a:gd name="connsiteX1034" fmla="*/ 5829778 w 8404792"/>
              <a:gd name="connsiteY1034" fmla="*/ 897031 h 5321520"/>
              <a:gd name="connsiteX1035" fmla="*/ 5829778 w 8404792"/>
              <a:gd name="connsiteY1035" fmla="*/ 910032 h 5321520"/>
              <a:gd name="connsiteX1036" fmla="*/ 5846719 w 8404792"/>
              <a:gd name="connsiteY1036" fmla="*/ 938199 h 5321520"/>
              <a:gd name="connsiteX1037" fmla="*/ 5853072 w 8404792"/>
              <a:gd name="connsiteY1037" fmla="*/ 942533 h 5321520"/>
              <a:gd name="connsiteX1038" fmla="*/ 5861542 w 8404792"/>
              <a:gd name="connsiteY1038" fmla="*/ 938199 h 5321520"/>
              <a:gd name="connsiteX1039" fmla="*/ 5882718 w 8404792"/>
              <a:gd name="connsiteY1039" fmla="*/ 938199 h 5321520"/>
              <a:gd name="connsiteX1040" fmla="*/ 5893306 w 8404792"/>
              <a:gd name="connsiteY1040" fmla="*/ 933866 h 5321520"/>
              <a:gd name="connsiteX1041" fmla="*/ 5929306 w 8404792"/>
              <a:gd name="connsiteY1041" fmla="*/ 929532 h 5321520"/>
              <a:gd name="connsiteX1042" fmla="*/ 5948364 w 8404792"/>
              <a:gd name="connsiteY1042" fmla="*/ 942533 h 5321520"/>
              <a:gd name="connsiteX1043" fmla="*/ 5965305 w 8404792"/>
              <a:gd name="connsiteY1043" fmla="*/ 975034 h 5321520"/>
              <a:gd name="connsiteX1044" fmla="*/ 5978011 w 8404792"/>
              <a:gd name="connsiteY1044" fmla="*/ 988035 h 5321520"/>
              <a:gd name="connsiteX1045" fmla="*/ 6009775 w 8404792"/>
              <a:gd name="connsiteY1045" fmla="*/ 1003202 h 5321520"/>
              <a:gd name="connsiteX1046" fmla="*/ 6041539 w 8404792"/>
              <a:gd name="connsiteY1046" fmla="*/ 992368 h 5321520"/>
              <a:gd name="connsiteX1047" fmla="*/ 6052127 w 8404792"/>
              <a:gd name="connsiteY1047" fmla="*/ 994535 h 5321520"/>
              <a:gd name="connsiteX1048" fmla="*/ 6056362 w 8404792"/>
              <a:gd name="connsiteY1048" fmla="*/ 998868 h 5321520"/>
              <a:gd name="connsiteX1049" fmla="*/ 6056362 w 8404792"/>
              <a:gd name="connsiteY1049" fmla="*/ 1016202 h 5321520"/>
              <a:gd name="connsiteX1050" fmla="*/ 6047892 w 8404792"/>
              <a:gd name="connsiteY1050" fmla="*/ 1027036 h 5321520"/>
              <a:gd name="connsiteX1051" fmla="*/ 6024598 w 8404792"/>
              <a:gd name="connsiteY1051" fmla="*/ 1027036 h 5321520"/>
              <a:gd name="connsiteX1052" fmla="*/ 6016128 w 8404792"/>
              <a:gd name="connsiteY1052" fmla="*/ 1024869 h 5321520"/>
              <a:gd name="connsiteX1053" fmla="*/ 6011892 w 8404792"/>
              <a:gd name="connsiteY1053" fmla="*/ 1020536 h 5321520"/>
              <a:gd name="connsiteX1054" fmla="*/ 6005540 w 8404792"/>
              <a:gd name="connsiteY1054" fmla="*/ 1020536 h 5321520"/>
              <a:gd name="connsiteX1055" fmla="*/ 5984363 w 8404792"/>
              <a:gd name="connsiteY1055" fmla="*/ 1031369 h 5321520"/>
              <a:gd name="connsiteX1056" fmla="*/ 5969540 w 8404792"/>
              <a:gd name="connsiteY1056" fmla="*/ 1024869 h 5321520"/>
              <a:gd name="connsiteX1057" fmla="*/ 5956835 w 8404792"/>
              <a:gd name="connsiteY1057" fmla="*/ 1024869 h 5321520"/>
              <a:gd name="connsiteX1058" fmla="*/ 5920835 w 8404792"/>
              <a:gd name="connsiteY1058" fmla="*/ 1031369 h 5321520"/>
              <a:gd name="connsiteX1059" fmla="*/ 5901777 w 8404792"/>
              <a:gd name="connsiteY1059" fmla="*/ 1024869 h 5321520"/>
              <a:gd name="connsiteX1060" fmla="*/ 5893306 w 8404792"/>
              <a:gd name="connsiteY1060" fmla="*/ 1031369 h 5321520"/>
              <a:gd name="connsiteX1061" fmla="*/ 5897541 w 8404792"/>
              <a:gd name="connsiteY1061" fmla="*/ 1053037 h 5321520"/>
              <a:gd name="connsiteX1062" fmla="*/ 5893306 w 8404792"/>
              <a:gd name="connsiteY1062" fmla="*/ 1059537 h 5321520"/>
              <a:gd name="connsiteX1063" fmla="*/ 5884836 w 8404792"/>
              <a:gd name="connsiteY1063" fmla="*/ 1057370 h 5321520"/>
              <a:gd name="connsiteX1064" fmla="*/ 5861542 w 8404792"/>
              <a:gd name="connsiteY1064" fmla="*/ 1035703 h 5321520"/>
              <a:gd name="connsiteX1065" fmla="*/ 5810719 w 8404792"/>
              <a:gd name="connsiteY1065" fmla="*/ 1031369 h 5321520"/>
              <a:gd name="connsiteX1066" fmla="*/ 5798014 w 8404792"/>
              <a:gd name="connsiteY1066" fmla="*/ 1031369 h 5321520"/>
              <a:gd name="connsiteX1067" fmla="*/ 5785308 w 8404792"/>
              <a:gd name="connsiteY1067" fmla="*/ 1027036 h 5321520"/>
              <a:gd name="connsiteX1068" fmla="*/ 5751426 w 8404792"/>
              <a:gd name="connsiteY1068" fmla="*/ 1053037 h 5321520"/>
              <a:gd name="connsiteX1069" fmla="*/ 5742956 w 8404792"/>
              <a:gd name="connsiteY1069" fmla="*/ 1053037 h 5321520"/>
              <a:gd name="connsiteX1070" fmla="*/ 5730250 w 8404792"/>
              <a:gd name="connsiteY1070" fmla="*/ 1059537 h 5321520"/>
              <a:gd name="connsiteX1071" fmla="*/ 5721780 w 8404792"/>
              <a:gd name="connsiteY1071" fmla="*/ 1068204 h 5321520"/>
              <a:gd name="connsiteX1072" fmla="*/ 5715427 w 8404792"/>
              <a:gd name="connsiteY1072" fmla="*/ 1072538 h 5321520"/>
              <a:gd name="connsiteX1073" fmla="*/ 5694251 w 8404792"/>
              <a:gd name="connsiteY1073" fmla="*/ 1068204 h 5321520"/>
              <a:gd name="connsiteX1074" fmla="*/ 5675192 w 8404792"/>
              <a:gd name="connsiteY1074" fmla="*/ 1072538 h 5321520"/>
              <a:gd name="connsiteX1075" fmla="*/ 5670957 w 8404792"/>
              <a:gd name="connsiteY1075" fmla="*/ 1089872 h 5321520"/>
              <a:gd name="connsiteX1076" fmla="*/ 5666722 w 8404792"/>
              <a:gd name="connsiteY1076" fmla="*/ 1100705 h 5321520"/>
              <a:gd name="connsiteX1077" fmla="*/ 5620134 w 8404792"/>
              <a:gd name="connsiteY1077" fmla="*/ 1141873 h 5321520"/>
              <a:gd name="connsiteX1078" fmla="*/ 5615899 w 8404792"/>
              <a:gd name="connsiteY1078" fmla="*/ 1137540 h 5321520"/>
              <a:gd name="connsiteX1079" fmla="*/ 5611664 w 8404792"/>
              <a:gd name="connsiteY1079" fmla="*/ 1128873 h 5321520"/>
              <a:gd name="connsiteX1080" fmla="*/ 5630723 w 8404792"/>
              <a:gd name="connsiteY1080" fmla="*/ 1105039 h 5321520"/>
              <a:gd name="connsiteX1081" fmla="*/ 5626487 w 8404792"/>
              <a:gd name="connsiteY1081" fmla="*/ 1092038 h 5321520"/>
              <a:gd name="connsiteX1082" fmla="*/ 5603194 w 8404792"/>
              <a:gd name="connsiteY1082" fmla="*/ 1092038 h 5321520"/>
              <a:gd name="connsiteX1083" fmla="*/ 5594723 w 8404792"/>
              <a:gd name="connsiteY1083" fmla="*/ 1118039 h 5321520"/>
              <a:gd name="connsiteX1084" fmla="*/ 5584135 w 8404792"/>
              <a:gd name="connsiteY1084" fmla="*/ 1128873 h 5321520"/>
              <a:gd name="connsiteX1085" fmla="*/ 5575665 w 8404792"/>
              <a:gd name="connsiteY1085" fmla="*/ 1113706 h 5321520"/>
              <a:gd name="connsiteX1086" fmla="*/ 5571429 w 8404792"/>
              <a:gd name="connsiteY1086" fmla="*/ 1092038 h 5321520"/>
              <a:gd name="connsiteX1087" fmla="*/ 5567194 w 8404792"/>
              <a:gd name="connsiteY1087" fmla="*/ 1096372 h 5321520"/>
              <a:gd name="connsiteX1088" fmla="*/ 5562959 w 8404792"/>
              <a:gd name="connsiteY1088" fmla="*/ 1124539 h 5321520"/>
              <a:gd name="connsiteX1089" fmla="*/ 5543901 w 8404792"/>
              <a:gd name="connsiteY1089" fmla="*/ 1154874 h 5321520"/>
              <a:gd name="connsiteX1090" fmla="*/ 5535430 w 8404792"/>
              <a:gd name="connsiteY1090" fmla="*/ 1183042 h 5321520"/>
              <a:gd name="connsiteX1091" fmla="*/ 5526960 w 8404792"/>
              <a:gd name="connsiteY1091" fmla="*/ 1202542 h 5321520"/>
              <a:gd name="connsiteX1092" fmla="*/ 5503666 w 8404792"/>
              <a:gd name="connsiteY1092" fmla="*/ 1235043 h 5321520"/>
              <a:gd name="connsiteX1093" fmla="*/ 5503666 w 8404792"/>
              <a:gd name="connsiteY1093" fmla="*/ 1254544 h 5321520"/>
              <a:gd name="connsiteX1094" fmla="*/ 5503666 w 8404792"/>
              <a:gd name="connsiteY1094" fmla="*/ 1263211 h 5321520"/>
              <a:gd name="connsiteX1095" fmla="*/ 5499431 w 8404792"/>
              <a:gd name="connsiteY1095" fmla="*/ 1267545 h 5321520"/>
              <a:gd name="connsiteX1096" fmla="*/ 5467667 w 8404792"/>
              <a:gd name="connsiteY1096" fmla="*/ 1300046 h 5321520"/>
              <a:gd name="connsiteX1097" fmla="*/ 5452843 w 8404792"/>
              <a:gd name="connsiteY1097" fmla="*/ 1341214 h 5321520"/>
              <a:gd name="connsiteX1098" fmla="*/ 5444373 w 8404792"/>
              <a:gd name="connsiteY1098" fmla="*/ 1365048 h 5321520"/>
              <a:gd name="connsiteX1099" fmla="*/ 5440138 w 8404792"/>
              <a:gd name="connsiteY1099" fmla="*/ 1378048 h 5321520"/>
              <a:gd name="connsiteX1100" fmla="*/ 5448608 w 8404792"/>
              <a:gd name="connsiteY1100" fmla="*/ 1386715 h 5321520"/>
              <a:gd name="connsiteX1101" fmla="*/ 5467667 w 8404792"/>
              <a:gd name="connsiteY1101" fmla="*/ 1369381 h 5321520"/>
              <a:gd name="connsiteX1102" fmla="*/ 5493078 w 8404792"/>
              <a:gd name="connsiteY1102" fmla="*/ 1323880 h 5321520"/>
              <a:gd name="connsiteX1103" fmla="*/ 5520607 w 8404792"/>
              <a:gd name="connsiteY1103" fmla="*/ 1304379 h 5321520"/>
              <a:gd name="connsiteX1104" fmla="*/ 5531195 w 8404792"/>
              <a:gd name="connsiteY1104" fmla="*/ 1300046 h 5321520"/>
              <a:gd name="connsiteX1105" fmla="*/ 5535430 w 8404792"/>
              <a:gd name="connsiteY1105" fmla="*/ 1287045 h 5321520"/>
              <a:gd name="connsiteX1106" fmla="*/ 5548136 w 8404792"/>
              <a:gd name="connsiteY1106" fmla="*/ 1276212 h 5321520"/>
              <a:gd name="connsiteX1107" fmla="*/ 5552371 w 8404792"/>
              <a:gd name="connsiteY1107" fmla="*/ 1263211 h 5321520"/>
              <a:gd name="connsiteX1108" fmla="*/ 5552371 w 8404792"/>
              <a:gd name="connsiteY1108" fmla="*/ 1248044 h 5321520"/>
              <a:gd name="connsiteX1109" fmla="*/ 5552371 w 8404792"/>
              <a:gd name="connsiteY1109" fmla="*/ 1239377 h 5321520"/>
              <a:gd name="connsiteX1110" fmla="*/ 5560842 w 8404792"/>
              <a:gd name="connsiteY1110" fmla="*/ 1230710 h 5321520"/>
              <a:gd name="connsiteX1111" fmla="*/ 5562959 w 8404792"/>
              <a:gd name="connsiteY1111" fmla="*/ 1219876 h 5321520"/>
              <a:gd name="connsiteX1112" fmla="*/ 5571430 w 8404792"/>
              <a:gd name="connsiteY1112" fmla="*/ 1215543 h 5321520"/>
              <a:gd name="connsiteX1113" fmla="*/ 5579900 w 8404792"/>
              <a:gd name="connsiteY1113" fmla="*/ 1215543 h 5321520"/>
              <a:gd name="connsiteX1114" fmla="*/ 5584135 w 8404792"/>
              <a:gd name="connsiteY1114" fmla="*/ 1222043 h 5321520"/>
              <a:gd name="connsiteX1115" fmla="*/ 5579900 w 8404792"/>
              <a:gd name="connsiteY1115" fmla="*/ 1248044 h 5321520"/>
              <a:gd name="connsiteX1116" fmla="*/ 5560842 w 8404792"/>
              <a:gd name="connsiteY1116" fmla="*/ 1300046 h 5321520"/>
              <a:gd name="connsiteX1117" fmla="*/ 5552371 w 8404792"/>
              <a:gd name="connsiteY1117" fmla="*/ 1313046 h 5321520"/>
              <a:gd name="connsiteX1118" fmla="*/ 5543901 w 8404792"/>
              <a:gd name="connsiteY1118" fmla="*/ 1328213 h 5321520"/>
              <a:gd name="connsiteX1119" fmla="*/ 5543901 w 8404792"/>
              <a:gd name="connsiteY1119" fmla="*/ 1341214 h 5321520"/>
              <a:gd name="connsiteX1120" fmla="*/ 5526960 w 8404792"/>
              <a:gd name="connsiteY1120" fmla="*/ 1386715 h 5321520"/>
              <a:gd name="connsiteX1121" fmla="*/ 5526960 w 8404792"/>
              <a:gd name="connsiteY1121" fmla="*/ 1421383 h 5321520"/>
              <a:gd name="connsiteX1122" fmla="*/ 5524842 w 8404792"/>
              <a:gd name="connsiteY1122" fmla="*/ 1451718 h 5321520"/>
              <a:gd name="connsiteX1123" fmla="*/ 5507901 w 8404792"/>
              <a:gd name="connsiteY1123" fmla="*/ 1471218 h 5321520"/>
              <a:gd name="connsiteX1124" fmla="*/ 5499431 w 8404792"/>
              <a:gd name="connsiteY1124" fmla="*/ 1484219 h 5321520"/>
              <a:gd name="connsiteX1125" fmla="*/ 5507901 w 8404792"/>
              <a:gd name="connsiteY1125" fmla="*/ 1512386 h 5321520"/>
              <a:gd name="connsiteX1126" fmla="*/ 5507901 w 8404792"/>
              <a:gd name="connsiteY1126" fmla="*/ 1560055 h 5321520"/>
              <a:gd name="connsiteX1127" fmla="*/ 5499431 w 8404792"/>
              <a:gd name="connsiteY1127" fmla="*/ 1573055 h 5321520"/>
              <a:gd name="connsiteX1128" fmla="*/ 5484608 w 8404792"/>
              <a:gd name="connsiteY1128" fmla="*/ 1625057 h 5321520"/>
              <a:gd name="connsiteX1129" fmla="*/ 5495196 w 8404792"/>
              <a:gd name="connsiteY1129" fmla="*/ 1698726 h 5321520"/>
              <a:gd name="connsiteX1130" fmla="*/ 5516372 w 8404792"/>
              <a:gd name="connsiteY1130" fmla="*/ 1750728 h 5321520"/>
              <a:gd name="connsiteX1131" fmla="*/ 5512136 w 8404792"/>
              <a:gd name="connsiteY1131" fmla="*/ 1759395 h 5321520"/>
              <a:gd name="connsiteX1132" fmla="*/ 5516372 w 8404792"/>
              <a:gd name="connsiteY1132" fmla="*/ 1772395 h 5321520"/>
              <a:gd name="connsiteX1133" fmla="*/ 5512136 w 8404792"/>
              <a:gd name="connsiteY1133" fmla="*/ 1781062 h 5321520"/>
              <a:gd name="connsiteX1134" fmla="*/ 5516372 w 8404792"/>
              <a:gd name="connsiteY1134" fmla="*/ 1804897 h 5321520"/>
              <a:gd name="connsiteX1135" fmla="*/ 5094967 w 8404792"/>
              <a:gd name="connsiteY1135" fmla="*/ 1833064 h 5321520"/>
              <a:gd name="connsiteX1136" fmla="*/ 5090732 w 8404792"/>
              <a:gd name="connsiteY1136" fmla="*/ 1813564 h 5321520"/>
              <a:gd name="connsiteX1137" fmla="*/ 5075909 w 8404792"/>
              <a:gd name="connsiteY1137" fmla="*/ 1800563 h 5321520"/>
              <a:gd name="connsiteX1138" fmla="*/ 5027204 w 8404792"/>
              <a:gd name="connsiteY1138" fmla="*/ 1783229 h 5321520"/>
              <a:gd name="connsiteX1139" fmla="*/ 5014498 w 8404792"/>
              <a:gd name="connsiteY1139" fmla="*/ 1722560 h 5321520"/>
              <a:gd name="connsiteX1140" fmla="*/ 5008145 w 8404792"/>
              <a:gd name="connsiteY1140" fmla="*/ 1698726 h 5321520"/>
              <a:gd name="connsiteX1141" fmla="*/ 5014497 w 8404792"/>
              <a:gd name="connsiteY1141" fmla="*/ 1722561 h 5321520"/>
              <a:gd name="connsiteX1142" fmla="*/ 5027203 w 8404792"/>
              <a:gd name="connsiteY1142" fmla="*/ 1783229 h 5321520"/>
              <a:gd name="connsiteX1143" fmla="*/ 5075908 w 8404792"/>
              <a:gd name="connsiteY1143" fmla="*/ 1800563 h 5321520"/>
              <a:gd name="connsiteX1144" fmla="*/ 5090731 w 8404792"/>
              <a:gd name="connsiteY1144" fmla="*/ 1813564 h 5321520"/>
              <a:gd name="connsiteX1145" fmla="*/ 5094967 w 8404792"/>
              <a:gd name="connsiteY1145" fmla="*/ 1833064 h 5321520"/>
              <a:gd name="connsiteX1146" fmla="*/ 5094968 w 8404792"/>
              <a:gd name="connsiteY1146" fmla="*/ 1833065 h 5321520"/>
              <a:gd name="connsiteX1147" fmla="*/ 5094967 w 8404792"/>
              <a:gd name="connsiteY1147" fmla="*/ 1833065 h 5321520"/>
              <a:gd name="connsiteX1148" fmla="*/ 5098125 w 8404792"/>
              <a:gd name="connsiteY1148" fmla="*/ 1837911 h 5321520"/>
              <a:gd name="connsiteX1149" fmla="*/ 5103437 w 8404792"/>
              <a:gd name="connsiteY1149" fmla="*/ 1846065 h 5321520"/>
              <a:gd name="connsiteX1150" fmla="*/ 5103438 w 8404792"/>
              <a:gd name="connsiteY1150" fmla="*/ 1846065 h 5321520"/>
              <a:gd name="connsiteX1151" fmla="*/ 5098125 w 8404792"/>
              <a:gd name="connsiteY1151" fmla="*/ 1837911 h 5321520"/>
              <a:gd name="connsiteX1152" fmla="*/ 5094968 w 8404792"/>
              <a:gd name="connsiteY1152" fmla="*/ 1833065 h 5321520"/>
              <a:gd name="connsiteX1153" fmla="*/ 5516372 w 8404792"/>
              <a:gd name="connsiteY1153" fmla="*/ 1804897 h 5321520"/>
              <a:gd name="connsiteX1154" fmla="*/ 5516372 w 8404792"/>
              <a:gd name="connsiteY1154" fmla="*/ 1841732 h 5321520"/>
              <a:gd name="connsiteX1155" fmla="*/ 5526960 w 8404792"/>
              <a:gd name="connsiteY1155" fmla="*/ 1869900 h 5321520"/>
              <a:gd name="connsiteX1156" fmla="*/ 5543900 w 8404792"/>
              <a:gd name="connsiteY1156" fmla="*/ 1885067 h 5321520"/>
              <a:gd name="connsiteX1157" fmla="*/ 5548136 w 8404792"/>
              <a:gd name="connsiteY1157" fmla="*/ 1898067 h 5321520"/>
              <a:gd name="connsiteX1158" fmla="*/ 5560841 w 8404792"/>
              <a:gd name="connsiteY1158" fmla="*/ 1943569 h 5321520"/>
              <a:gd name="connsiteX1159" fmla="*/ 5562959 w 8404792"/>
              <a:gd name="connsiteY1159" fmla="*/ 1954402 h 5321520"/>
              <a:gd name="connsiteX1160" fmla="*/ 5571429 w 8404792"/>
              <a:gd name="connsiteY1160" fmla="*/ 1958736 h 5321520"/>
              <a:gd name="connsiteX1161" fmla="*/ 5611664 w 8404792"/>
              <a:gd name="connsiteY1161" fmla="*/ 2454920 h 5321520"/>
              <a:gd name="connsiteX1162" fmla="*/ 5607429 w 8404792"/>
              <a:gd name="connsiteY1162" fmla="*/ 2459253 h 5321520"/>
              <a:gd name="connsiteX1163" fmla="*/ 5607429 w 8404792"/>
              <a:gd name="connsiteY1163" fmla="*/ 2459254 h 5321520"/>
              <a:gd name="connsiteX1164" fmla="*/ 5611664 w 8404792"/>
              <a:gd name="connsiteY1164" fmla="*/ 2454920 h 5321520"/>
              <a:gd name="connsiteX1165" fmla="*/ 5571430 w 8404792"/>
              <a:gd name="connsiteY1165" fmla="*/ 1958736 h 5321520"/>
              <a:gd name="connsiteX1166" fmla="*/ 5594723 w 8404792"/>
              <a:gd name="connsiteY1166" fmla="*/ 1976070 h 5321520"/>
              <a:gd name="connsiteX1167" fmla="*/ 5620135 w 8404792"/>
              <a:gd name="connsiteY1167" fmla="*/ 1971737 h 5321520"/>
              <a:gd name="connsiteX1168" fmla="*/ 5634958 w 8404792"/>
              <a:gd name="connsiteY1168" fmla="*/ 1963070 h 5321520"/>
              <a:gd name="connsiteX1169" fmla="*/ 5658251 w 8404792"/>
              <a:gd name="connsiteY1169" fmla="*/ 1954403 h 5321520"/>
              <a:gd name="connsiteX1170" fmla="*/ 5666722 w 8404792"/>
              <a:gd name="connsiteY1170" fmla="*/ 1945736 h 5321520"/>
              <a:gd name="connsiteX1171" fmla="*/ 5980128 w 8404792"/>
              <a:gd name="connsiteY1171" fmla="*/ 1906734 h 5321520"/>
              <a:gd name="connsiteX1172" fmla="*/ 5666722 w 8404792"/>
              <a:gd name="connsiteY1172" fmla="*/ 1945735 h 5321520"/>
              <a:gd name="connsiteX1173" fmla="*/ 5675193 w 8404792"/>
              <a:gd name="connsiteY1173" fmla="*/ 1939235 h 5321520"/>
              <a:gd name="connsiteX1174" fmla="*/ 5694251 w 8404792"/>
              <a:gd name="connsiteY1174" fmla="*/ 1917568 h 5321520"/>
              <a:gd name="connsiteX1175" fmla="*/ 5721780 w 8404792"/>
              <a:gd name="connsiteY1175" fmla="*/ 1861232 h 5321520"/>
              <a:gd name="connsiteX1176" fmla="*/ 5734486 w 8404792"/>
              <a:gd name="connsiteY1176" fmla="*/ 1828731 h 5321520"/>
              <a:gd name="connsiteX1177" fmla="*/ 5742956 w 8404792"/>
              <a:gd name="connsiteY1177" fmla="*/ 1796230 h 5321520"/>
              <a:gd name="connsiteX1178" fmla="*/ 5747191 w 8404792"/>
              <a:gd name="connsiteY1178" fmla="*/ 1755062 h 5321520"/>
              <a:gd name="connsiteX1179" fmla="*/ 5753544 w 8404792"/>
              <a:gd name="connsiteY1179" fmla="*/ 1748562 h 5321520"/>
              <a:gd name="connsiteX1180" fmla="*/ 5753544 w 8404792"/>
              <a:gd name="connsiteY1180" fmla="*/ 1739895 h 5321520"/>
              <a:gd name="connsiteX1181" fmla="*/ 5747191 w 8404792"/>
              <a:gd name="connsiteY1181" fmla="*/ 1731228 h 5321520"/>
              <a:gd name="connsiteX1182" fmla="*/ 5742956 w 8404792"/>
              <a:gd name="connsiteY1182" fmla="*/ 1685726 h 5321520"/>
              <a:gd name="connsiteX1183" fmla="*/ 5721780 w 8404792"/>
              <a:gd name="connsiteY1183" fmla="*/ 1638058 h 5321520"/>
              <a:gd name="connsiteX1184" fmla="*/ 5694251 w 8404792"/>
              <a:gd name="connsiteY1184" fmla="*/ 1577389 h 5321520"/>
              <a:gd name="connsiteX1185" fmla="*/ 5683663 w 8404792"/>
              <a:gd name="connsiteY1185" fmla="*/ 1551388 h 5321520"/>
              <a:gd name="connsiteX1186" fmla="*/ 5690016 w 8404792"/>
              <a:gd name="connsiteY1186" fmla="*/ 1523220 h 5321520"/>
              <a:gd name="connsiteX1187" fmla="*/ 5679428 w 8404792"/>
              <a:gd name="connsiteY1187" fmla="*/ 1479885 h 5321520"/>
              <a:gd name="connsiteX1188" fmla="*/ 5675193 w 8404792"/>
              <a:gd name="connsiteY1188" fmla="*/ 1462551 h 5321520"/>
              <a:gd name="connsiteX1189" fmla="*/ 5687898 w 8404792"/>
              <a:gd name="connsiteY1189" fmla="*/ 1447384 h 5321520"/>
              <a:gd name="connsiteX1190" fmla="*/ 5698486 w 8404792"/>
              <a:gd name="connsiteY1190" fmla="*/ 1419217 h 5321520"/>
              <a:gd name="connsiteX1191" fmla="*/ 5702722 w 8404792"/>
              <a:gd name="connsiteY1191" fmla="*/ 1397549 h 5321520"/>
              <a:gd name="connsiteX1192" fmla="*/ 5702722 w 8404792"/>
              <a:gd name="connsiteY1192" fmla="*/ 1360715 h 5321520"/>
              <a:gd name="connsiteX1193" fmla="*/ 5702722 w 8404792"/>
              <a:gd name="connsiteY1193" fmla="*/ 1323880 h 5321520"/>
              <a:gd name="connsiteX1194" fmla="*/ 5721780 w 8404792"/>
              <a:gd name="connsiteY1194" fmla="*/ 1308713 h 5321520"/>
              <a:gd name="connsiteX1195" fmla="*/ 5721780 w 8404792"/>
              <a:gd name="connsiteY1195" fmla="*/ 1295712 h 5321520"/>
              <a:gd name="connsiteX1196" fmla="*/ 5730251 w 8404792"/>
              <a:gd name="connsiteY1196" fmla="*/ 1280545 h 5321520"/>
              <a:gd name="connsiteX1197" fmla="*/ 5751427 w 8404792"/>
              <a:gd name="connsiteY1197" fmla="*/ 1263211 h 5321520"/>
              <a:gd name="connsiteX1198" fmla="*/ 5757779 w 8404792"/>
              <a:gd name="connsiteY1198" fmla="*/ 1267545 h 5321520"/>
              <a:gd name="connsiteX1199" fmla="*/ 5766250 w 8404792"/>
              <a:gd name="connsiteY1199" fmla="*/ 1254544 h 5321520"/>
              <a:gd name="connsiteX1200" fmla="*/ 5770485 w 8404792"/>
              <a:gd name="connsiteY1200" fmla="*/ 1230710 h 5321520"/>
              <a:gd name="connsiteX1201" fmla="*/ 5778956 w 8404792"/>
              <a:gd name="connsiteY1201" fmla="*/ 1219876 h 5321520"/>
              <a:gd name="connsiteX1202" fmla="*/ 5785308 w 8404792"/>
              <a:gd name="connsiteY1202" fmla="*/ 1215543 h 5321520"/>
              <a:gd name="connsiteX1203" fmla="*/ 5789544 w 8404792"/>
              <a:gd name="connsiteY1203" fmla="*/ 1219876 h 5321520"/>
              <a:gd name="connsiteX1204" fmla="*/ 5785308 w 8404792"/>
              <a:gd name="connsiteY1204" fmla="*/ 1230710 h 5321520"/>
              <a:gd name="connsiteX1205" fmla="*/ 5793779 w 8404792"/>
              <a:gd name="connsiteY1205" fmla="*/ 1252377 h 5321520"/>
              <a:gd name="connsiteX1206" fmla="*/ 5785308 w 8404792"/>
              <a:gd name="connsiteY1206" fmla="*/ 1271878 h 5321520"/>
              <a:gd name="connsiteX1207" fmla="*/ 5789544 w 8404792"/>
              <a:gd name="connsiteY1207" fmla="*/ 1287045 h 5321520"/>
              <a:gd name="connsiteX1208" fmla="*/ 5806484 w 8404792"/>
              <a:gd name="connsiteY1208" fmla="*/ 1280545 h 5321520"/>
              <a:gd name="connsiteX1209" fmla="*/ 5821308 w 8404792"/>
              <a:gd name="connsiteY1209" fmla="*/ 1254544 h 5321520"/>
              <a:gd name="connsiteX1210" fmla="*/ 5814955 w 8404792"/>
              <a:gd name="connsiteY1210" fmla="*/ 1235043 h 5321520"/>
              <a:gd name="connsiteX1211" fmla="*/ 5814955 w 8404792"/>
              <a:gd name="connsiteY1211" fmla="*/ 1211209 h 5321520"/>
              <a:gd name="connsiteX1212" fmla="*/ 5821308 w 8404792"/>
              <a:gd name="connsiteY1212" fmla="*/ 1189542 h 5321520"/>
              <a:gd name="connsiteX1213" fmla="*/ 5834013 w 8404792"/>
              <a:gd name="connsiteY1213" fmla="*/ 1174375 h 5321520"/>
              <a:gd name="connsiteX1214" fmla="*/ 5846719 w 8404792"/>
              <a:gd name="connsiteY1214" fmla="*/ 1165708 h 5321520"/>
              <a:gd name="connsiteX1215" fmla="*/ 5853072 w 8404792"/>
              <a:gd name="connsiteY1215" fmla="*/ 1161374 h 5321520"/>
              <a:gd name="connsiteX1216" fmla="*/ 5861542 w 8404792"/>
              <a:gd name="connsiteY1216" fmla="*/ 1157041 h 5321520"/>
              <a:gd name="connsiteX1217" fmla="*/ 5861542 w 8404792"/>
              <a:gd name="connsiteY1217" fmla="*/ 1150540 h 5321520"/>
              <a:gd name="connsiteX1218" fmla="*/ 5853072 w 8404792"/>
              <a:gd name="connsiteY1218" fmla="*/ 1150540 h 5321520"/>
              <a:gd name="connsiteX1219" fmla="*/ 5848837 w 8404792"/>
              <a:gd name="connsiteY1219" fmla="*/ 1141873 h 5321520"/>
              <a:gd name="connsiteX1220" fmla="*/ 5848837 w 8404792"/>
              <a:gd name="connsiteY1220" fmla="*/ 1118039 h 5321520"/>
              <a:gd name="connsiteX1221" fmla="*/ 5865778 w 8404792"/>
              <a:gd name="connsiteY1221" fmla="*/ 1089872 h 5321520"/>
              <a:gd name="connsiteX1222" fmla="*/ 5882718 w 8404792"/>
              <a:gd name="connsiteY1222" fmla="*/ 1081205 h 5321520"/>
              <a:gd name="connsiteX1223" fmla="*/ 5897542 w 8404792"/>
              <a:gd name="connsiteY1223" fmla="*/ 1068204 h 5321520"/>
              <a:gd name="connsiteX1224" fmla="*/ 5916600 w 8404792"/>
              <a:gd name="connsiteY1224" fmla="*/ 1085538 h 5321520"/>
              <a:gd name="connsiteX1225" fmla="*/ 5946247 w 8404792"/>
              <a:gd name="connsiteY1225" fmla="*/ 1092038 h 5321520"/>
              <a:gd name="connsiteX1226" fmla="*/ 5973776 w 8404792"/>
              <a:gd name="connsiteY1226" fmla="*/ 1100705 h 5321520"/>
              <a:gd name="connsiteX1227" fmla="*/ 5988599 w 8404792"/>
              <a:gd name="connsiteY1227" fmla="*/ 1118039 h 5321520"/>
              <a:gd name="connsiteX1228" fmla="*/ 6024598 w 8404792"/>
              <a:gd name="connsiteY1228" fmla="*/ 1124539 h 5321520"/>
              <a:gd name="connsiteX1229" fmla="*/ 6075421 w 8404792"/>
              <a:gd name="connsiteY1229" fmla="*/ 1146207 h 5321520"/>
              <a:gd name="connsiteX1230" fmla="*/ 6096597 w 8404792"/>
              <a:gd name="connsiteY1230" fmla="*/ 1154874 h 5321520"/>
              <a:gd name="connsiteX1231" fmla="*/ 6115655 w 8404792"/>
              <a:gd name="connsiteY1231" fmla="*/ 1193875 h 5321520"/>
              <a:gd name="connsiteX1232" fmla="*/ 6111420 w 8404792"/>
              <a:gd name="connsiteY1232" fmla="*/ 1198209 h 5321520"/>
              <a:gd name="connsiteX1233" fmla="*/ 6096597 w 8404792"/>
              <a:gd name="connsiteY1233" fmla="*/ 1202542 h 5321520"/>
              <a:gd name="connsiteX1234" fmla="*/ 6092362 w 8404792"/>
              <a:gd name="connsiteY1234" fmla="*/ 1215543 h 5321520"/>
              <a:gd name="connsiteX1235" fmla="*/ 6096597 w 8404792"/>
              <a:gd name="connsiteY1235" fmla="*/ 1226376 h 5321520"/>
              <a:gd name="connsiteX1236" fmla="*/ 6111420 w 8404792"/>
              <a:gd name="connsiteY1236" fmla="*/ 1243710 h 5321520"/>
              <a:gd name="connsiteX1237" fmla="*/ 6119891 w 8404792"/>
              <a:gd name="connsiteY1237" fmla="*/ 1258878 h 5321520"/>
              <a:gd name="connsiteX1238" fmla="*/ 6128361 w 8404792"/>
              <a:gd name="connsiteY1238" fmla="*/ 1287045 h 5321520"/>
              <a:gd name="connsiteX1239" fmla="*/ 6128361 w 8404792"/>
              <a:gd name="connsiteY1239" fmla="*/ 1336880 h 5321520"/>
              <a:gd name="connsiteX1240" fmla="*/ 6115655 w 8404792"/>
              <a:gd name="connsiteY1240" fmla="*/ 1360715 h 5321520"/>
              <a:gd name="connsiteX1241" fmla="*/ 6105067 w 8404792"/>
              <a:gd name="connsiteY1241" fmla="*/ 1369382 h 5321520"/>
              <a:gd name="connsiteX1242" fmla="*/ 6100832 w 8404792"/>
              <a:gd name="connsiteY1242" fmla="*/ 1386715 h 5321520"/>
              <a:gd name="connsiteX1243" fmla="*/ 6100832 w 8404792"/>
              <a:gd name="connsiteY1243" fmla="*/ 1397549 h 5321520"/>
              <a:gd name="connsiteX1244" fmla="*/ 6092362 w 8404792"/>
              <a:gd name="connsiteY1244" fmla="*/ 1410550 h 5321520"/>
              <a:gd name="connsiteX1245" fmla="*/ 6069068 w 8404792"/>
              <a:gd name="connsiteY1245" fmla="*/ 1425717 h 5321520"/>
              <a:gd name="connsiteX1246" fmla="*/ 6056362 w 8404792"/>
              <a:gd name="connsiteY1246" fmla="*/ 1438717 h 5321520"/>
              <a:gd name="connsiteX1247" fmla="*/ 6052127 w 8404792"/>
              <a:gd name="connsiteY1247" fmla="*/ 1475552 h 5321520"/>
              <a:gd name="connsiteX1248" fmla="*/ 6060598 w 8404792"/>
              <a:gd name="connsiteY1248" fmla="*/ 1490719 h 5321520"/>
              <a:gd name="connsiteX1249" fmla="*/ 6064833 w 8404792"/>
              <a:gd name="connsiteY1249" fmla="*/ 1499386 h 5321520"/>
              <a:gd name="connsiteX1250" fmla="*/ 6088127 w 8404792"/>
              <a:gd name="connsiteY1250" fmla="*/ 1508053 h 5321520"/>
              <a:gd name="connsiteX1251" fmla="*/ 6092362 w 8404792"/>
              <a:gd name="connsiteY1251" fmla="*/ 1512387 h 5321520"/>
              <a:gd name="connsiteX1252" fmla="*/ 6096597 w 8404792"/>
              <a:gd name="connsiteY1252" fmla="*/ 1512387 h 5321520"/>
              <a:gd name="connsiteX1253" fmla="*/ 6151655 w 8404792"/>
              <a:gd name="connsiteY1253" fmla="*/ 1430050 h 5321520"/>
              <a:gd name="connsiteX1254" fmla="*/ 6170713 w 8404792"/>
              <a:gd name="connsiteY1254" fmla="*/ 1410550 h 5321520"/>
              <a:gd name="connsiteX1255" fmla="*/ 6187654 w 8404792"/>
              <a:gd name="connsiteY1255" fmla="*/ 1397549 h 5321520"/>
              <a:gd name="connsiteX1256" fmla="*/ 6232124 w 8404792"/>
              <a:gd name="connsiteY1256" fmla="*/ 1414883 h 5321520"/>
              <a:gd name="connsiteX1257" fmla="*/ 6274476 w 8404792"/>
              <a:gd name="connsiteY1257" fmla="*/ 1531887 h 5321520"/>
              <a:gd name="connsiteX1258" fmla="*/ 6282947 w 8404792"/>
              <a:gd name="connsiteY1258" fmla="*/ 1581722 h 5321520"/>
              <a:gd name="connsiteX1259" fmla="*/ 6295652 w 8404792"/>
              <a:gd name="connsiteY1259" fmla="*/ 1601223 h 5321520"/>
              <a:gd name="connsiteX1260" fmla="*/ 6287182 w 8404792"/>
              <a:gd name="connsiteY1260" fmla="*/ 1642391 h 5321520"/>
              <a:gd name="connsiteX1261" fmla="*/ 6295652 w 8404792"/>
              <a:gd name="connsiteY1261" fmla="*/ 1666225 h 5321520"/>
              <a:gd name="connsiteX1262" fmla="*/ 6291417 w 8404792"/>
              <a:gd name="connsiteY1262" fmla="*/ 1683559 h 5321520"/>
              <a:gd name="connsiteX1263" fmla="*/ 6287182 w 8404792"/>
              <a:gd name="connsiteY1263" fmla="*/ 1690060 h 5321520"/>
              <a:gd name="connsiteX1264" fmla="*/ 6278711 w 8404792"/>
              <a:gd name="connsiteY1264" fmla="*/ 1694393 h 5321520"/>
              <a:gd name="connsiteX1265" fmla="*/ 6270241 w 8404792"/>
              <a:gd name="connsiteY1265" fmla="*/ 1690060 h 5321520"/>
              <a:gd name="connsiteX1266" fmla="*/ 6268123 w 8404792"/>
              <a:gd name="connsiteY1266" fmla="*/ 1679226 h 5321520"/>
              <a:gd name="connsiteX1267" fmla="*/ 6251182 w 8404792"/>
              <a:gd name="connsiteY1267" fmla="*/ 1690060 h 5321520"/>
              <a:gd name="connsiteX1268" fmla="*/ 6251182 w 8404792"/>
              <a:gd name="connsiteY1268" fmla="*/ 1707393 h 5321520"/>
              <a:gd name="connsiteX1269" fmla="*/ 6246947 w 8404792"/>
              <a:gd name="connsiteY1269" fmla="*/ 1716060 h 5321520"/>
              <a:gd name="connsiteX1270" fmla="*/ 6246947 w 8404792"/>
              <a:gd name="connsiteY1270" fmla="*/ 1739895 h 5321520"/>
              <a:gd name="connsiteX1271" fmla="*/ 6219418 w 8404792"/>
              <a:gd name="connsiteY1271" fmla="*/ 1759395 h 5321520"/>
              <a:gd name="connsiteX1272" fmla="*/ 6210948 w 8404792"/>
              <a:gd name="connsiteY1272" fmla="*/ 1787563 h 5321520"/>
              <a:gd name="connsiteX1273" fmla="*/ 6210948 w 8404792"/>
              <a:gd name="connsiteY1273" fmla="*/ 1815731 h 5321520"/>
              <a:gd name="connsiteX1274" fmla="*/ 6204595 w 8404792"/>
              <a:gd name="connsiteY1274" fmla="*/ 1833065 h 5321520"/>
              <a:gd name="connsiteX1275" fmla="*/ 6179184 w 8404792"/>
              <a:gd name="connsiteY1275" fmla="*/ 1880733 h 5321520"/>
              <a:gd name="connsiteX1276" fmla="*/ 6179184 w 8404792"/>
              <a:gd name="connsiteY1276" fmla="*/ 1889399 h 5321520"/>
              <a:gd name="connsiteX1277" fmla="*/ 6179184 w 8404792"/>
              <a:gd name="connsiteY1277" fmla="*/ 1889400 h 5321520"/>
              <a:gd name="connsiteX1278" fmla="*/ 6179184 w 8404792"/>
              <a:gd name="connsiteY1278" fmla="*/ 1898066 h 5321520"/>
              <a:gd name="connsiteX1279" fmla="*/ 6200360 w 8404792"/>
              <a:gd name="connsiteY1279" fmla="*/ 1893733 h 5321520"/>
              <a:gd name="connsiteX1280" fmla="*/ 6210948 w 8404792"/>
              <a:gd name="connsiteY1280" fmla="*/ 1898066 h 5321520"/>
              <a:gd name="connsiteX1281" fmla="*/ 6255418 w 8404792"/>
              <a:gd name="connsiteY1281" fmla="*/ 1913233 h 5321520"/>
              <a:gd name="connsiteX1282" fmla="*/ 6278711 w 8404792"/>
              <a:gd name="connsiteY1282" fmla="*/ 1913233 h 5321520"/>
              <a:gd name="connsiteX1283" fmla="*/ 6287182 w 8404792"/>
              <a:gd name="connsiteY1283" fmla="*/ 1917567 h 5321520"/>
              <a:gd name="connsiteX1284" fmla="*/ 6278711 w 8404792"/>
              <a:gd name="connsiteY1284" fmla="*/ 1930567 h 5321520"/>
              <a:gd name="connsiteX1285" fmla="*/ 6287182 w 8404792"/>
              <a:gd name="connsiteY1285" fmla="*/ 1934901 h 5321520"/>
              <a:gd name="connsiteX1286" fmla="*/ 6295652 w 8404792"/>
              <a:gd name="connsiteY1286" fmla="*/ 1930567 h 5321520"/>
              <a:gd name="connsiteX1287" fmla="*/ 6327416 w 8404792"/>
              <a:gd name="connsiteY1287" fmla="*/ 1939234 h 5321520"/>
              <a:gd name="connsiteX1288" fmla="*/ 6338005 w 8404792"/>
              <a:gd name="connsiteY1288" fmla="*/ 1943568 h 5321520"/>
              <a:gd name="connsiteX1289" fmla="*/ 6374004 w 8404792"/>
              <a:gd name="connsiteY1289" fmla="*/ 1911067 h 5321520"/>
              <a:gd name="connsiteX1290" fmla="*/ 6390945 w 8404792"/>
              <a:gd name="connsiteY1290" fmla="*/ 1906733 h 5321520"/>
              <a:gd name="connsiteX1291" fmla="*/ 6414239 w 8404792"/>
              <a:gd name="connsiteY1291" fmla="*/ 1906733 h 5321520"/>
              <a:gd name="connsiteX1292" fmla="*/ 6426944 w 8404792"/>
              <a:gd name="connsiteY1292" fmla="*/ 1906733 h 5321520"/>
              <a:gd name="connsiteX1293" fmla="*/ 6441767 w 8404792"/>
              <a:gd name="connsiteY1293" fmla="*/ 1902400 h 5321520"/>
              <a:gd name="connsiteX1294" fmla="*/ 6486237 w 8404792"/>
              <a:gd name="connsiteY1294" fmla="*/ 1852565 h 5321520"/>
              <a:gd name="connsiteX1295" fmla="*/ 6496825 w 8404792"/>
              <a:gd name="connsiteY1295" fmla="*/ 1841731 h 5321520"/>
              <a:gd name="connsiteX1296" fmla="*/ 6532825 w 8404792"/>
              <a:gd name="connsiteY1296" fmla="*/ 1815730 h 5321520"/>
              <a:gd name="connsiteX1297" fmla="*/ 6609058 w 8404792"/>
              <a:gd name="connsiteY1297" fmla="*/ 1781063 h 5321520"/>
              <a:gd name="connsiteX1298" fmla="*/ 6609058 w 8404792"/>
              <a:gd name="connsiteY1298" fmla="*/ 1781062 h 5321520"/>
              <a:gd name="connsiteX1299" fmla="*/ 6621764 w 8404792"/>
              <a:gd name="connsiteY1299" fmla="*/ 1772395 h 5321520"/>
              <a:gd name="connsiteX1300" fmla="*/ 6649293 w 8404792"/>
              <a:gd name="connsiteY1300" fmla="*/ 1748561 h 5321520"/>
              <a:gd name="connsiteX1301" fmla="*/ 6655646 w 8404792"/>
              <a:gd name="connsiteY1301" fmla="*/ 1722560 h 5321520"/>
              <a:gd name="connsiteX1302" fmla="*/ 6664116 w 8404792"/>
              <a:gd name="connsiteY1302" fmla="*/ 1722560 h 5321520"/>
              <a:gd name="connsiteX1303" fmla="*/ 6668351 w 8404792"/>
              <a:gd name="connsiteY1303" fmla="*/ 1731227 h 5321520"/>
              <a:gd name="connsiteX1304" fmla="*/ 6672587 w 8404792"/>
              <a:gd name="connsiteY1304" fmla="*/ 1726894 h 5321520"/>
              <a:gd name="connsiteX1305" fmla="*/ 6708586 w 8404792"/>
              <a:gd name="connsiteY1305" fmla="*/ 1694393 h 5321520"/>
              <a:gd name="connsiteX1306" fmla="*/ 6708586 w 8404792"/>
              <a:gd name="connsiteY1306" fmla="*/ 1694394 h 5321520"/>
              <a:gd name="connsiteX1307" fmla="*/ 6731880 w 8404792"/>
              <a:gd name="connsiteY1307" fmla="*/ 1674893 h 5321520"/>
              <a:gd name="connsiteX1308" fmla="*/ 6795408 w 8404792"/>
              <a:gd name="connsiteY1308" fmla="*/ 1614224 h 5321520"/>
              <a:gd name="connsiteX1309" fmla="*/ 6808114 w 8404792"/>
              <a:gd name="connsiteY1309" fmla="*/ 1581723 h 5321520"/>
              <a:gd name="connsiteX1310" fmla="*/ 6814467 w 8404792"/>
              <a:gd name="connsiteY1310" fmla="*/ 1573056 h 5321520"/>
              <a:gd name="connsiteX1311" fmla="*/ 6822937 w 8404792"/>
              <a:gd name="connsiteY1311" fmla="*/ 1560056 h 5321520"/>
              <a:gd name="connsiteX1312" fmla="*/ 6818702 w 8404792"/>
              <a:gd name="connsiteY1312" fmla="*/ 1544888 h 5321520"/>
              <a:gd name="connsiteX1313" fmla="*/ 6782703 w 8404792"/>
              <a:gd name="connsiteY1313" fmla="*/ 1503720 h 5321520"/>
              <a:gd name="connsiteX1314" fmla="*/ 6782703 w 8404792"/>
              <a:gd name="connsiteY1314" fmla="*/ 1486386 h 5321520"/>
              <a:gd name="connsiteX1315" fmla="*/ 6791173 w 8404792"/>
              <a:gd name="connsiteY1315" fmla="*/ 1462552 h 5321520"/>
              <a:gd name="connsiteX1316" fmla="*/ 6812349 w 8404792"/>
              <a:gd name="connsiteY1316" fmla="*/ 1451719 h 5321520"/>
              <a:gd name="connsiteX1317" fmla="*/ 6854701 w 8404792"/>
              <a:gd name="connsiteY1317" fmla="*/ 1430051 h 5321520"/>
              <a:gd name="connsiteX1318" fmla="*/ 6899171 w 8404792"/>
              <a:gd name="connsiteY1318" fmla="*/ 1421384 h 5321520"/>
              <a:gd name="connsiteX1319" fmla="*/ 6939406 w 8404792"/>
              <a:gd name="connsiteY1319" fmla="*/ 1419217 h 5321520"/>
              <a:gd name="connsiteX1320" fmla="*/ 6962699 w 8404792"/>
              <a:gd name="connsiteY1320" fmla="*/ 1421384 h 5321520"/>
              <a:gd name="connsiteX1321" fmla="*/ 6985993 w 8404792"/>
              <a:gd name="connsiteY1321" fmla="*/ 1430051 h 5321520"/>
              <a:gd name="connsiteX1322" fmla="*/ 7062227 w 8404792"/>
              <a:gd name="connsiteY1322" fmla="*/ 1410550 h 5321520"/>
              <a:gd name="connsiteX1323" fmla="*/ 7098226 w 8404792"/>
              <a:gd name="connsiteY1323" fmla="*/ 1397550 h 5321520"/>
              <a:gd name="connsiteX1324" fmla="*/ 7140579 w 8404792"/>
              <a:gd name="connsiteY1324" fmla="*/ 1349882 h 5321520"/>
              <a:gd name="connsiteX1325" fmla="*/ 7172343 w 8404792"/>
              <a:gd name="connsiteY1325" fmla="*/ 1336881 h 5321520"/>
              <a:gd name="connsiteX1326" fmla="*/ 7176578 w 8404792"/>
              <a:gd name="connsiteY1326" fmla="*/ 1308713 h 5321520"/>
              <a:gd name="connsiteX1327" fmla="*/ 7165990 w 8404792"/>
              <a:gd name="connsiteY1327" fmla="*/ 1287046 h 5321520"/>
              <a:gd name="connsiteX1328" fmla="*/ 7161755 w 8404792"/>
              <a:gd name="connsiteY1328" fmla="*/ 1271879 h 5321520"/>
              <a:gd name="connsiteX1329" fmla="*/ 7170225 w 8404792"/>
              <a:gd name="connsiteY1329" fmla="*/ 1263212 h 5321520"/>
              <a:gd name="connsiteX1330" fmla="*/ 7165990 w 8404792"/>
              <a:gd name="connsiteY1330" fmla="*/ 1252378 h 5321520"/>
              <a:gd name="connsiteX1331" fmla="*/ 7157520 w 8404792"/>
              <a:gd name="connsiteY1331" fmla="*/ 1243711 h 5321520"/>
              <a:gd name="connsiteX1332" fmla="*/ 7144814 w 8404792"/>
              <a:gd name="connsiteY1332" fmla="*/ 1248044 h 5321520"/>
              <a:gd name="connsiteX1333" fmla="*/ 7140579 w 8404792"/>
              <a:gd name="connsiteY1333" fmla="*/ 1243711 h 5321520"/>
              <a:gd name="connsiteX1334" fmla="*/ 7134226 w 8404792"/>
              <a:gd name="connsiteY1334" fmla="*/ 1222044 h 5321520"/>
              <a:gd name="connsiteX1335" fmla="*/ 7136343 w 8404792"/>
              <a:gd name="connsiteY1335" fmla="*/ 1215543 h 5321520"/>
              <a:gd name="connsiteX1336" fmla="*/ 7185048 w 8404792"/>
              <a:gd name="connsiteY1336" fmla="*/ 1165708 h 5321520"/>
              <a:gd name="connsiteX1337" fmla="*/ 7197754 w 8404792"/>
              <a:gd name="connsiteY1337" fmla="*/ 1154875 h 5321520"/>
              <a:gd name="connsiteX1338" fmla="*/ 7201989 w 8404792"/>
              <a:gd name="connsiteY1338" fmla="*/ 1128874 h 5321520"/>
              <a:gd name="connsiteX1339" fmla="*/ 7201989 w 8404792"/>
              <a:gd name="connsiteY1339" fmla="*/ 1122373 h 5321520"/>
              <a:gd name="connsiteX1340" fmla="*/ 7204107 w 8404792"/>
              <a:gd name="connsiteY1340" fmla="*/ 1109373 h 5321520"/>
              <a:gd name="connsiteX1341" fmla="*/ 7252812 w 8404792"/>
              <a:gd name="connsiteY1341" fmla="*/ 1044371 h 5321520"/>
              <a:gd name="connsiteX1342" fmla="*/ 7297282 w 8404792"/>
              <a:gd name="connsiteY1342" fmla="*/ 994535 h 5321520"/>
              <a:gd name="connsiteX1343" fmla="*/ 7312105 w 8404792"/>
              <a:gd name="connsiteY1343" fmla="*/ 988035 h 5321520"/>
              <a:gd name="connsiteX1344" fmla="*/ 7320575 w 8404792"/>
              <a:gd name="connsiteY1344" fmla="*/ 983702 h 5321520"/>
              <a:gd name="connsiteX1345" fmla="*/ 7324811 w 8404792"/>
              <a:gd name="connsiteY1345" fmla="*/ 992369 h 5321520"/>
              <a:gd name="connsiteX1346" fmla="*/ 7515396 w 8404792"/>
              <a:gd name="connsiteY1346" fmla="*/ 938200 h 5321520"/>
              <a:gd name="connsiteX1347" fmla="*/ 7525984 w 8404792"/>
              <a:gd name="connsiteY1347" fmla="*/ 962034 h 5321520"/>
              <a:gd name="connsiteX1348" fmla="*/ 7523866 w 8404792"/>
              <a:gd name="connsiteY1348" fmla="*/ 970701 h 5321520"/>
              <a:gd name="connsiteX1349" fmla="*/ 7530219 w 8404792"/>
              <a:gd name="connsiteY1349" fmla="*/ 979368 h 5321520"/>
              <a:gd name="connsiteX1350" fmla="*/ 7530219 w 8404792"/>
              <a:gd name="connsiteY1350" fmla="*/ 988035 h 5321520"/>
              <a:gd name="connsiteX1351" fmla="*/ 7555630 w 8404792"/>
              <a:gd name="connsiteY1351" fmla="*/ 1048704 h 5321520"/>
              <a:gd name="connsiteX1352" fmla="*/ 7561983 w 8404792"/>
              <a:gd name="connsiteY1352" fmla="*/ 1089872 h 5321520"/>
              <a:gd name="connsiteX1353" fmla="*/ 7551395 w 8404792"/>
              <a:gd name="connsiteY1353" fmla="*/ 1113706 h 5321520"/>
              <a:gd name="connsiteX1354" fmla="*/ 7555630 w 8404792"/>
              <a:gd name="connsiteY1354" fmla="*/ 1133207 h 5321520"/>
              <a:gd name="connsiteX1355" fmla="*/ 7578924 w 8404792"/>
              <a:gd name="connsiteY1355" fmla="*/ 1193876 h 5321520"/>
              <a:gd name="connsiteX1356" fmla="*/ 7575397 w 8404792"/>
              <a:gd name="connsiteY1356" fmla="*/ 1215531 h 5321520"/>
              <a:gd name="connsiteX1357" fmla="*/ 7578925 w 8404792"/>
              <a:gd name="connsiteY1357" fmla="*/ 1193875 h 5321520"/>
              <a:gd name="connsiteX1358" fmla="*/ 7555631 w 8404792"/>
              <a:gd name="connsiteY1358" fmla="*/ 1133206 h 5321520"/>
              <a:gd name="connsiteX1359" fmla="*/ 7551396 w 8404792"/>
              <a:gd name="connsiteY1359" fmla="*/ 1113705 h 5321520"/>
              <a:gd name="connsiteX1360" fmla="*/ 7561984 w 8404792"/>
              <a:gd name="connsiteY1360" fmla="*/ 1089871 h 5321520"/>
              <a:gd name="connsiteX1361" fmla="*/ 7555631 w 8404792"/>
              <a:gd name="connsiteY1361" fmla="*/ 1048703 h 5321520"/>
              <a:gd name="connsiteX1362" fmla="*/ 7530220 w 8404792"/>
              <a:gd name="connsiteY1362" fmla="*/ 988034 h 5321520"/>
              <a:gd name="connsiteX1363" fmla="*/ 7530220 w 8404792"/>
              <a:gd name="connsiteY1363" fmla="*/ 979367 h 5321520"/>
              <a:gd name="connsiteX1364" fmla="*/ 7523867 w 8404792"/>
              <a:gd name="connsiteY1364" fmla="*/ 970701 h 5321520"/>
              <a:gd name="connsiteX1365" fmla="*/ 7525984 w 8404792"/>
              <a:gd name="connsiteY1365" fmla="*/ 962034 h 5321520"/>
              <a:gd name="connsiteX1366" fmla="*/ 7515396 w 8404792"/>
              <a:gd name="connsiteY1366" fmla="*/ 938199 h 5321520"/>
              <a:gd name="connsiteX1367" fmla="*/ 7773744 w 8404792"/>
              <a:gd name="connsiteY1367" fmla="*/ 873197 h 5321520"/>
              <a:gd name="connsiteX1368" fmla="*/ 7777979 w 8404792"/>
              <a:gd name="connsiteY1368" fmla="*/ 836363 h 5321520"/>
              <a:gd name="connsiteX1369" fmla="*/ 7769509 w 8404792"/>
              <a:gd name="connsiteY1369" fmla="*/ 825530 h 5321520"/>
              <a:gd name="connsiteX1370" fmla="*/ 7773744 w 8404792"/>
              <a:gd name="connsiteY1370" fmla="*/ 821196 h 5321520"/>
              <a:gd name="connsiteX1371" fmla="*/ 7784332 w 8404792"/>
              <a:gd name="connsiteY1371" fmla="*/ 821196 h 5321520"/>
              <a:gd name="connsiteX1372" fmla="*/ 7788567 w 8404792"/>
              <a:gd name="connsiteY1372" fmla="*/ 803862 h 5321520"/>
              <a:gd name="connsiteX1373" fmla="*/ 7801273 w 8404792"/>
              <a:gd name="connsiteY1373" fmla="*/ 808196 h 5321520"/>
              <a:gd name="connsiteX1374" fmla="*/ 7809743 w 8404792"/>
              <a:gd name="connsiteY1374" fmla="*/ 808196 h 5321520"/>
              <a:gd name="connsiteX1375" fmla="*/ 7816096 w 8404792"/>
              <a:gd name="connsiteY1375" fmla="*/ 795195 h 5321520"/>
              <a:gd name="connsiteX1376" fmla="*/ 7932564 w 8404792"/>
              <a:gd name="connsiteY1376" fmla="*/ 1150541 h 5321520"/>
              <a:gd name="connsiteX1377" fmla="*/ 7932564 w 8404792"/>
              <a:gd name="connsiteY1377" fmla="*/ 1154875 h 5321520"/>
              <a:gd name="connsiteX1378" fmla="*/ 7932564 w 8404792"/>
              <a:gd name="connsiteY1378" fmla="*/ 1170042 h 5321520"/>
              <a:gd name="connsiteX1379" fmla="*/ 7932564 w 8404792"/>
              <a:gd name="connsiteY1379" fmla="*/ 1178709 h 5321520"/>
              <a:gd name="connsiteX1380" fmla="*/ 7960093 w 8404792"/>
              <a:gd name="connsiteY1380" fmla="*/ 1198209 h 5321520"/>
              <a:gd name="connsiteX1381" fmla="*/ 7968564 w 8404792"/>
              <a:gd name="connsiteY1381" fmla="*/ 1202543 h 5321520"/>
              <a:gd name="connsiteX1382" fmla="*/ 7972799 w 8404792"/>
              <a:gd name="connsiteY1382" fmla="*/ 1215543 h 5321520"/>
              <a:gd name="connsiteX1383" fmla="*/ 7972799 w 8404792"/>
              <a:gd name="connsiteY1383" fmla="*/ 1215542 h 5321520"/>
              <a:gd name="connsiteX1384" fmla="*/ 7968564 w 8404792"/>
              <a:gd name="connsiteY1384" fmla="*/ 1202542 h 5321520"/>
              <a:gd name="connsiteX1385" fmla="*/ 7960094 w 8404792"/>
              <a:gd name="connsiteY1385" fmla="*/ 1198208 h 5321520"/>
              <a:gd name="connsiteX1386" fmla="*/ 7932565 w 8404792"/>
              <a:gd name="connsiteY1386" fmla="*/ 1178707 h 5321520"/>
              <a:gd name="connsiteX1387" fmla="*/ 7932565 w 8404792"/>
              <a:gd name="connsiteY1387" fmla="*/ 1170040 h 5321520"/>
              <a:gd name="connsiteX1388" fmla="*/ 7932565 w 8404792"/>
              <a:gd name="connsiteY1388" fmla="*/ 1154873 h 5321520"/>
              <a:gd name="connsiteX1389" fmla="*/ 7932565 w 8404792"/>
              <a:gd name="connsiteY1389" fmla="*/ 1150540 h 5321520"/>
              <a:gd name="connsiteX1390" fmla="*/ 7816096 w 8404792"/>
              <a:gd name="connsiteY1390" fmla="*/ 795194 h 5321520"/>
              <a:gd name="connsiteX1391" fmla="*/ 7833037 w 8404792"/>
              <a:gd name="connsiteY1391" fmla="*/ 788694 h 5321520"/>
              <a:gd name="connsiteX1392" fmla="*/ 7841507 w 8404792"/>
              <a:gd name="connsiteY1392" fmla="*/ 793027 h 5321520"/>
              <a:gd name="connsiteX1393" fmla="*/ 7852095 w 8404792"/>
              <a:gd name="connsiteY1393" fmla="*/ 793027 h 5321520"/>
              <a:gd name="connsiteX1394" fmla="*/ 7856331 w 8404792"/>
              <a:gd name="connsiteY1394" fmla="*/ 784360 h 5321520"/>
              <a:gd name="connsiteX1395" fmla="*/ 7852095 w 8404792"/>
              <a:gd name="connsiteY1395" fmla="*/ 762693 h 5321520"/>
              <a:gd name="connsiteX1396" fmla="*/ 7869036 w 8404792"/>
              <a:gd name="connsiteY1396" fmla="*/ 762693 h 5321520"/>
              <a:gd name="connsiteX1397" fmla="*/ 7869036 w 8404792"/>
              <a:gd name="connsiteY1397" fmla="*/ 760526 h 5321520"/>
              <a:gd name="connsiteX1398" fmla="*/ 7860566 w 8404792"/>
              <a:gd name="connsiteY1398" fmla="*/ 734525 h 5321520"/>
              <a:gd name="connsiteX1399" fmla="*/ 7864801 w 8404792"/>
              <a:gd name="connsiteY1399" fmla="*/ 723692 h 5321520"/>
              <a:gd name="connsiteX1400" fmla="*/ 7892330 w 8404792"/>
              <a:gd name="connsiteY1400" fmla="*/ 691191 h 5321520"/>
              <a:gd name="connsiteX1401" fmla="*/ 7892330 w 8404792"/>
              <a:gd name="connsiteY1401" fmla="*/ 669523 h 5321520"/>
              <a:gd name="connsiteX1402" fmla="*/ 7900800 w 8404792"/>
              <a:gd name="connsiteY1402" fmla="*/ 645689 h 5321520"/>
              <a:gd name="connsiteX1403" fmla="*/ 7879624 w 8404792"/>
              <a:gd name="connsiteY1403" fmla="*/ 572020 h 5321520"/>
              <a:gd name="connsiteX1404" fmla="*/ 7888095 w 8404792"/>
              <a:gd name="connsiteY1404" fmla="*/ 561186 h 5321520"/>
              <a:gd name="connsiteX1405" fmla="*/ 7896565 w 8404792"/>
              <a:gd name="connsiteY1405" fmla="*/ 552519 h 5321520"/>
              <a:gd name="connsiteX1406" fmla="*/ 7900800 w 8404792"/>
              <a:gd name="connsiteY1406" fmla="*/ 535185 h 5321520"/>
              <a:gd name="connsiteX1407" fmla="*/ 7900800 w 8404792"/>
              <a:gd name="connsiteY1407" fmla="*/ 515684 h 5321520"/>
              <a:gd name="connsiteX1408" fmla="*/ 7892330 w 8404792"/>
              <a:gd name="connsiteY1408" fmla="*/ 502684 h 5321520"/>
              <a:gd name="connsiteX1409" fmla="*/ 7892330 w 8404792"/>
              <a:gd name="connsiteY1409" fmla="*/ 478850 h 5321520"/>
              <a:gd name="connsiteX1410" fmla="*/ 7943153 w 8404792"/>
              <a:gd name="connsiteY1410" fmla="*/ 299010 h 5321520"/>
              <a:gd name="connsiteX1411" fmla="*/ 7968564 w 8404792"/>
              <a:gd name="connsiteY1411" fmla="*/ 292510 h 5321520"/>
              <a:gd name="connsiteX1412" fmla="*/ 7974917 w 8404792"/>
              <a:gd name="connsiteY1412" fmla="*/ 292510 h 5321520"/>
              <a:gd name="connsiteX1413" fmla="*/ 7983387 w 8404792"/>
              <a:gd name="connsiteY1413" fmla="*/ 299010 h 5321520"/>
              <a:gd name="connsiteX1414" fmla="*/ 7983387 w 8404792"/>
              <a:gd name="connsiteY1414" fmla="*/ 325011 h 5321520"/>
              <a:gd name="connsiteX1415" fmla="*/ 7991858 w 8404792"/>
              <a:gd name="connsiteY1415" fmla="*/ 340178 h 5321520"/>
              <a:gd name="connsiteX1416" fmla="*/ 8004563 w 8404792"/>
              <a:gd name="connsiteY1416" fmla="*/ 335845 h 5321520"/>
              <a:gd name="connsiteX1417" fmla="*/ 8036328 w 8404792"/>
              <a:gd name="connsiteY1417" fmla="*/ 312011 h 5321520"/>
              <a:gd name="connsiteX1418" fmla="*/ 8059621 w 8404792"/>
              <a:gd name="connsiteY1418" fmla="*/ 299010 h 5321520"/>
              <a:gd name="connsiteX1419" fmla="*/ 8068092 w 8404792"/>
              <a:gd name="connsiteY1419" fmla="*/ 299010 h 5321520"/>
              <a:gd name="connsiteX1420" fmla="*/ 8070209 w 8404792"/>
              <a:gd name="connsiteY1420" fmla="*/ 288177 h 5321520"/>
              <a:gd name="connsiteX1421" fmla="*/ 8074445 w 8404792"/>
              <a:gd name="connsiteY1421" fmla="*/ 279510 h 5321520"/>
              <a:gd name="connsiteX1422" fmla="*/ 8091386 w 8404792"/>
              <a:gd name="connsiteY1422" fmla="*/ 275176 h 5321520"/>
              <a:gd name="connsiteX1423" fmla="*/ 8106209 w 8404792"/>
              <a:gd name="connsiteY1423" fmla="*/ 279510 h 5321520"/>
              <a:gd name="connsiteX1424" fmla="*/ 8167620 w 8404792"/>
              <a:gd name="connsiteY1424" fmla="*/ 320678 h 5321520"/>
              <a:gd name="connsiteX1425" fmla="*/ 8237501 w 8404792"/>
              <a:gd name="connsiteY1425" fmla="*/ 548186 h 5321520"/>
              <a:gd name="connsiteX1426" fmla="*/ 8237501 w 8404792"/>
              <a:gd name="connsiteY1426" fmla="*/ 556853 h 5321520"/>
              <a:gd name="connsiteX1427" fmla="*/ 8250206 w 8404792"/>
              <a:gd name="connsiteY1427" fmla="*/ 585020 h 5321520"/>
              <a:gd name="connsiteX1428" fmla="*/ 8254442 w 8404792"/>
              <a:gd name="connsiteY1428" fmla="*/ 593687 h 5321520"/>
              <a:gd name="connsiteX1429" fmla="*/ 8269265 w 8404792"/>
              <a:gd name="connsiteY1429" fmla="*/ 593687 h 5321520"/>
              <a:gd name="connsiteX1430" fmla="*/ 8290441 w 8404792"/>
              <a:gd name="connsiteY1430" fmla="*/ 595854 h 5321520"/>
              <a:gd name="connsiteX1431" fmla="*/ 8296794 w 8404792"/>
              <a:gd name="connsiteY1431" fmla="*/ 593687 h 5321520"/>
              <a:gd name="connsiteX1432" fmla="*/ 8305264 w 8404792"/>
              <a:gd name="connsiteY1432" fmla="*/ 593687 h 5321520"/>
              <a:gd name="connsiteX1433" fmla="*/ 8313735 w 8404792"/>
              <a:gd name="connsiteY1433" fmla="*/ 600187 h 5321520"/>
              <a:gd name="connsiteX1434" fmla="*/ 8313735 w 8404792"/>
              <a:gd name="connsiteY1434" fmla="*/ 608854 h 5321520"/>
              <a:gd name="connsiteX1435" fmla="*/ 8305264 w 8404792"/>
              <a:gd name="connsiteY1435" fmla="*/ 617521 h 5321520"/>
              <a:gd name="connsiteX1436" fmla="*/ 8322205 w 8404792"/>
              <a:gd name="connsiteY1436" fmla="*/ 665190 h 5321520"/>
              <a:gd name="connsiteX1437" fmla="*/ 8332793 w 8404792"/>
              <a:gd name="connsiteY1437" fmla="*/ 673857 h 5321520"/>
              <a:gd name="connsiteX1438" fmla="*/ 8349734 w 8404792"/>
              <a:gd name="connsiteY1438" fmla="*/ 669523 h 5321520"/>
              <a:gd name="connsiteX1439" fmla="*/ 8353969 w 8404792"/>
              <a:gd name="connsiteY1439" fmla="*/ 665190 h 5321520"/>
              <a:gd name="connsiteX1440" fmla="*/ 8360322 w 8404792"/>
              <a:gd name="connsiteY1440" fmla="*/ 663023 h 5321520"/>
              <a:gd name="connsiteX1441" fmla="*/ 8377263 w 8404792"/>
              <a:gd name="connsiteY1441" fmla="*/ 669523 h 5321520"/>
              <a:gd name="connsiteX1442" fmla="*/ 8389969 w 8404792"/>
              <a:gd name="connsiteY1442" fmla="*/ 697691 h 5321520"/>
              <a:gd name="connsiteX1443" fmla="*/ 8392086 w 8404792"/>
              <a:gd name="connsiteY1443" fmla="*/ 706358 h 5321520"/>
              <a:gd name="connsiteX1444" fmla="*/ 8389969 w 8404792"/>
              <a:gd name="connsiteY1444" fmla="*/ 710691 h 5321520"/>
              <a:gd name="connsiteX1445" fmla="*/ 8381498 w 8404792"/>
              <a:gd name="connsiteY1445" fmla="*/ 723692 h 5321520"/>
              <a:gd name="connsiteX1446" fmla="*/ 8389969 w 8404792"/>
              <a:gd name="connsiteY1446" fmla="*/ 730192 h 5321520"/>
              <a:gd name="connsiteX1447" fmla="*/ 8392086 w 8404792"/>
              <a:gd name="connsiteY1447" fmla="*/ 728025 h 5321520"/>
              <a:gd name="connsiteX1448" fmla="*/ 8404792 w 8404792"/>
              <a:gd name="connsiteY1448" fmla="*/ 730192 h 5321520"/>
              <a:gd name="connsiteX1449" fmla="*/ 8404792 w 8404792"/>
              <a:gd name="connsiteY1449" fmla="*/ 747526 h 5321520"/>
              <a:gd name="connsiteX1450" fmla="*/ 8396322 w 8404792"/>
              <a:gd name="connsiteY1450" fmla="*/ 762693 h 5321520"/>
              <a:gd name="connsiteX1451" fmla="*/ 8385734 w 8404792"/>
              <a:gd name="connsiteY1451" fmla="*/ 771360 h 5321520"/>
              <a:gd name="connsiteX1452" fmla="*/ 8377263 w 8404792"/>
              <a:gd name="connsiteY1452" fmla="*/ 771360 h 5321520"/>
              <a:gd name="connsiteX1453" fmla="*/ 8373028 w 8404792"/>
              <a:gd name="connsiteY1453" fmla="*/ 775693 h 5321520"/>
              <a:gd name="connsiteX1454" fmla="*/ 8360322 w 8404792"/>
              <a:gd name="connsiteY1454" fmla="*/ 788694 h 5321520"/>
              <a:gd name="connsiteX1455" fmla="*/ 8332793 w 8404792"/>
              <a:gd name="connsiteY1455" fmla="*/ 821195 h 5321520"/>
              <a:gd name="connsiteX1456" fmla="*/ 8317970 w 8404792"/>
              <a:gd name="connsiteY1456" fmla="*/ 827695 h 5321520"/>
              <a:gd name="connsiteX1457" fmla="*/ 8290441 w 8404792"/>
              <a:gd name="connsiteY1457" fmla="*/ 868863 h 5321520"/>
              <a:gd name="connsiteX1458" fmla="*/ 8277735 w 8404792"/>
              <a:gd name="connsiteY1458" fmla="*/ 853696 h 5321520"/>
              <a:gd name="connsiteX1459" fmla="*/ 8254442 w 8404792"/>
              <a:gd name="connsiteY1459" fmla="*/ 849363 h 5321520"/>
              <a:gd name="connsiteX1460" fmla="*/ 8241736 w 8404792"/>
              <a:gd name="connsiteY1460" fmla="*/ 873197 h 5321520"/>
              <a:gd name="connsiteX1461" fmla="*/ 8233265 w 8404792"/>
              <a:gd name="connsiteY1461" fmla="*/ 873197 h 5321520"/>
              <a:gd name="connsiteX1462" fmla="*/ 8226913 w 8404792"/>
              <a:gd name="connsiteY1462" fmla="*/ 892698 h 5321520"/>
              <a:gd name="connsiteX1463" fmla="*/ 8218442 w 8404792"/>
              <a:gd name="connsiteY1463" fmla="*/ 905698 h 5321520"/>
              <a:gd name="connsiteX1464" fmla="*/ 8209972 w 8404792"/>
              <a:gd name="connsiteY1464" fmla="*/ 910031 h 5321520"/>
              <a:gd name="connsiteX1465" fmla="*/ 8190913 w 8404792"/>
              <a:gd name="connsiteY1465" fmla="*/ 910031 h 5321520"/>
              <a:gd name="connsiteX1466" fmla="*/ 8182443 w 8404792"/>
              <a:gd name="connsiteY1466" fmla="*/ 910031 h 5321520"/>
              <a:gd name="connsiteX1467" fmla="*/ 8182443 w 8404792"/>
              <a:gd name="connsiteY1467" fmla="*/ 918698 h 5321520"/>
              <a:gd name="connsiteX1468" fmla="*/ 8163384 w 8404792"/>
              <a:gd name="connsiteY1468" fmla="*/ 942533 h 5321520"/>
              <a:gd name="connsiteX1469" fmla="*/ 8167620 w 8404792"/>
              <a:gd name="connsiteY1469" fmla="*/ 962033 h 5321520"/>
              <a:gd name="connsiteX1470" fmla="*/ 8159149 w 8404792"/>
              <a:gd name="connsiteY1470" fmla="*/ 988034 h 5321520"/>
              <a:gd name="connsiteX1471" fmla="*/ 8154914 w 8404792"/>
              <a:gd name="connsiteY1471" fmla="*/ 992368 h 5321520"/>
              <a:gd name="connsiteX1472" fmla="*/ 8142208 w 8404792"/>
              <a:gd name="connsiteY1472" fmla="*/ 998868 h 5321520"/>
              <a:gd name="connsiteX1473" fmla="*/ 8127385 w 8404792"/>
              <a:gd name="connsiteY1473" fmla="*/ 998868 h 5321520"/>
              <a:gd name="connsiteX1474" fmla="*/ 8123150 w 8404792"/>
              <a:gd name="connsiteY1474" fmla="*/ 1007535 h 5321520"/>
              <a:gd name="connsiteX1475" fmla="*/ 8123150 w 8404792"/>
              <a:gd name="connsiteY1475" fmla="*/ 1020535 h 5321520"/>
              <a:gd name="connsiteX1476" fmla="*/ 8110444 w 8404792"/>
              <a:gd name="connsiteY1476" fmla="*/ 1031369 h 5321520"/>
              <a:gd name="connsiteX1477" fmla="*/ 8082915 w 8404792"/>
              <a:gd name="connsiteY1477" fmla="*/ 1035702 h 5321520"/>
              <a:gd name="connsiteX1478" fmla="*/ 8078680 w 8404792"/>
              <a:gd name="connsiteY1478" fmla="*/ 1044369 h 5321520"/>
              <a:gd name="connsiteX1479" fmla="*/ 8078680 w 8404792"/>
              <a:gd name="connsiteY1479" fmla="*/ 1059537 h 5321520"/>
              <a:gd name="connsiteX1480" fmla="*/ 8074445 w 8404792"/>
              <a:gd name="connsiteY1480" fmla="*/ 1068204 h 5321520"/>
              <a:gd name="connsiteX1481" fmla="*/ 8070209 w 8404792"/>
              <a:gd name="connsiteY1481" fmla="*/ 1068204 h 5321520"/>
              <a:gd name="connsiteX1482" fmla="*/ 8063857 w 8404792"/>
              <a:gd name="connsiteY1482" fmla="*/ 1048703 h 5321520"/>
              <a:gd name="connsiteX1483" fmla="*/ 8059621 w 8404792"/>
              <a:gd name="connsiteY1483" fmla="*/ 1044369 h 5321520"/>
              <a:gd name="connsiteX1484" fmla="*/ 8019387 w 8404792"/>
              <a:gd name="connsiteY1484" fmla="*/ 1081204 h 5321520"/>
              <a:gd name="connsiteX1485" fmla="*/ 8027857 w 8404792"/>
              <a:gd name="connsiteY1485" fmla="*/ 1100705 h 5321520"/>
              <a:gd name="connsiteX1486" fmla="*/ 8036328 w 8404792"/>
              <a:gd name="connsiteY1486" fmla="*/ 1109372 h 5321520"/>
              <a:gd name="connsiteX1487" fmla="*/ 8036328 w 8404792"/>
              <a:gd name="connsiteY1487" fmla="*/ 1113705 h 5321520"/>
              <a:gd name="connsiteX1488" fmla="*/ 8019387 w 8404792"/>
              <a:gd name="connsiteY1488" fmla="*/ 1128872 h 5321520"/>
              <a:gd name="connsiteX1489" fmla="*/ 8010916 w 8404792"/>
              <a:gd name="connsiteY1489" fmla="*/ 1170040 h 5321520"/>
              <a:gd name="connsiteX1490" fmla="*/ 8000328 w 8404792"/>
              <a:gd name="connsiteY1490" fmla="*/ 1193875 h 5321520"/>
              <a:gd name="connsiteX1491" fmla="*/ 7991858 w 8404792"/>
              <a:gd name="connsiteY1491" fmla="*/ 1219876 h 5321520"/>
              <a:gd name="connsiteX1492" fmla="*/ 7991858 w 8404792"/>
              <a:gd name="connsiteY1492" fmla="*/ 1239376 h 5321520"/>
              <a:gd name="connsiteX1493" fmla="*/ 7987623 w 8404792"/>
              <a:gd name="connsiteY1493" fmla="*/ 1248043 h 5321520"/>
              <a:gd name="connsiteX1494" fmla="*/ 7972799 w 8404792"/>
              <a:gd name="connsiteY1494" fmla="*/ 1219876 h 5321520"/>
              <a:gd name="connsiteX1495" fmla="*/ 7972799 w 8404792"/>
              <a:gd name="connsiteY1495" fmla="*/ 1219877 h 5321520"/>
              <a:gd name="connsiteX1496" fmla="*/ 7987622 w 8404792"/>
              <a:gd name="connsiteY1496" fmla="*/ 1248045 h 5321520"/>
              <a:gd name="connsiteX1497" fmla="*/ 7983387 w 8404792"/>
              <a:gd name="connsiteY1497" fmla="*/ 1254545 h 5321520"/>
              <a:gd name="connsiteX1498" fmla="*/ 7983387 w 8404792"/>
              <a:gd name="connsiteY1498" fmla="*/ 1267545 h 5321520"/>
              <a:gd name="connsiteX1499" fmla="*/ 7983387 w 8404792"/>
              <a:gd name="connsiteY1499" fmla="*/ 1280545 h 5321520"/>
              <a:gd name="connsiteX1500" fmla="*/ 7991857 w 8404792"/>
              <a:gd name="connsiteY1500" fmla="*/ 1308712 h 5321520"/>
              <a:gd name="connsiteX1501" fmla="*/ 8010916 w 8404792"/>
              <a:gd name="connsiteY1501" fmla="*/ 1319546 h 5321520"/>
              <a:gd name="connsiteX1502" fmla="*/ 8015151 w 8404792"/>
              <a:gd name="connsiteY1502" fmla="*/ 1328213 h 5321520"/>
              <a:gd name="connsiteX1503" fmla="*/ 8010916 w 8404792"/>
              <a:gd name="connsiteY1503" fmla="*/ 1336880 h 5321520"/>
              <a:gd name="connsiteX1504" fmla="*/ 8004563 w 8404792"/>
              <a:gd name="connsiteY1504" fmla="*/ 1345547 h 5321520"/>
              <a:gd name="connsiteX1505" fmla="*/ 7996093 w 8404792"/>
              <a:gd name="connsiteY1505" fmla="*/ 1360714 h 5321520"/>
              <a:gd name="connsiteX1506" fmla="*/ 7987622 w 8404792"/>
              <a:gd name="connsiteY1506" fmla="*/ 1386715 h 5321520"/>
              <a:gd name="connsiteX1507" fmla="*/ 7987622 w 8404792"/>
              <a:gd name="connsiteY1507" fmla="*/ 1397549 h 5321520"/>
              <a:gd name="connsiteX1508" fmla="*/ 8010916 w 8404792"/>
              <a:gd name="connsiteY1508" fmla="*/ 1397549 h 5321520"/>
              <a:gd name="connsiteX1509" fmla="*/ 8032092 w 8404792"/>
              <a:gd name="connsiteY1509" fmla="*/ 1406216 h 5321520"/>
              <a:gd name="connsiteX1510" fmla="*/ 8059621 w 8404792"/>
              <a:gd name="connsiteY1510" fmla="*/ 1438717 h 5321520"/>
              <a:gd name="connsiteX1511" fmla="*/ 8070209 w 8404792"/>
              <a:gd name="connsiteY1511" fmla="*/ 1458217 h 5321520"/>
              <a:gd name="connsiteX1512" fmla="*/ 8087150 w 8404792"/>
              <a:gd name="connsiteY1512" fmla="*/ 1479885 h 5321520"/>
              <a:gd name="connsiteX1513" fmla="*/ 8123149 w 8404792"/>
              <a:gd name="connsiteY1513" fmla="*/ 1484218 h 5321520"/>
              <a:gd name="connsiteX1514" fmla="*/ 8142208 w 8404792"/>
              <a:gd name="connsiteY1514" fmla="*/ 1471218 h 5321520"/>
              <a:gd name="connsiteX1515" fmla="*/ 8154913 w 8404792"/>
              <a:gd name="connsiteY1515" fmla="*/ 1447384 h 5321520"/>
              <a:gd name="connsiteX1516" fmla="*/ 8146443 w 8404792"/>
              <a:gd name="connsiteY1516" fmla="*/ 1443050 h 5321520"/>
              <a:gd name="connsiteX1517" fmla="*/ 8135855 w 8404792"/>
              <a:gd name="connsiteY1517" fmla="*/ 1425716 h 5321520"/>
              <a:gd name="connsiteX1518" fmla="*/ 8118914 w 8404792"/>
              <a:gd name="connsiteY1518" fmla="*/ 1419216 h 5321520"/>
              <a:gd name="connsiteX1519" fmla="*/ 8118914 w 8404792"/>
              <a:gd name="connsiteY1519" fmla="*/ 1410549 h 5321520"/>
              <a:gd name="connsiteX1520" fmla="*/ 8131620 w 8404792"/>
              <a:gd name="connsiteY1520" fmla="*/ 1410549 h 5321520"/>
              <a:gd name="connsiteX1521" fmla="*/ 8137972 w 8404792"/>
              <a:gd name="connsiteY1521" fmla="*/ 1410549 h 5321520"/>
              <a:gd name="connsiteX1522" fmla="*/ 8163384 w 8404792"/>
              <a:gd name="connsiteY1522" fmla="*/ 1447384 h 5321520"/>
              <a:gd name="connsiteX1523" fmla="*/ 8178207 w 8404792"/>
              <a:gd name="connsiteY1523" fmla="*/ 1484218 h 5321520"/>
              <a:gd name="connsiteX1524" fmla="*/ 8173972 w 8404792"/>
              <a:gd name="connsiteY1524" fmla="*/ 1499386 h 5321520"/>
              <a:gd name="connsiteX1525" fmla="*/ 8163384 w 8404792"/>
              <a:gd name="connsiteY1525" fmla="*/ 1486385 h 5321520"/>
              <a:gd name="connsiteX1526" fmla="*/ 8142208 w 8404792"/>
              <a:gd name="connsiteY1526" fmla="*/ 1499386 h 5321520"/>
              <a:gd name="connsiteX1527" fmla="*/ 8118914 w 8404792"/>
              <a:gd name="connsiteY1527" fmla="*/ 1512386 h 5321520"/>
              <a:gd name="connsiteX1528" fmla="*/ 8091385 w 8404792"/>
              <a:gd name="connsiteY1528" fmla="*/ 1531887 h 5321520"/>
              <a:gd name="connsiteX1529" fmla="*/ 8082915 w 8404792"/>
              <a:gd name="connsiteY1529" fmla="*/ 1531887 h 5321520"/>
              <a:gd name="connsiteX1530" fmla="*/ 8078679 w 8404792"/>
              <a:gd name="connsiteY1530" fmla="*/ 1531887 h 5321520"/>
              <a:gd name="connsiteX1531" fmla="*/ 8078679 w 8404792"/>
              <a:gd name="connsiteY1531" fmla="*/ 1518886 h 5321520"/>
              <a:gd name="connsiteX1532" fmla="*/ 8074444 w 8404792"/>
              <a:gd name="connsiteY1532" fmla="*/ 1503719 h 5321520"/>
              <a:gd name="connsiteX1533" fmla="*/ 8070209 w 8404792"/>
              <a:gd name="connsiteY1533" fmla="*/ 1503719 h 5321520"/>
              <a:gd name="connsiteX1534" fmla="*/ 8055386 w 8404792"/>
              <a:gd name="connsiteY1534" fmla="*/ 1527553 h 5321520"/>
              <a:gd name="connsiteX1535" fmla="*/ 8038445 w 8404792"/>
              <a:gd name="connsiteY1535" fmla="*/ 1551387 h 5321520"/>
              <a:gd name="connsiteX1536" fmla="*/ 8032092 w 8404792"/>
              <a:gd name="connsiteY1536" fmla="*/ 1560054 h 5321520"/>
              <a:gd name="connsiteX1537" fmla="*/ 8019386 w 8404792"/>
              <a:gd name="connsiteY1537" fmla="*/ 1544887 h 5321520"/>
              <a:gd name="connsiteX1538" fmla="*/ 8032092 w 8404792"/>
              <a:gd name="connsiteY1538" fmla="*/ 1560055 h 5321520"/>
              <a:gd name="connsiteX1539" fmla="*/ 8015151 w 8404792"/>
              <a:gd name="connsiteY1539" fmla="*/ 1560055 h 5321520"/>
              <a:gd name="connsiteX1540" fmla="*/ 8006681 w 8404792"/>
              <a:gd name="connsiteY1540" fmla="*/ 1573055 h 5321520"/>
              <a:gd name="connsiteX1541" fmla="*/ 8000328 w 8404792"/>
              <a:gd name="connsiteY1541" fmla="*/ 1573055 h 5321520"/>
              <a:gd name="connsiteX1542" fmla="*/ 8000328 w 8404792"/>
              <a:gd name="connsiteY1542" fmla="*/ 1583889 h 5321520"/>
              <a:gd name="connsiteX1543" fmla="*/ 7991857 w 8404792"/>
              <a:gd name="connsiteY1543" fmla="*/ 1588222 h 5321520"/>
              <a:gd name="connsiteX1544" fmla="*/ 7987622 w 8404792"/>
              <a:gd name="connsiteY1544" fmla="*/ 1581722 h 5321520"/>
              <a:gd name="connsiteX1545" fmla="*/ 7987622 w 8404792"/>
              <a:gd name="connsiteY1545" fmla="*/ 1555721 h 5321520"/>
              <a:gd name="connsiteX1546" fmla="*/ 7987622 w 8404792"/>
              <a:gd name="connsiteY1546" fmla="*/ 1544887 h 5321520"/>
              <a:gd name="connsiteX1547" fmla="*/ 7979152 w 8404792"/>
              <a:gd name="connsiteY1547" fmla="*/ 1540554 h 5321520"/>
              <a:gd name="connsiteX1548" fmla="*/ 7968564 w 8404792"/>
              <a:gd name="connsiteY1548" fmla="*/ 1551388 h 5321520"/>
              <a:gd name="connsiteX1549" fmla="*/ 7968564 w 8404792"/>
              <a:gd name="connsiteY1549" fmla="*/ 1568722 h 5321520"/>
              <a:gd name="connsiteX1550" fmla="*/ 7972799 w 8404792"/>
              <a:gd name="connsiteY1550" fmla="*/ 1581722 h 5321520"/>
              <a:gd name="connsiteX1551" fmla="*/ 7972799 w 8404792"/>
              <a:gd name="connsiteY1551" fmla="*/ 1592556 h 5321520"/>
              <a:gd name="connsiteX1552" fmla="*/ 7955858 w 8404792"/>
              <a:gd name="connsiteY1552" fmla="*/ 1609890 h 5321520"/>
              <a:gd name="connsiteX1553" fmla="*/ 7924094 w 8404792"/>
              <a:gd name="connsiteY1553" fmla="*/ 1629390 h 5321520"/>
              <a:gd name="connsiteX1554" fmla="*/ 7919859 w 8404792"/>
              <a:gd name="connsiteY1554" fmla="*/ 1629390 h 5321520"/>
              <a:gd name="connsiteX1555" fmla="*/ 7919859 w 8404792"/>
              <a:gd name="connsiteY1555" fmla="*/ 1629391 h 5321520"/>
              <a:gd name="connsiteX1556" fmla="*/ 7900800 w 8404792"/>
              <a:gd name="connsiteY1556" fmla="*/ 1629391 h 5321520"/>
              <a:gd name="connsiteX1557" fmla="*/ 7852095 w 8404792"/>
              <a:gd name="connsiteY1557" fmla="*/ 1648892 h 5321520"/>
              <a:gd name="connsiteX1558" fmla="*/ 7841507 w 8404792"/>
              <a:gd name="connsiteY1558" fmla="*/ 1646725 h 5321520"/>
              <a:gd name="connsiteX1559" fmla="*/ 7841507 w 8404792"/>
              <a:gd name="connsiteY1559" fmla="*/ 1653225 h 5321520"/>
              <a:gd name="connsiteX1560" fmla="*/ 7841507 w 8404792"/>
              <a:gd name="connsiteY1560" fmla="*/ 1661892 h 5321520"/>
              <a:gd name="connsiteX1561" fmla="*/ 7833037 w 8404792"/>
              <a:gd name="connsiteY1561" fmla="*/ 1661892 h 5321520"/>
              <a:gd name="connsiteX1562" fmla="*/ 7809743 w 8404792"/>
              <a:gd name="connsiteY1562" fmla="*/ 1670559 h 5321520"/>
              <a:gd name="connsiteX1563" fmla="*/ 7769508 w 8404792"/>
              <a:gd name="connsiteY1563" fmla="*/ 1685726 h 5321520"/>
              <a:gd name="connsiteX1564" fmla="*/ 7765273 w 8404792"/>
              <a:gd name="connsiteY1564" fmla="*/ 1679226 h 5321520"/>
              <a:gd name="connsiteX1565" fmla="*/ 7741979 w 8404792"/>
              <a:gd name="connsiteY1565" fmla="*/ 1707394 h 5321520"/>
              <a:gd name="connsiteX1566" fmla="*/ 7689039 w 8404792"/>
              <a:gd name="connsiteY1566" fmla="*/ 1750729 h 5321520"/>
              <a:gd name="connsiteX1567" fmla="*/ 7669981 w 8404792"/>
              <a:gd name="connsiteY1567" fmla="*/ 1763729 h 5321520"/>
              <a:gd name="connsiteX1568" fmla="*/ 7669981 w 8404792"/>
              <a:gd name="connsiteY1568" fmla="*/ 1763730 h 5321520"/>
              <a:gd name="connsiteX1569" fmla="*/ 7653040 w 8404792"/>
              <a:gd name="connsiteY1569" fmla="*/ 1772397 h 5321520"/>
              <a:gd name="connsiteX1570" fmla="*/ 7646687 w 8404792"/>
              <a:gd name="connsiteY1570" fmla="*/ 1791897 h 5321520"/>
              <a:gd name="connsiteX1571" fmla="*/ 7650923 w 8404792"/>
              <a:gd name="connsiteY1571" fmla="*/ 1809231 h 5321520"/>
              <a:gd name="connsiteX1572" fmla="*/ 7657275 w 8404792"/>
              <a:gd name="connsiteY1572" fmla="*/ 1815731 h 5321520"/>
              <a:gd name="connsiteX1573" fmla="*/ 7678451 w 8404792"/>
              <a:gd name="connsiteY1573" fmla="*/ 1791897 h 5321520"/>
              <a:gd name="connsiteX1574" fmla="*/ 7693275 w 8404792"/>
              <a:gd name="connsiteY1574" fmla="*/ 1783230 h 5321520"/>
              <a:gd name="connsiteX1575" fmla="*/ 7737744 w 8404792"/>
              <a:gd name="connsiteY1575" fmla="*/ 1763730 h 5321520"/>
              <a:gd name="connsiteX1576" fmla="*/ 7788567 w 8404792"/>
              <a:gd name="connsiteY1576" fmla="*/ 1735562 h 5321520"/>
              <a:gd name="connsiteX1577" fmla="*/ 7828802 w 8404792"/>
              <a:gd name="connsiteY1577" fmla="*/ 1716061 h 5321520"/>
              <a:gd name="connsiteX1578" fmla="*/ 7841507 w 8404792"/>
              <a:gd name="connsiteY1578" fmla="*/ 1703061 h 5321520"/>
              <a:gd name="connsiteX1579" fmla="*/ 7847860 w 8404792"/>
              <a:gd name="connsiteY1579" fmla="*/ 1685727 h 5321520"/>
              <a:gd name="connsiteX1580" fmla="*/ 7860566 w 8404792"/>
              <a:gd name="connsiteY1580" fmla="*/ 1679227 h 5321520"/>
              <a:gd name="connsiteX1581" fmla="*/ 7864801 w 8404792"/>
              <a:gd name="connsiteY1581" fmla="*/ 1679227 h 5321520"/>
              <a:gd name="connsiteX1582" fmla="*/ 7847860 w 8404792"/>
              <a:gd name="connsiteY1582" fmla="*/ 1707394 h 5321520"/>
              <a:gd name="connsiteX1583" fmla="*/ 7841507 w 8404792"/>
              <a:gd name="connsiteY1583" fmla="*/ 1718228 h 5321520"/>
              <a:gd name="connsiteX1584" fmla="*/ 7833037 w 8404792"/>
              <a:gd name="connsiteY1584" fmla="*/ 1731228 h 5321520"/>
              <a:gd name="connsiteX1585" fmla="*/ 7837272 w 8404792"/>
              <a:gd name="connsiteY1585" fmla="*/ 1739895 h 5321520"/>
              <a:gd name="connsiteX1586" fmla="*/ 7852095 w 8404792"/>
              <a:gd name="connsiteY1586" fmla="*/ 1726895 h 5321520"/>
              <a:gd name="connsiteX1587" fmla="*/ 7860566 w 8404792"/>
              <a:gd name="connsiteY1587" fmla="*/ 1718228 h 5321520"/>
              <a:gd name="connsiteX1588" fmla="*/ 7869036 w 8404792"/>
              <a:gd name="connsiteY1588" fmla="*/ 1707394 h 5321520"/>
              <a:gd name="connsiteX1589" fmla="*/ 7888095 w 8404792"/>
              <a:gd name="connsiteY1589" fmla="*/ 1698727 h 5321520"/>
              <a:gd name="connsiteX1590" fmla="*/ 7905036 w 8404792"/>
              <a:gd name="connsiteY1590" fmla="*/ 1690060 h 5321520"/>
              <a:gd name="connsiteX1591" fmla="*/ 7919859 w 8404792"/>
              <a:gd name="connsiteY1591" fmla="*/ 1679227 h 5321520"/>
              <a:gd name="connsiteX1592" fmla="*/ 7924094 w 8404792"/>
              <a:gd name="connsiteY1592" fmla="*/ 1683560 h 5321520"/>
              <a:gd name="connsiteX1593" fmla="*/ 7919859 w 8404792"/>
              <a:gd name="connsiteY1593" fmla="*/ 1685727 h 5321520"/>
              <a:gd name="connsiteX1594" fmla="*/ 7915624 w 8404792"/>
              <a:gd name="connsiteY1594" fmla="*/ 1707394 h 5321520"/>
              <a:gd name="connsiteX1595" fmla="*/ 7905036 w 8404792"/>
              <a:gd name="connsiteY1595" fmla="*/ 1716061 h 5321520"/>
              <a:gd name="connsiteX1596" fmla="*/ 7892330 w 8404792"/>
              <a:gd name="connsiteY1596" fmla="*/ 1722561 h 5321520"/>
              <a:gd name="connsiteX1597" fmla="*/ 7879624 w 8404792"/>
              <a:gd name="connsiteY1597" fmla="*/ 1731228 h 5321520"/>
              <a:gd name="connsiteX1598" fmla="*/ 7869036 w 8404792"/>
              <a:gd name="connsiteY1598" fmla="*/ 1735562 h 5321520"/>
              <a:gd name="connsiteX1599" fmla="*/ 7852095 w 8404792"/>
              <a:gd name="connsiteY1599" fmla="*/ 1748562 h 5321520"/>
              <a:gd name="connsiteX1600" fmla="*/ 7833037 w 8404792"/>
              <a:gd name="connsiteY1600" fmla="*/ 1763730 h 5321520"/>
              <a:gd name="connsiteX1601" fmla="*/ 7761038 w 8404792"/>
              <a:gd name="connsiteY1601" fmla="*/ 1813565 h 5321520"/>
              <a:gd name="connsiteX1602" fmla="*/ 7741980 w 8404792"/>
              <a:gd name="connsiteY1602" fmla="*/ 1828732 h 5321520"/>
              <a:gd name="connsiteX1603" fmla="*/ 7725039 w 8404792"/>
              <a:gd name="connsiteY1603" fmla="*/ 1841732 h 5321520"/>
              <a:gd name="connsiteX1604" fmla="*/ 7705980 w 8404792"/>
              <a:gd name="connsiteY1604" fmla="*/ 1848233 h 5321520"/>
              <a:gd name="connsiteX1605" fmla="*/ 7678451 w 8404792"/>
              <a:gd name="connsiteY1605" fmla="*/ 1856900 h 5321520"/>
              <a:gd name="connsiteX1606" fmla="*/ 7669981 w 8404792"/>
              <a:gd name="connsiteY1606" fmla="*/ 1865567 h 5321520"/>
              <a:gd name="connsiteX1607" fmla="*/ 7638217 w 8404792"/>
              <a:gd name="connsiteY1607" fmla="*/ 1865567 h 5321520"/>
              <a:gd name="connsiteX1608" fmla="*/ 7625511 w 8404792"/>
              <a:gd name="connsiteY1608" fmla="*/ 1861233 h 5321520"/>
              <a:gd name="connsiteX1609" fmla="*/ 7606453 w 8404792"/>
              <a:gd name="connsiteY1609" fmla="*/ 1880734 h 5321520"/>
              <a:gd name="connsiteX1610" fmla="*/ 7602218 w 8404792"/>
              <a:gd name="connsiteY1610" fmla="*/ 1889400 h 5321520"/>
              <a:gd name="connsiteX1611" fmla="*/ 7606453 w 8404792"/>
              <a:gd name="connsiteY1611" fmla="*/ 1893733 h 5321520"/>
              <a:gd name="connsiteX1612" fmla="*/ 7614924 w 8404792"/>
              <a:gd name="connsiteY1612" fmla="*/ 1893733 h 5321520"/>
              <a:gd name="connsiteX1613" fmla="*/ 7621276 w 8404792"/>
              <a:gd name="connsiteY1613" fmla="*/ 1889400 h 5321520"/>
              <a:gd name="connsiteX1614" fmla="*/ 7646688 w 8404792"/>
              <a:gd name="connsiteY1614" fmla="*/ 1885066 h 5321520"/>
              <a:gd name="connsiteX1615" fmla="*/ 7657276 w 8404792"/>
              <a:gd name="connsiteY1615" fmla="*/ 1902400 h 5321520"/>
              <a:gd name="connsiteX1616" fmla="*/ 7661511 w 8404792"/>
              <a:gd name="connsiteY1616" fmla="*/ 1954402 h 5321520"/>
              <a:gd name="connsiteX1617" fmla="*/ 7665746 w 8404792"/>
              <a:gd name="connsiteY1617" fmla="*/ 2023738 h 5321520"/>
              <a:gd name="connsiteX1618" fmla="*/ 7665746 w 8404792"/>
              <a:gd name="connsiteY1618" fmla="*/ 2041072 h 5321520"/>
              <a:gd name="connsiteX1619" fmla="*/ 7657276 w 8404792"/>
              <a:gd name="connsiteY1619" fmla="*/ 2060573 h 5321520"/>
              <a:gd name="connsiteX1620" fmla="*/ 7650923 w 8404792"/>
              <a:gd name="connsiteY1620" fmla="*/ 2088740 h 5321520"/>
              <a:gd name="connsiteX1621" fmla="*/ 7625512 w 8404792"/>
              <a:gd name="connsiteY1621" fmla="*/ 2121241 h 5321520"/>
              <a:gd name="connsiteX1622" fmla="*/ 7614924 w 8404792"/>
              <a:gd name="connsiteY1622" fmla="*/ 2142909 h 5321520"/>
              <a:gd name="connsiteX1623" fmla="*/ 7597983 w 8404792"/>
              <a:gd name="connsiteY1623" fmla="*/ 2175410 h 5321520"/>
              <a:gd name="connsiteX1624" fmla="*/ 7597983 w 8404792"/>
              <a:gd name="connsiteY1624" fmla="*/ 2194911 h 5321520"/>
              <a:gd name="connsiteX1625" fmla="*/ 7587395 w 8404792"/>
              <a:gd name="connsiteY1625" fmla="*/ 2218745 h 5321520"/>
              <a:gd name="connsiteX1626" fmla="*/ 7578924 w 8404792"/>
              <a:gd name="connsiteY1626" fmla="*/ 2231745 h 5321520"/>
              <a:gd name="connsiteX1627" fmla="*/ 7570454 w 8404792"/>
              <a:gd name="connsiteY1627" fmla="*/ 2223078 h 5321520"/>
              <a:gd name="connsiteX1628" fmla="*/ 7570454 w 8404792"/>
              <a:gd name="connsiteY1628" fmla="*/ 2207911 h 5321520"/>
              <a:gd name="connsiteX1629" fmla="*/ 7570454 w 8404792"/>
              <a:gd name="connsiteY1629" fmla="*/ 2181910 h 5321520"/>
              <a:gd name="connsiteX1630" fmla="*/ 7561983 w 8404792"/>
              <a:gd name="connsiteY1630" fmla="*/ 2177577 h 5321520"/>
              <a:gd name="connsiteX1631" fmla="*/ 7530219 w 8404792"/>
              <a:gd name="connsiteY1631" fmla="*/ 2177577 h 5321520"/>
              <a:gd name="connsiteX1632" fmla="*/ 7523866 w 8404792"/>
              <a:gd name="connsiteY1632" fmla="*/ 2171076 h 5321520"/>
              <a:gd name="connsiteX1633" fmla="*/ 7487867 w 8404792"/>
              <a:gd name="connsiteY1633" fmla="*/ 2153743 h 5321520"/>
              <a:gd name="connsiteX1634" fmla="*/ 7475161 w 8404792"/>
              <a:gd name="connsiteY1634" fmla="*/ 2138575 h 5321520"/>
              <a:gd name="connsiteX1635" fmla="*/ 7462456 w 8404792"/>
              <a:gd name="connsiteY1635" fmla="*/ 2125575 h 5321520"/>
              <a:gd name="connsiteX1636" fmla="*/ 7451867 w 8404792"/>
              <a:gd name="connsiteY1636" fmla="*/ 2106074 h 5321520"/>
              <a:gd name="connsiteX1637" fmla="*/ 7447632 w 8404792"/>
              <a:gd name="connsiteY1637" fmla="*/ 2110408 h 5321520"/>
              <a:gd name="connsiteX1638" fmla="*/ 7447632 w 8404792"/>
              <a:gd name="connsiteY1638" fmla="*/ 2110407 h 5321520"/>
              <a:gd name="connsiteX1639" fmla="*/ 7443397 w 8404792"/>
              <a:gd name="connsiteY1639" fmla="*/ 2112574 h 5321520"/>
              <a:gd name="connsiteX1640" fmla="*/ 7447632 w 8404792"/>
              <a:gd name="connsiteY1640" fmla="*/ 2125575 h 5321520"/>
              <a:gd name="connsiteX1641" fmla="*/ 7456103 w 8404792"/>
              <a:gd name="connsiteY1641" fmla="*/ 2138575 h 5321520"/>
              <a:gd name="connsiteX1642" fmla="*/ 7470926 w 8404792"/>
              <a:gd name="connsiteY1642" fmla="*/ 2162409 h 5321520"/>
              <a:gd name="connsiteX1643" fmla="*/ 7479396 w 8404792"/>
              <a:gd name="connsiteY1643" fmla="*/ 2177576 h 5321520"/>
              <a:gd name="connsiteX1644" fmla="*/ 7502690 w 8404792"/>
              <a:gd name="connsiteY1644" fmla="*/ 2214411 h 5321520"/>
              <a:gd name="connsiteX1645" fmla="*/ 7506925 w 8404792"/>
              <a:gd name="connsiteY1645" fmla="*/ 2227412 h 5321520"/>
              <a:gd name="connsiteX1646" fmla="*/ 7519631 w 8404792"/>
              <a:gd name="connsiteY1646" fmla="*/ 2240412 h 5321520"/>
              <a:gd name="connsiteX1647" fmla="*/ 7547160 w 8404792"/>
              <a:gd name="connsiteY1647" fmla="*/ 2259913 h 5321520"/>
              <a:gd name="connsiteX1648" fmla="*/ 7566218 w 8404792"/>
              <a:gd name="connsiteY1648" fmla="*/ 2279413 h 5321520"/>
              <a:gd name="connsiteX1649" fmla="*/ 7578924 w 8404792"/>
              <a:gd name="connsiteY1649" fmla="*/ 2307581 h 5321520"/>
              <a:gd name="connsiteX1650" fmla="*/ 7583159 w 8404792"/>
              <a:gd name="connsiteY1650" fmla="*/ 2329249 h 5321520"/>
              <a:gd name="connsiteX1651" fmla="*/ 7583159 w 8404792"/>
              <a:gd name="connsiteY1651" fmla="*/ 2333582 h 5321520"/>
              <a:gd name="connsiteX1652" fmla="*/ 7570454 w 8404792"/>
              <a:gd name="connsiteY1652" fmla="*/ 2402918 h 5321520"/>
              <a:gd name="connsiteX1653" fmla="*/ 7561983 w 8404792"/>
              <a:gd name="connsiteY1653" fmla="*/ 2418085 h 5321520"/>
              <a:gd name="connsiteX1654" fmla="*/ 7561983 w 8404792"/>
              <a:gd name="connsiteY1654" fmla="*/ 2426752 h 5321520"/>
              <a:gd name="connsiteX1655" fmla="*/ 7511160 w 8404792"/>
              <a:gd name="connsiteY1655" fmla="*/ 2441919 h 5321520"/>
              <a:gd name="connsiteX1656" fmla="*/ 7498455 w 8404792"/>
              <a:gd name="connsiteY1656" fmla="*/ 2459253 h 5321520"/>
              <a:gd name="connsiteX1657" fmla="*/ 7494220 w 8404792"/>
              <a:gd name="connsiteY1657" fmla="*/ 2454920 h 5321520"/>
              <a:gd name="connsiteX1658" fmla="*/ 7479396 w 8404792"/>
              <a:gd name="connsiteY1658" fmla="*/ 2454920 h 5321520"/>
              <a:gd name="connsiteX1659" fmla="*/ 7470926 w 8404792"/>
              <a:gd name="connsiteY1659" fmla="*/ 2441919 h 5321520"/>
              <a:gd name="connsiteX1660" fmla="*/ 7470926 w 8404792"/>
              <a:gd name="connsiteY1660" fmla="*/ 2435419 h 5321520"/>
              <a:gd name="connsiteX1661" fmla="*/ 7460338 w 8404792"/>
              <a:gd name="connsiteY1661" fmla="*/ 2409418 h 5321520"/>
              <a:gd name="connsiteX1662" fmla="*/ 7460338 w 8404792"/>
              <a:gd name="connsiteY1662" fmla="*/ 2402918 h 5321520"/>
              <a:gd name="connsiteX1663" fmla="*/ 7456103 w 8404792"/>
              <a:gd name="connsiteY1663" fmla="*/ 2398584 h 5321520"/>
              <a:gd name="connsiteX1664" fmla="*/ 7443397 w 8404792"/>
              <a:gd name="connsiteY1664" fmla="*/ 2394251 h 5321520"/>
              <a:gd name="connsiteX1665" fmla="*/ 7434926 w 8404792"/>
              <a:gd name="connsiteY1665" fmla="*/ 2407251 h 5321520"/>
              <a:gd name="connsiteX1666" fmla="*/ 7424338 w 8404792"/>
              <a:gd name="connsiteY1666" fmla="*/ 2407251 h 5321520"/>
              <a:gd name="connsiteX1667" fmla="*/ 7398927 w 8404792"/>
              <a:gd name="connsiteY1667" fmla="*/ 2385584 h 5321520"/>
              <a:gd name="connsiteX1668" fmla="*/ 7392574 w 8404792"/>
              <a:gd name="connsiteY1668" fmla="*/ 2366083 h 5321520"/>
              <a:gd name="connsiteX1669" fmla="*/ 7392574 w 8404792"/>
              <a:gd name="connsiteY1669" fmla="*/ 2353083 h 5321520"/>
              <a:gd name="connsiteX1670" fmla="*/ 7388339 w 8404792"/>
              <a:gd name="connsiteY1670" fmla="*/ 2344416 h 5321520"/>
              <a:gd name="connsiteX1671" fmla="*/ 7392574 w 8404792"/>
              <a:gd name="connsiteY1671" fmla="*/ 2329249 h 5321520"/>
              <a:gd name="connsiteX1672" fmla="*/ 7388339 w 8404792"/>
              <a:gd name="connsiteY1672" fmla="*/ 2320582 h 5321520"/>
              <a:gd name="connsiteX1673" fmla="*/ 7371398 w 8404792"/>
              <a:gd name="connsiteY1673" fmla="*/ 2311915 h 5321520"/>
              <a:gd name="connsiteX1674" fmla="*/ 7367163 w 8404792"/>
              <a:gd name="connsiteY1674" fmla="*/ 2305415 h 5321520"/>
              <a:gd name="connsiteX1675" fmla="*/ 7388339 w 8404792"/>
              <a:gd name="connsiteY1675" fmla="*/ 2292414 h 5321520"/>
              <a:gd name="connsiteX1676" fmla="*/ 7392574 w 8404792"/>
              <a:gd name="connsiteY1676" fmla="*/ 2283747 h 5321520"/>
              <a:gd name="connsiteX1677" fmla="*/ 7379869 w 8404792"/>
              <a:gd name="connsiteY1677" fmla="*/ 2246912 h 5321520"/>
              <a:gd name="connsiteX1678" fmla="*/ 7367163 w 8404792"/>
              <a:gd name="connsiteY1678" fmla="*/ 2242579 h 5321520"/>
              <a:gd name="connsiteX1679" fmla="*/ 7360810 w 8404792"/>
              <a:gd name="connsiteY1679" fmla="*/ 2223078 h 5321520"/>
              <a:gd name="connsiteX1680" fmla="*/ 7367163 w 8404792"/>
              <a:gd name="connsiteY1680" fmla="*/ 2207911 h 5321520"/>
              <a:gd name="connsiteX1681" fmla="*/ 7379869 w 8404792"/>
              <a:gd name="connsiteY1681" fmla="*/ 2190577 h 5321520"/>
              <a:gd name="connsiteX1682" fmla="*/ 7388339 w 8404792"/>
              <a:gd name="connsiteY1682" fmla="*/ 2177577 h 5321520"/>
              <a:gd name="connsiteX1683" fmla="*/ 7403162 w 8404792"/>
              <a:gd name="connsiteY1683" fmla="*/ 2153743 h 5321520"/>
              <a:gd name="connsiteX1684" fmla="*/ 7392574 w 8404792"/>
              <a:gd name="connsiteY1684" fmla="*/ 2142909 h 5321520"/>
              <a:gd name="connsiteX1685" fmla="*/ 7375633 w 8404792"/>
              <a:gd name="connsiteY1685" fmla="*/ 2142909 h 5321520"/>
              <a:gd name="connsiteX1686" fmla="*/ 7371398 w 8404792"/>
              <a:gd name="connsiteY1686" fmla="*/ 2171076 h 5321520"/>
              <a:gd name="connsiteX1687" fmla="*/ 7362928 w 8404792"/>
              <a:gd name="connsiteY1687" fmla="*/ 2175410 h 5321520"/>
              <a:gd name="connsiteX1688" fmla="*/ 7335399 w 8404792"/>
              <a:gd name="connsiteY1688" fmla="*/ 2194911 h 5321520"/>
              <a:gd name="connsiteX1689" fmla="*/ 7331164 w 8404792"/>
              <a:gd name="connsiteY1689" fmla="*/ 2210078 h 5321520"/>
              <a:gd name="connsiteX1690" fmla="*/ 7329046 w 8404792"/>
              <a:gd name="connsiteY1690" fmla="*/ 2218745 h 5321520"/>
              <a:gd name="connsiteX1691" fmla="*/ 7324811 w 8404792"/>
              <a:gd name="connsiteY1691" fmla="*/ 2227412 h 5321520"/>
              <a:gd name="connsiteX1692" fmla="*/ 7324811 w 8404792"/>
              <a:gd name="connsiteY1692" fmla="*/ 2236079 h 5321520"/>
              <a:gd name="connsiteX1693" fmla="*/ 7331164 w 8404792"/>
              <a:gd name="connsiteY1693" fmla="*/ 2242579 h 5321520"/>
              <a:gd name="connsiteX1694" fmla="*/ 7331164 w 8404792"/>
              <a:gd name="connsiteY1694" fmla="*/ 2251246 h 5321520"/>
              <a:gd name="connsiteX1695" fmla="*/ 7329046 w 8404792"/>
              <a:gd name="connsiteY1695" fmla="*/ 2292414 h 5321520"/>
              <a:gd name="connsiteX1696" fmla="*/ 7329046 w 8404792"/>
              <a:gd name="connsiteY1696" fmla="*/ 2311915 h 5321520"/>
              <a:gd name="connsiteX1697" fmla="*/ 7331164 w 8404792"/>
              <a:gd name="connsiteY1697" fmla="*/ 2324915 h 5321520"/>
              <a:gd name="connsiteX1698" fmla="*/ 7343869 w 8404792"/>
              <a:gd name="connsiteY1698" fmla="*/ 2361750 h 5321520"/>
              <a:gd name="connsiteX1699" fmla="*/ 7360810 w 8404792"/>
              <a:gd name="connsiteY1699" fmla="*/ 2381251 h 5321520"/>
              <a:gd name="connsiteX1700" fmla="*/ 7375633 w 8404792"/>
              <a:gd name="connsiteY1700" fmla="*/ 2389917 h 5321520"/>
              <a:gd name="connsiteX1701" fmla="*/ 7371398 w 8404792"/>
              <a:gd name="connsiteY1701" fmla="*/ 2394251 h 5321520"/>
              <a:gd name="connsiteX1702" fmla="*/ 7362928 w 8404792"/>
              <a:gd name="connsiteY1702" fmla="*/ 2394251 h 5321520"/>
              <a:gd name="connsiteX1703" fmla="*/ 7360810 w 8404792"/>
              <a:gd name="connsiteY1703" fmla="*/ 2402918 h 5321520"/>
              <a:gd name="connsiteX1704" fmla="*/ 7362928 w 8404792"/>
              <a:gd name="connsiteY1704" fmla="*/ 2407251 h 5321520"/>
              <a:gd name="connsiteX1705" fmla="*/ 7379869 w 8404792"/>
              <a:gd name="connsiteY1705" fmla="*/ 2409418 h 5321520"/>
              <a:gd name="connsiteX1706" fmla="*/ 7392574 w 8404792"/>
              <a:gd name="connsiteY1706" fmla="*/ 2435419 h 5321520"/>
              <a:gd name="connsiteX1707" fmla="*/ 7398927 w 8404792"/>
              <a:gd name="connsiteY1707" fmla="*/ 2441919 h 5321520"/>
              <a:gd name="connsiteX1708" fmla="*/ 7398927 w 8404792"/>
              <a:gd name="connsiteY1708" fmla="*/ 2450586 h 5321520"/>
              <a:gd name="connsiteX1709" fmla="*/ 7392574 w 8404792"/>
              <a:gd name="connsiteY1709" fmla="*/ 2450586 h 5321520"/>
              <a:gd name="connsiteX1710" fmla="*/ 7375633 w 8404792"/>
              <a:gd name="connsiteY1710" fmla="*/ 2441919 h 5321520"/>
              <a:gd name="connsiteX1711" fmla="*/ 7343869 w 8404792"/>
              <a:gd name="connsiteY1711" fmla="*/ 2431086 h 5321520"/>
              <a:gd name="connsiteX1712" fmla="*/ 7320576 w 8404792"/>
              <a:gd name="connsiteY1712" fmla="*/ 2431086 h 5321520"/>
              <a:gd name="connsiteX1713" fmla="*/ 7299399 w 8404792"/>
              <a:gd name="connsiteY1713" fmla="*/ 2435419 h 5321520"/>
              <a:gd name="connsiteX1714" fmla="*/ 7299399 w 8404792"/>
              <a:gd name="connsiteY1714" fmla="*/ 2439752 h 5321520"/>
              <a:gd name="connsiteX1715" fmla="*/ 7299400 w 8404792"/>
              <a:gd name="connsiteY1715" fmla="*/ 2439752 h 5321520"/>
              <a:gd name="connsiteX1716" fmla="*/ 7307870 w 8404792"/>
              <a:gd name="connsiteY1716" fmla="*/ 2441919 h 5321520"/>
              <a:gd name="connsiteX1717" fmla="*/ 7320576 w 8404792"/>
              <a:gd name="connsiteY1717" fmla="*/ 2454919 h 5321520"/>
              <a:gd name="connsiteX1718" fmla="*/ 7324811 w 8404792"/>
              <a:gd name="connsiteY1718" fmla="*/ 2454919 h 5321520"/>
              <a:gd name="connsiteX1719" fmla="*/ 7335399 w 8404792"/>
              <a:gd name="connsiteY1719" fmla="*/ 2450586 h 5321520"/>
              <a:gd name="connsiteX1720" fmla="*/ 7343869 w 8404792"/>
              <a:gd name="connsiteY1720" fmla="*/ 2450586 h 5321520"/>
              <a:gd name="connsiteX1721" fmla="*/ 7379869 w 8404792"/>
              <a:gd name="connsiteY1721" fmla="*/ 2472253 h 5321520"/>
              <a:gd name="connsiteX1722" fmla="*/ 7403162 w 8404792"/>
              <a:gd name="connsiteY1722" fmla="*/ 2478754 h 5321520"/>
              <a:gd name="connsiteX1723" fmla="*/ 7420103 w 8404792"/>
              <a:gd name="connsiteY1723" fmla="*/ 2496088 h 5321520"/>
              <a:gd name="connsiteX1724" fmla="*/ 7415868 w 8404792"/>
              <a:gd name="connsiteY1724" fmla="*/ 2504754 h 5321520"/>
              <a:gd name="connsiteX1725" fmla="*/ 7407398 w 8404792"/>
              <a:gd name="connsiteY1725" fmla="*/ 2511255 h 5321520"/>
              <a:gd name="connsiteX1726" fmla="*/ 7411633 w 8404792"/>
              <a:gd name="connsiteY1726" fmla="*/ 2537256 h 5321520"/>
              <a:gd name="connsiteX1727" fmla="*/ 7407398 w 8404792"/>
              <a:gd name="connsiteY1727" fmla="*/ 2539422 h 5321520"/>
              <a:gd name="connsiteX1728" fmla="*/ 7398927 w 8404792"/>
              <a:gd name="connsiteY1728" fmla="*/ 2548089 h 5321520"/>
              <a:gd name="connsiteX1729" fmla="*/ 7426456 w 8404792"/>
              <a:gd name="connsiteY1729" fmla="*/ 2565423 h 5321520"/>
              <a:gd name="connsiteX1730" fmla="*/ 7439162 w 8404792"/>
              <a:gd name="connsiteY1730" fmla="*/ 2584924 h 5321520"/>
              <a:gd name="connsiteX1731" fmla="*/ 7439162 w 8404792"/>
              <a:gd name="connsiteY1731" fmla="*/ 2589258 h 5321520"/>
              <a:gd name="connsiteX1732" fmla="*/ 7430691 w 8404792"/>
              <a:gd name="connsiteY1732" fmla="*/ 2597924 h 5321520"/>
              <a:gd name="connsiteX1733" fmla="*/ 7407398 w 8404792"/>
              <a:gd name="connsiteY1733" fmla="*/ 2593591 h 5321520"/>
              <a:gd name="connsiteX1734" fmla="*/ 7407398 w 8404792"/>
              <a:gd name="connsiteY1734" fmla="*/ 2602258 h 5321520"/>
              <a:gd name="connsiteX1735" fmla="*/ 7415868 w 8404792"/>
              <a:gd name="connsiteY1735" fmla="*/ 2613092 h 5321520"/>
              <a:gd name="connsiteX1736" fmla="*/ 7420103 w 8404792"/>
              <a:gd name="connsiteY1736" fmla="*/ 2613092 h 5321520"/>
              <a:gd name="connsiteX1737" fmla="*/ 7420103 w 8404792"/>
              <a:gd name="connsiteY1737" fmla="*/ 2617425 h 5321520"/>
              <a:gd name="connsiteX1738" fmla="*/ 7403162 w 8404792"/>
              <a:gd name="connsiteY1738" fmla="*/ 2626092 h 5321520"/>
              <a:gd name="connsiteX1739" fmla="*/ 7398927 w 8404792"/>
              <a:gd name="connsiteY1739" fmla="*/ 2621759 h 5321520"/>
              <a:gd name="connsiteX1740" fmla="*/ 7398927 w 8404792"/>
              <a:gd name="connsiteY1740" fmla="*/ 2630426 h 5321520"/>
              <a:gd name="connsiteX1741" fmla="*/ 7407398 w 8404792"/>
              <a:gd name="connsiteY1741" fmla="*/ 2634759 h 5321520"/>
              <a:gd name="connsiteX1742" fmla="*/ 7424339 w 8404792"/>
              <a:gd name="connsiteY1742" fmla="*/ 2636926 h 5321520"/>
              <a:gd name="connsiteX1743" fmla="*/ 7443397 w 8404792"/>
              <a:gd name="connsiteY1743" fmla="*/ 2645593 h 5321520"/>
              <a:gd name="connsiteX1744" fmla="*/ 7447632 w 8404792"/>
              <a:gd name="connsiteY1744" fmla="*/ 2654260 h 5321520"/>
              <a:gd name="connsiteX1745" fmla="*/ 7426456 w 8404792"/>
              <a:gd name="connsiteY1745" fmla="*/ 2673761 h 5321520"/>
              <a:gd name="connsiteX1746" fmla="*/ 7420103 w 8404792"/>
              <a:gd name="connsiteY1746" fmla="*/ 2673761 h 5321520"/>
              <a:gd name="connsiteX1747" fmla="*/ 7394692 w 8404792"/>
              <a:gd name="connsiteY1747" fmla="*/ 2662927 h 5321520"/>
              <a:gd name="connsiteX1748" fmla="*/ 7394692 w 8404792"/>
              <a:gd name="connsiteY1748" fmla="*/ 2673761 h 5321520"/>
              <a:gd name="connsiteX1749" fmla="*/ 7411633 w 8404792"/>
              <a:gd name="connsiteY1749" fmla="*/ 2682427 h 5321520"/>
              <a:gd name="connsiteX1750" fmla="*/ 7426456 w 8404792"/>
              <a:gd name="connsiteY1750" fmla="*/ 2695428 h 5321520"/>
              <a:gd name="connsiteX1751" fmla="*/ 7443397 w 8404792"/>
              <a:gd name="connsiteY1751" fmla="*/ 2691094 h 5321520"/>
              <a:gd name="connsiteX1752" fmla="*/ 7460338 w 8404792"/>
              <a:gd name="connsiteY1752" fmla="*/ 2673761 h 5321520"/>
              <a:gd name="connsiteX1753" fmla="*/ 7479396 w 8404792"/>
              <a:gd name="connsiteY1753" fmla="*/ 2678094 h 5321520"/>
              <a:gd name="connsiteX1754" fmla="*/ 7498455 w 8404792"/>
              <a:gd name="connsiteY1754" fmla="*/ 2673761 h 5321520"/>
              <a:gd name="connsiteX1755" fmla="*/ 7502690 w 8404792"/>
              <a:gd name="connsiteY1755" fmla="*/ 2678094 h 5321520"/>
              <a:gd name="connsiteX1756" fmla="*/ 7523866 w 8404792"/>
              <a:gd name="connsiteY1756" fmla="*/ 2738763 h 5321520"/>
              <a:gd name="connsiteX1757" fmla="*/ 7511161 w 8404792"/>
              <a:gd name="connsiteY1757" fmla="*/ 2747430 h 5321520"/>
              <a:gd name="connsiteX1758" fmla="*/ 7502690 w 8404792"/>
              <a:gd name="connsiteY1758" fmla="*/ 2747430 h 5321520"/>
              <a:gd name="connsiteX1759" fmla="*/ 7506925 w 8404792"/>
              <a:gd name="connsiteY1759" fmla="*/ 2760430 h 5321520"/>
              <a:gd name="connsiteX1760" fmla="*/ 7515396 w 8404792"/>
              <a:gd name="connsiteY1760" fmla="*/ 2764764 h 5321520"/>
              <a:gd name="connsiteX1761" fmla="*/ 7515396 w 8404792"/>
              <a:gd name="connsiteY1761" fmla="*/ 2771264 h 5321520"/>
              <a:gd name="connsiteX1762" fmla="*/ 7525984 w 8404792"/>
              <a:gd name="connsiteY1762" fmla="*/ 2779931 h 5321520"/>
              <a:gd name="connsiteX1763" fmla="*/ 7534454 w 8404792"/>
              <a:gd name="connsiteY1763" fmla="*/ 2779931 h 5321520"/>
              <a:gd name="connsiteX1764" fmla="*/ 7542925 w 8404792"/>
              <a:gd name="connsiteY1764" fmla="*/ 2788598 h 5321520"/>
              <a:gd name="connsiteX1765" fmla="*/ 7547160 w 8404792"/>
              <a:gd name="connsiteY1765" fmla="*/ 2797265 h 5321520"/>
              <a:gd name="connsiteX1766" fmla="*/ 7555630 w 8404792"/>
              <a:gd name="connsiteY1766" fmla="*/ 2816766 h 5321520"/>
              <a:gd name="connsiteX1767" fmla="*/ 7555630 w 8404792"/>
              <a:gd name="connsiteY1767" fmla="*/ 2825433 h 5321520"/>
              <a:gd name="connsiteX1768" fmla="*/ 7547160 w 8404792"/>
              <a:gd name="connsiteY1768" fmla="*/ 2825433 h 5321520"/>
              <a:gd name="connsiteX1769" fmla="*/ 7547160 w 8404792"/>
              <a:gd name="connsiteY1769" fmla="*/ 2821099 h 5321520"/>
              <a:gd name="connsiteX1770" fmla="*/ 7534454 w 8404792"/>
              <a:gd name="connsiteY1770" fmla="*/ 2821099 h 5321520"/>
              <a:gd name="connsiteX1771" fmla="*/ 7525984 w 8404792"/>
              <a:gd name="connsiteY1771" fmla="*/ 2821099 h 5321520"/>
              <a:gd name="connsiteX1772" fmla="*/ 7519631 w 8404792"/>
              <a:gd name="connsiteY1772" fmla="*/ 2816766 h 5321520"/>
              <a:gd name="connsiteX1773" fmla="*/ 7511161 w 8404792"/>
              <a:gd name="connsiteY1773" fmla="*/ 2821099 h 5321520"/>
              <a:gd name="connsiteX1774" fmla="*/ 7515396 w 8404792"/>
              <a:gd name="connsiteY1774" fmla="*/ 2829766 h 5321520"/>
              <a:gd name="connsiteX1775" fmla="*/ 7515396 w 8404792"/>
              <a:gd name="connsiteY1775" fmla="*/ 2834100 h 5321520"/>
              <a:gd name="connsiteX1776" fmla="*/ 7479396 w 8404792"/>
              <a:gd name="connsiteY1776" fmla="*/ 2849267 h 5321520"/>
              <a:gd name="connsiteX1777" fmla="*/ 7470926 w 8404792"/>
              <a:gd name="connsiteY1777" fmla="*/ 2857934 h 5321520"/>
              <a:gd name="connsiteX1778" fmla="*/ 7456103 w 8404792"/>
              <a:gd name="connsiteY1778" fmla="*/ 2873101 h 5321520"/>
              <a:gd name="connsiteX1779" fmla="*/ 7430691 w 8404792"/>
              <a:gd name="connsiteY1779" fmla="*/ 2877434 h 5321520"/>
              <a:gd name="connsiteX1780" fmla="*/ 7424339 w 8404792"/>
              <a:gd name="connsiteY1780" fmla="*/ 2894768 h 5321520"/>
              <a:gd name="connsiteX1781" fmla="*/ 7424339 w 8404792"/>
              <a:gd name="connsiteY1781" fmla="*/ 2901269 h 5321520"/>
              <a:gd name="connsiteX1782" fmla="*/ 7426456 w 8404792"/>
              <a:gd name="connsiteY1782" fmla="*/ 2901269 h 5321520"/>
              <a:gd name="connsiteX1783" fmla="*/ 7439162 w 8404792"/>
              <a:gd name="connsiteY1783" fmla="*/ 2899102 h 5321520"/>
              <a:gd name="connsiteX1784" fmla="*/ 7462456 w 8404792"/>
              <a:gd name="connsiteY1784" fmla="*/ 2886101 h 5321520"/>
              <a:gd name="connsiteX1785" fmla="*/ 7487867 w 8404792"/>
              <a:gd name="connsiteY1785" fmla="*/ 2877434 h 5321520"/>
              <a:gd name="connsiteX1786" fmla="*/ 7502690 w 8404792"/>
              <a:gd name="connsiteY1786" fmla="*/ 2868767 h 5321520"/>
              <a:gd name="connsiteX1787" fmla="*/ 7525984 w 8404792"/>
              <a:gd name="connsiteY1787" fmla="*/ 2868767 h 5321520"/>
              <a:gd name="connsiteX1788" fmla="*/ 7530219 w 8404792"/>
              <a:gd name="connsiteY1788" fmla="*/ 2873101 h 5321520"/>
              <a:gd name="connsiteX1789" fmla="*/ 7525984 w 8404792"/>
              <a:gd name="connsiteY1789" fmla="*/ 2890435 h 5321520"/>
              <a:gd name="connsiteX1790" fmla="*/ 7530219 w 8404792"/>
              <a:gd name="connsiteY1790" fmla="*/ 2894768 h 5321520"/>
              <a:gd name="connsiteX1791" fmla="*/ 7538690 w 8404792"/>
              <a:gd name="connsiteY1791" fmla="*/ 2901269 h 5321520"/>
              <a:gd name="connsiteX1792" fmla="*/ 7547160 w 8404792"/>
              <a:gd name="connsiteY1792" fmla="*/ 2899102 h 5321520"/>
              <a:gd name="connsiteX1793" fmla="*/ 7551395 w 8404792"/>
              <a:gd name="connsiteY1793" fmla="*/ 2890435 h 5321520"/>
              <a:gd name="connsiteX1794" fmla="*/ 7561983 w 8404792"/>
              <a:gd name="connsiteY1794" fmla="*/ 2868767 h 5321520"/>
              <a:gd name="connsiteX1795" fmla="*/ 7574689 w 8404792"/>
              <a:gd name="connsiteY1795" fmla="*/ 2868767 h 5321520"/>
              <a:gd name="connsiteX1796" fmla="*/ 7587395 w 8404792"/>
              <a:gd name="connsiteY1796" fmla="*/ 2890435 h 5321520"/>
              <a:gd name="connsiteX1797" fmla="*/ 7587395 w 8404792"/>
              <a:gd name="connsiteY1797" fmla="*/ 2922936 h 5321520"/>
              <a:gd name="connsiteX1798" fmla="*/ 7589512 w 8404792"/>
              <a:gd name="connsiteY1798" fmla="*/ 2933770 h 5321520"/>
              <a:gd name="connsiteX1799" fmla="*/ 7589512 w 8404792"/>
              <a:gd name="connsiteY1799" fmla="*/ 2938103 h 5321520"/>
              <a:gd name="connsiteX1800" fmla="*/ 7570454 w 8404792"/>
              <a:gd name="connsiteY1800" fmla="*/ 2955437 h 5321520"/>
              <a:gd name="connsiteX1801" fmla="*/ 7561983 w 8404792"/>
              <a:gd name="connsiteY1801" fmla="*/ 2970604 h 5321520"/>
              <a:gd name="connsiteX1802" fmla="*/ 7561983 w 8404792"/>
              <a:gd name="connsiteY1802" fmla="*/ 2979271 h 5321520"/>
              <a:gd name="connsiteX1803" fmla="*/ 7547160 w 8404792"/>
              <a:gd name="connsiteY1803" fmla="*/ 2987938 h 5321520"/>
              <a:gd name="connsiteX1804" fmla="*/ 7534454 w 8404792"/>
              <a:gd name="connsiteY1804" fmla="*/ 2996605 h 5321520"/>
              <a:gd name="connsiteX1805" fmla="*/ 7523866 w 8404792"/>
              <a:gd name="connsiteY1805" fmla="*/ 3003106 h 5321520"/>
              <a:gd name="connsiteX1806" fmla="*/ 7494220 w 8404792"/>
              <a:gd name="connsiteY1806" fmla="*/ 3000939 h 5321520"/>
              <a:gd name="connsiteX1807" fmla="*/ 7487867 w 8404792"/>
              <a:gd name="connsiteY1807" fmla="*/ 2996605 h 5321520"/>
              <a:gd name="connsiteX1808" fmla="*/ 7483632 w 8404792"/>
              <a:gd name="connsiteY1808" fmla="*/ 3000939 h 5321520"/>
              <a:gd name="connsiteX1809" fmla="*/ 7479396 w 8404792"/>
              <a:gd name="connsiteY1809" fmla="*/ 3000939 h 5321520"/>
              <a:gd name="connsiteX1810" fmla="*/ 7475161 w 8404792"/>
              <a:gd name="connsiteY1810" fmla="*/ 2987938 h 5321520"/>
              <a:gd name="connsiteX1811" fmla="*/ 7475161 w 8404792"/>
              <a:gd name="connsiteY1811" fmla="*/ 2983605 h 5321520"/>
              <a:gd name="connsiteX1812" fmla="*/ 7470926 w 8404792"/>
              <a:gd name="connsiteY1812" fmla="*/ 2979271 h 5321520"/>
              <a:gd name="connsiteX1813" fmla="*/ 7462456 w 8404792"/>
              <a:gd name="connsiteY1813" fmla="*/ 2974938 h 5321520"/>
              <a:gd name="connsiteX1814" fmla="*/ 7460338 w 8404792"/>
              <a:gd name="connsiteY1814" fmla="*/ 2979271 h 5321520"/>
              <a:gd name="connsiteX1815" fmla="*/ 7462456 w 8404792"/>
              <a:gd name="connsiteY1815" fmla="*/ 3003106 h 5321520"/>
              <a:gd name="connsiteX1816" fmla="*/ 7460338 w 8404792"/>
              <a:gd name="connsiteY1816" fmla="*/ 3011773 h 5321520"/>
              <a:gd name="connsiteX1817" fmla="*/ 7456103 w 8404792"/>
              <a:gd name="connsiteY1817" fmla="*/ 3007439 h 5321520"/>
              <a:gd name="connsiteX1818" fmla="*/ 7462456 w 8404792"/>
              <a:gd name="connsiteY1818" fmla="*/ 3024773 h 5321520"/>
              <a:gd name="connsiteX1819" fmla="*/ 7475161 w 8404792"/>
              <a:gd name="connsiteY1819" fmla="*/ 3024773 h 5321520"/>
              <a:gd name="connsiteX1820" fmla="*/ 7487867 w 8404792"/>
              <a:gd name="connsiteY1820" fmla="*/ 3035607 h 5321520"/>
              <a:gd name="connsiteX1821" fmla="*/ 7479396 w 8404792"/>
              <a:gd name="connsiteY1821" fmla="*/ 3048607 h 5321520"/>
              <a:gd name="connsiteX1822" fmla="*/ 7483632 w 8404792"/>
              <a:gd name="connsiteY1822" fmla="*/ 3057274 h 5321520"/>
              <a:gd name="connsiteX1823" fmla="*/ 7451867 w 8404792"/>
              <a:gd name="connsiteY1823" fmla="*/ 3098442 h 5321520"/>
              <a:gd name="connsiteX1824" fmla="*/ 7443397 w 8404792"/>
              <a:gd name="connsiteY1824" fmla="*/ 3098442 h 5321520"/>
              <a:gd name="connsiteX1825" fmla="*/ 7426456 w 8404792"/>
              <a:gd name="connsiteY1825" fmla="*/ 3094109 h 5321520"/>
              <a:gd name="connsiteX1826" fmla="*/ 7411633 w 8404792"/>
              <a:gd name="connsiteY1826" fmla="*/ 3094109 h 5321520"/>
              <a:gd name="connsiteX1827" fmla="*/ 7411633 w 8404792"/>
              <a:gd name="connsiteY1827" fmla="*/ 3098442 h 5321520"/>
              <a:gd name="connsiteX1828" fmla="*/ 7424339 w 8404792"/>
              <a:gd name="connsiteY1828" fmla="*/ 3104943 h 5321520"/>
              <a:gd name="connsiteX1829" fmla="*/ 7456103 w 8404792"/>
              <a:gd name="connsiteY1829" fmla="*/ 3104943 h 5321520"/>
              <a:gd name="connsiteX1830" fmla="*/ 7479396 w 8404792"/>
              <a:gd name="connsiteY1830" fmla="*/ 3100609 h 5321520"/>
              <a:gd name="connsiteX1831" fmla="*/ 7506925 w 8404792"/>
              <a:gd name="connsiteY1831" fmla="*/ 3081108 h 5321520"/>
              <a:gd name="connsiteX1832" fmla="*/ 7511161 w 8404792"/>
              <a:gd name="connsiteY1832" fmla="*/ 3072441 h 5321520"/>
              <a:gd name="connsiteX1833" fmla="*/ 7519631 w 8404792"/>
              <a:gd name="connsiteY1833" fmla="*/ 3072441 h 5321520"/>
              <a:gd name="connsiteX1834" fmla="*/ 7530219 w 8404792"/>
              <a:gd name="connsiteY1834" fmla="*/ 3085442 h 5321520"/>
              <a:gd name="connsiteX1835" fmla="*/ 7519631 w 8404792"/>
              <a:gd name="connsiteY1835" fmla="*/ 3109276 h 5321520"/>
              <a:gd name="connsiteX1836" fmla="*/ 7494220 w 8404792"/>
              <a:gd name="connsiteY1836" fmla="*/ 3137444 h 5321520"/>
              <a:gd name="connsiteX1837" fmla="*/ 7466691 w 8404792"/>
              <a:gd name="connsiteY1837" fmla="*/ 3141777 h 5321520"/>
              <a:gd name="connsiteX1838" fmla="*/ 7456103 w 8404792"/>
              <a:gd name="connsiteY1838" fmla="*/ 3150444 h 5321520"/>
              <a:gd name="connsiteX1839" fmla="*/ 7420103 w 8404792"/>
              <a:gd name="connsiteY1839" fmla="*/ 3154778 h 5321520"/>
              <a:gd name="connsiteX1840" fmla="*/ 7394692 w 8404792"/>
              <a:gd name="connsiteY1840" fmla="*/ 3202446 h 5321520"/>
              <a:gd name="connsiteX1841" fmla="*/ 7379869 w 8404792"/>
              <a:gd name="connsiteY1841" fmla="*/ 3202446 h 5321520"/>
              <a:gd name="connsiteX1842" fmla="*/ 7379869 w 8404792"/>
              <a:gd name="connsiteY1842" fmla="*/ 3211113 h 5321520"/>
              <a:gd name="connsiteX1843" fmla="*/ 7384104 w 8404792"/>
              <a:gd name="connsiteY1843" fmla="*/ 3211113 h 5321520"/>
              <a:gd name="connsiteX1844" fmla="*/ 7352340 w 8404792"/>
              <a:gd name="connsiteY1844" fmla="*/ 3230614 h 5321520"/>
              <a:gd name="connsiteX1845" fmla="*/ 7331164 w 8404792"/>
              <a:gd name="connsiteY1845" fmla="*/ 3256615 h 5321520"/>
              <a:gd name="connsiteX1846" fmla="*/ 7316340 w 8404792"/>
              <a:gd name="connsiteY1846" fmla="*/ 3295616 h 5321520"/>
              <a:gd name="connsiteX1847" fmla="*/ 7307870 w 8404792"/>
              <a:gd name="connsiteY1847" fmla="*/ 3345451 h 5321520"/>
              <a:gd name="connsiteX1848" fmla="*/ 7299400 w 8404792"/>
              <a:gd name="connsiteY1848" fmla="*/ 3358452 h 5321520"/>
              <a:gd name="connsiteX1849" fmla="*/ 7284576 w 8404792"/>
              <a:gd name="connsiteY1849" fmla="*/ 3364952 h 5321520"/>
              <a:gd name="connsiteX1850" fmla="*/ 7216813 w 8404792"/>
              <a:gd name="connsiteY1850" fmla="*/ 3377952 h 5321520"/>
              <a:gd name="connsiteX1851" fmla="*/ 7208342 w 8404792"/>
              <a:gd name="connsiteY1851" fmla="*/ 3386619 h 5321520"/>
              <a:gd name="connsiteX1852" fmla="*/ 7201989 w 8404792"/>
              <a:gd name="connsiteY1852" fmla="*/ 3390952 h 5321520"/>
              <a:gd name="connsiteX1853" fmla="*/ 7185048 w 8404792"/>
              <a:gd name="connsiteY1853" fmla="*/ 3401786 h 5321520"/>
              <a:gd name="connsiteX1854" fmla="*/ 7170225 w 8404792"/>
              <a:gd name="connsiteY1854" fmla="*/ 3423454 h 5321520"/>
              <a:gd name="connsiteX1855" fmla="*/ 7140579 w 8404792"/>
              <a:gd name="connsiteY1855" fmla="*/ 3462455 h 5321520"/>
              <a:gd name="connsiteX1856" fmla="*/ 7134226 w 8404792"/>
              <a:gd name="connsiteY1856" fmla="*/ 3479789 h 5321520"/>
              <a:gd name="connsiteX1857" fmla="*/ 7125755 w 8404792"/>
              <a:gd name="connsiteY1857" fmla="*/ 3503623 h 5321520"/>
              <a:gd name="connsiteX1858" fmla="*/ 7125755 w 8404792"/>
              <a:gd name="connsiteY1858" fmla="*/ 3525290 h 5321520"/>
              <a:gd name="connsiteX1859" fmla="*/ 7125755 w 8404792"/>
              <a:gd name="connsiteY1859" fmla="*/ 3544791 h 5321520"/>
              <a:gd name="connsiteX1860" fmla="*/ 7121520 w 8404792"/>
              <a:gd name="connsiteY1860" fmla="*/ 3553458 h 5321520"/>
              <a:gd name="connsiteX1861" fmla="*/ 7117285 w 8404792"/>
              <a:gd name="connsiteY1861" fmla="*/ 3559958 h 5321520"/>
              <a:gd name="connsiteX1862" fmla="*/ 7102462 w 8404792"/>
              <a:gd name="connsiteY1862" fmla="*/ 3559958 h 5321520"/>
              <a:gd name="connsiteX1863" fmla="*/ 7093991 w 8404792"/>
              <a:gd name="connsiteY1863" fmla="*/ 3572959 h 5321520"/>
              <a:gd name="connsiteX1864" fmla="*/ 7085521 w 8404792"/>
              <a:gd name="connsiteY1864" fmla="*/ 3585959 h 5321520"/>
              <a:gd name="connsiteX1865" fmla="*/ 7072815 w 8404792"/>
              <a:gd name="connsiteY1865" fmla="*/ 3601126 h 5321520"/>
              <a:gd name="connsiteX1866" fmla="*/ 7066462 w 8404792"/>
              <a:gd name="connsiteY1866" fmla="*/ 3618460 h 5321520"/>
              <a:gd name="connsiteX1867" fmla="*/ 7038933 w 8404792"/>
              <a:gd name="connsiteY1867" fmla="*/ 3637961 h 5321520"/>
              <a:gd name="connsiteX1868" fmla="*/ 7021992 w 8404792"/>
              <a:gd name="connsiteY1868" fmla="*/ 3661795 h 5321520"/>
              <a:gd name="connsiteX1869" fmla="*/ 7007169 w 8404792"/>
              <a:gd name="connsiteY1869" fmla="*/ 3674796 h 5321520"/>
              <a:gd name="connsiteX1870" fmla="*/ 6985993 w 8404792"/>
              <a:gd name="connsiteY1870" fmla="*/ 3692130 h 5321520"/>
              <a:gd name="connsiteX1871" fmla="*/ 6975405 w 8404792"/>
              <a:gd name="connsiteY1871" fmla="*/ 3702963 h 5321520"/>
              <a:gd name="connsiteX1872" fmla="*/ 6966935 w 8404792"/>
              <a:gd name="connsiteY1872" fmla="*/ 3711630 h 5321520"/>
              <a:gd name="connsiteX1873" fmla="*/ 6949994 w 8404792"/>
              <a:gd name="connsiteY1873" fmla="*/ 3720297 h 5321520"/>
              <a:gd name="connsiteX1874" fmla="*/ 6939406 w 8404792"/>
              <a:gd name="connsiteY1874" fmla="*/ 3720297 h 5321520"/>
              <a:gd name="connsiteX1875" fmla="*/ 6935170 w 8404792"/>
              <a:gd name="connsiteY1875" fmla="*/ 3726797 h 5321520"/>
              <a:gd name="connsiteX1876" fmla="*/ 6935170 w 8404792"/>
              <a:gd name="connsiteY1876" fmla="*/ 3735464 h 5321520"/>
              <a:gd name="connsiteX1877" fmla="*/ 6935170 w 8404792"/>
              <a:gd name="connsiteY1877" fmla="*/ 3739798 h 5321520"/>
              <a:gd name="connsiteX1878" fmla="*/ 6926700 w 8404792"/>
              <a:gd name="connsiteY1878" fmla="*/ 3752798 h 5321520"/>
              <a:gd name="connsiteX1879" fmla="*/ 6913994 w 8404792"/>
              <a:gd name="connsiteY1879" fmla="*/ 3767965 h 5321520"/>
              <a:gd name="connsiteX1880" fmla="*/ 6899171 w 8404792"/>
              <a:gd name="connsiteY1880" fmla="*/ 3767965 h 5321520"/>
              <a:gd name="connsiteX1881" fmla="*/ 6899171 w 8404792"/>
              <a:gd name="connsiteY1881" fmla="*/ 3772299 h 5321520"/>
              <a:gd name="connsiteX1882" fmla="*/ 6894936 w 8404792"/>
              <a:gd name="connsiteY1882" fmla="*/ 3772299 h 5321520"/>
              <a:gd name="connsiteX1883" fmla="*/ 6899171 w 8404792"/>
              <a:gd name="connsiteY1883" fmla="*/ 3780966 h 5321520"/>
              <a:gd name="connsiteX1884" fmla="*/ 6903406 w 8404792"/>
              <a:gd name="connsiteY1884" fmla="*/ 3780966 h 5321520"/>
              <a:gd name="connsiteX1885" fmla="*/ 6907641 w 8404792"/>
              <a:gd name="connsiteY1885" fmla="*/ 3785299 h 5321520"/>
              <a:gd name="connsiteX1886" fmla="*/ 6907641 w 8404792"/>
              <a:gd name="connsiteY1886" fmla="*/ 3791800 h 5321520"/>
              <a:gd name="connsiteX1887" fmla="*/ 6899171 w 8404792"/>
              <a:gd name="connsiteY1887" fmla="*/ 3796133 h 5321520"/>
              <a:gd name="connsiteX1888" fmla="*/ 6882230 w 8404792"/>
              <a:gd name="connsiteY1888" fmla="*/ 3813467 h 5321520"/>
              <a:gd name="connsiteX1889" fmla="*/ 6880113 w 8404792"/>
              <a:gd name="connsiteY1889" fmla="*/ 3824301 h 5321520"/>
              <a:gd name="connsiteX1890" fmla="*/ 6871642 w 8404792"/>
              <a:gd name="connsiteY1890" fmla="*/ 3828634 h 5321520"/>
              <a:gd name="connsiteX1891" fmla="*/ 6852572 w 8404792"/>
              <a:gd name="connsiteY1891" fmla="*/ 3825087 h 5321520"/>
              <a:gd name="connsiteX1892" fmla="*/ 6848349 w 8404792"/>
              <a:gd name="connsiteY1892" fmla="*/ 3824301 h 5321520"/>
              <a:gd name="connsiteX1893" fmla="*/ 6844472 w 8404792"/>
              <a:gd name="connsiteY1893" fmla="*/ 3823309 h 5321520"/>
              <a:gd name="connsiteX1894" fmla="*/ 6848348 w 8404792"/>
              <a:gd name="connsiteY1894" fmla="*/ 3824301 h 5321520"/>
              <a:gd name="connsiteX1895" fmla="*/ 6852572 w 8404792"/>
              <a:gd name="connsiteY1895" fmla="*/ 3825087 h 5321520"/>
              <a:gd name="connsiteX1896" fmla="*/ 6871643 w 8404792"/>
              <a:gd name="connsiteY1896" fmla="*/ 3828635 h 5321520"/>
              <a:gd name="connsiteX1897" fmla="*/ 6880113 w 8404792"/>
              <a:gd name="connsiteY1897" fmla="*/ 3824301 h 5321520"/>
              <a:gd name="connsiteX1898" fmla="*/ 6882231 w 8404792"/>
              <a:gd name="connsiteY1898" fmla="*/ 3832968 h 5321520"/>
              <a:gd name="connsiteX1899" fmla="*/ 6890701 w 8404792"/>
              <a:gd name="connsiteY1899" fmla="*/ 3832968 h 5321520"/>
              <a:gd name="connsiteX1900" fmla="*/ 6886466 w 8404792"/>
              <a:gd name="connsiteY1900" fmla="*/ 3841635 h 5321520"/>
              <a:gd name="connsiteX1901" fmla="*/ 6882231 w 8404792"/>
              <a:gd name="connsiteY1901" fmla="*/ 3845969 h 5321520"/>
              <a:gd name="connsiteX1902" fmla="*/ 6867408 w 8404792"/>
              <a:gd name="connsiteY1902" fmla="*/ 3861136 h 5321520"/>
              <a:gd name="connsiteX1903" fmla="*/ 6850467 w 8404792"/>
              <a:gd name="connsiteY1903" fmla="*/ 3893637 h 5321520"/>
              <a:gd name="connsiteX1904" fmla="*/ 6844114 w 8404792"/>
              <a:gd name="connsiteY1904" fmla="*/ 3919638 h 5321520"/>
              <a:gd name="connsiteX1905" fmla="*/ 6839879 w 8404792"/>
              <a:gd name="connsiteY1905" fmla="*/ 3952139 h 5321520"/>
              <a:gd name="connsiteX1906" fmla="*/ 6812350 w 8404792"/>
              <a:gd name="connsiteY1906" fmla="*/ 4023642 h 5321520"/>
              <a:gd name="connsiteX1907" fmla="*/ 6812350 w 8404792"/>
              <a:gd name="connsiteY1907" fmla="*/ 4040975 h 5321520"/>
              <a:gd name="connsiteX1908" fmla="*/ 6812350 w 8404792"/>
              <a:gd name="connsiteY1908" fmla="*/ 4064810 h 5321520"/>
              <a:gd name="connsiteX1909" fmla="*/ 6814467 w 8404792"/>
              <a:gd name="connsiteY1909" fmla="*/ 4082144 h 5321520"/>
              <a:gd name="connsiteX1910" fmla="*/ 6818702 w 8404792"/>
              <a:gd name="connsiteY1910" fmla="*/ 4118978 h 5321520"/>
              <a:gd name="connsiteX1911" fmla="*/ 6827173 w 8404792"/>
              <a:gd name="connsiteY1911" fmla="*/ 4129812 h 5321520"/>
              <a:gd name="connsiteX1912" fmla="*/ 6831408 w 8404792"/>
              <a:gd name="connsiteY1912" fmla="*/ 4179647 h 5321520"/>
              <a:gd name="connsiteX1913" fmla="*/ 6839878 w 8404792"/>
              <a:gd name="connsiteY1913" fmla="*/ 4183980 h 5321520"/>
              <a:gd name="connsiteX1914" fmla="*/ 6848349 w 8404792"/>
              <a:gd name="connsiteY1914" fmla="*/ 4194814 h 5321520"/>
              <a:gd name="connsiteX1915" fmla="*/ 6848349 w 8404792"/>
              <a:gd name="connsiteY1915" fmla="*/ 4203481 h 5321520"/>
              <a:gd name="connsiteX1916" fmla="*/ 6875878 w 8404792"/>
              <a:gd name="connsiteY1916" fmla="*/ 4268483 h 5321520"/>
              <a:gd name="connsiteX1917" fmla="*/ 6886466 w 8404792"/>
              <a:gd name="connsiteY1917" fmla="*/ 4313985 h 5321520"/>
              <a:gd name="connsiteX1918" fmla="*/ 6930936 w 8404792"/>
              <a:gd name="connsiteY1918" fmla="*/ 4389821 h 5321520"/>
              <a:gd name="connsiteX1919" fmla="*/ 6962700 w 8404792"/>
              <a:gd name="connsiteY1919" fmla="*/ 4435323 h 5321520"/>
              <a:gd name="connsiteX1920" fmla="*/ 6966935 w 8404792"/>
              <a:gd name="connsiteY1920" fmla="*/ 4443990 h 5321520"/>
              <a:gd name="connsiteX1921" fmla="*/ 6985993 w 8404792"/>
              <a:gd name="connsiteY1921" fmla="*/ 4454823 h 5321520"/>
              <a:gd name="connsiteX1922" fmla="*/ 7013522 w 8404792"/>
              <a:gd name="connsiteY1922" fmla="*/ 4482991 h 5321520"/>
              <a:gd name="connsiteX1923" fmla="*/ 7062227 w 8404792"/>
              <a:gd name="connsiteY1923" fmla="*/ 4552327 h 5321520"/>
              <a:gd name="connsiteX1924" fmla="*/ 7062227 w 8404792"/>
              <a:gd name="connsiteY1924" fmla="*/ 4560994 h 5321520"/>
              <a:gd name="connsiteX1925" fmla="*/ 7049522 w 8404792"/>
              <a:gd name="connsiteY1925" fmla="*/ 4578328 h 5321520"/>
              <a:gd name="connsiteX1926" fmla="*/ 7049522 w 8404792"/>
              <a:gd name="connsiteY1926" fmla="*/ 4589161 h 5321520"/>
              <a:gd name="connsiteX1927" fmla="*/ 7066463 w 8404792"/>
              <a:gd name="connsiteY1927" fmla="*/ 4617329 h 5321520"/>
              <a:gd name="connsiteX1928" fmla="*/ 7066463 w 8404792"/>
              <a:gd name="connsiteY1928" fmla="*/ 4630329 h 5321520"/>
              <a:gd name="connsiteX1929" fmla="*/ 7066463 w 8404792"/>
              <a:gd name="connsiteY1929" fmla="*/ 4638996 h 5321520"/>
              <a:gd name="connsiteX1930" fmla="*/ 7104580 w 8404792"/>
              <a:gd name="connsiteY1930" fmla="*/ 4690998 h 5321520"/>
              <a:gd name="connsiteX1931" fmla="*/ 7134226 w 8404792"/>
              <a:gd name="connsiteY1931" fmla="*/ 4764668 h 5321520"/>
              <a:gd name="connsiteX1932" fmla="*/ 7180814 w 8404792"/>
              <a:gd name="connsiteY1932" fmla="*/ 4829670 h 5321520"/>
              <a:gd name="connsiteX1933" fmla="*/ 7193519 w 8404792"/>
              <a:gd name="connsiteY1933" fmla="*/ 4849171 h 5321520"/>
              <a:gd name="connsiteX1934" fmla="*/ 7204107 w 8404792"/>
              <a:gd name="connsiteY1934" fmla="*/ 4903339 h 5321520"/>
              <a:gd name="connsiteX1935" fmla="*/ 7208343 w 8404792"/>
              <a:gd name="connsiteY1935" fmla="*/ 4968341 h 5321520"/>
              <a:gd name="connsiteX1936" fmla="*/ 7204107 w 8404792"/>
              <a:gd name="connsiteY1936" fmla="*/ 5005176 h 5321520"/>
              <a:gd name="connsiteX1937" fmla="*/ 7221048 w 8404792"/>
              <a:gd name="connsiteY1937" fmla="*/ 5076679 h 5321520"/>
              <a:gd name="connsiteX1938" fmla="*/ 7204107 w 8404792"/>
              <a:gd name="connsiteY1938" fmla="*/ 5074512 h 5321520"/>
              <a:gd name="connsiteX1939" fmla="*/ 7193519 w 8404792"/>
              <a:gd name="connsiteY1939" fmla="*/ 5107013 h 5321520"/>
              <a:gd name="connsiteX1940" fmla="*/ 7193519 w 8404792"/>
              <a:gd name="connsiteY1940" fmla="*/ 5126514 h 5321520"/>
              <a:gd name="connsiteX1941" fmla="*/ 7201990 w 8404792"/>
              <a:gd name="connsiteY1941" fmla="*/ 5167682 h 5321520"/>
              <a:gd name="connsiteX1942" fmla="*/ 7201990 w 8404792"/>
              <a:gd name="connsiteY1942" fmla="*/ 5172015 h 5321520"/>
              <a:gd name="connsiteX1943" fmla="*/ 7185049 w 8404792"/>
              <a:gd name="connsiteY1943" fmla="*/ 5200183 h 5321520"/>
              <a:gd name="connsiteX1944" fmla="*/ 7113050 w 8404792"/>
              <a:gd name="connsiteY1944" fmla="*/ 5228350 h 5321520"/>
              <a:gd name="connsiteX1945" fmla="*/ 7093992 w 8404792"/>
              <a:gd name="connsiteY1945" fmla="*/ 5232684 h 5321520"/>
              <a:gd name="connsiteX1946" fmla="*/ 7085521 w 8404792"/>
              <a:gd name="connsiteY1946" fmla="*/ 5239184 h 5321520"/>
              <a:gd name="connsiteX1947" fmla="*/ 7057992 w 8404792"/>
              <a:gd name="connsiteY1947" fmla="*/ 5232684 h 5321520"/>
              <a:gd name="connsiteX1948" fmla="*/ 7053757 w 8404792"/>
              <a:gd name="connsiteY1948" fmla="*/ 5224017 h 5321520"/>
              <a:gd name="connsiteX1949" fmla="*/ 7053757 w 8404792"/>
              <a:gd name="connsiteY1949" fmla="*/ 5215350 h 5321520"/>
              <a:gd name="connsiteX1950" fmla="*/ 7057992 w 8404792"/>
              <a:gd name="connsiteY1950" fmla="*/ 5211017 h 5321520"/>
              <a:gd name="connsiteX1951" fmla="*/ 7066463 w 8404792"/>
              <a:gd name="connsiteY1951" fmla="*/ 5211017 h 5321520"/>
              <a:gd name="connsiteX1952" fmla="*/ 7072815 w 8404792"/>
              <a:gd name="connsiteY1952" fmla="*/ 5215350 h 5321520"/>
              <a:gd name="connsiteX1953" fmla="*/ 7085521 w 8404792"/>
              <a:gd name="connsiteY1953" fmla="*/ 5215350 h 5321520"/>
              <a:gd name="connsiteX1954" fmla="*/ 7077051 w 8404792"/>
              <a:gd name="connsiteY1954" fmla="*/ 5204516 h 5321520"/>
              <a:gd name="connsiteX1955" fmla="*/ 7066463 w 8404792"/>
              <a:gd name="connsiteY1955" fmla="*/ 5195849 h 5321520"/>
              <a:gd name="connsiteX1956" fmla="*/ 7057992 w 8404792"/>
              <a:gd name="connsiteY1956" fmla="*/ 5195849 h 5321520"/>
              <a:gd name="connsiteX1957" fmla="*/ 7038934 w 8404792"/>
              <a:gd name="connsiteY1957" fmla="*/ 5178515 h 5321520"/>
              <a:gd name="connsiteX1958" fmla="*/ 6990229 w 8404792"/>
              <a:gd name="connsiteY1958" fmla="*/ 5117847 h 5321520"/>
              <a:gd name="connsiteX1959" fmla="*/ 6975405 w 8404792"/>
              <a:gd name="connsiteY1959" fmla="*/ 5107013 h 5321520"/>
              <a:gd name="connsiteX1960" fmla="*/ 6930936 w 8404792"/>
              <a:gd name="connsiteY1960" fmla="*/ 5098346 h 5321520"/>
              <a:gd name="connsiteX1961" fmla="*/ 6922465 w 8404792"/>
              <a:gd name="connsiteY1961" fmla="*/ 5094012 h 5321520"/>
              <a:gd name="connsiteX1962" fmla="*/ 6890701 w 8404792"/>
              <a:gd name="connsiteY1962" fmla="*/ 5009509 h 5321520"/>
              <a:gd name="connsiteX1963" fmla="*/ 6871642 w 8404792"/>
              <a:gd name="connsiteY1963" fmla="*/ 5000843 h 5321520"/>
              <a:gd name="connsiteX1964" fmla="*/ 6854702 w 8404792"/>
              <a:gd name="connsiteY1964" fmla="*/ 4992176 h 5321520"/>
              <a:gd name="connsiteX1965" fmla="*/ 6839878 w 8404792"/>
              <a:gd name="connsiteY1965" fmla="*/ 4955341 h 5321520"/>
              <a:gd name="connsiteX1966" fmla="*/ 6839878 w 8404792"/>
              <a:gd name="connsiteY1966" fmla="*/ 4942340 h 5321520"/>
              <a:gd name="connsiteX1967" fmla="*/ 6831408 w 8404792"/>
              <a:gd name="connsiteY1967" fmla="*/ 4918506 h 5321520"/>
              <a:gd name="connsiteX1968" fmla="*/ 6814467 w 8404792"/>
              <a:gd name="connsiteY1968" fmla="*/ 4918506 h 5321520"/>
              <a:gd name="connsiteX1969" fmla="*/ 6814467 w 8404792"/>
              <a:gd name="connsiteY1969" fmla="*/ 4931507 h 5321520"/>
              <a:gd name="connsiteX1970" fmla="*/ 6808114 w 8404792"/>
              <a:gd name="connsiteY1970" fmla="*/ 4931507 h 5321520"/>
              <a:gd name="connsiteX1971" fmla="*/ 6767880 w 8404792"/>
              <a:gd name="connsiteY1971" fmla="*/ 4907673 h 5321520"/>
              <a:gd name="connsiteX1972" fmla="*/ 6740351 w 8404792"/>
              <a:gd name="connsiteY1972" fmla="*/ 4842670 h 5321520"/>
              <a:gd name="connsiteX1973" fmla="*/ 6723410 w 8404792"/>
              <a:gd name="connsiteY1973" fmla="*/ 4825336 h 5321520"/>
              <a:gd name="connsiteX1974" fmla="*/ 6712822 w 8404792"/>
              <a:gd name="connsiteY1974" fmla="*/ 4812336 h 5321520"/>
              <a:gd name="connsiteX1975" fmla="*/ 6712822 w 8404792"/>
              <a:gd name="connsiteY1975" fmla="*/ 4797169 h 5321520"/>
              <a:gd name="connsiteX1976" fmla="*/ 6719175 w 8404792"/>
              <a:gd name="connsiteY1976" fmla="*/ 4792835 h 5321520"/>
              <a:gd name="connsiteX1977" fmla="*/ 6731880 w 8404792"/>
              <a:gd name="connsiteY1977" fmla="*/ 4760334 h 5321520"/>
              <a:gd name="connsiteX1978" fmla="*/ 6740351 w 8404792"/>
              <a:gd name="connsiteY1978" fmla="*/ 4745167 h 5321520"/>
              <a:gd name="connsiteX1979" fmla="*/ 6748821 w 8404792"/>
              <a:gd name="connsiteY1979" fmla="*/ 4732166 h 5321520"/>
              <a:gd name="connsiteX1980" fmla="*/ 6748821 w 8404792"/>
              <a:gd name="connsiteY1980" fmla="*/ 4719166 h 5321520"/>
              <a:gd name="connsiteX1981" fmla="*/ 6740351 w 8404792"/>
              <a:gd name="connsiteY1981" fmla="*/ 4712666 h 5321520"/>
              <a:gd name="connsiteX1982" fmla="*/ 6736115 w 8404792"/>
              <a:gd name="connsiteY1982" fmla="*/ 4714832 h 5321520"/>
              <a:gd name="connsiteX1983" fmla="*/ 6731880 w 8404792"/>
              <a:gd name="connsiteY1983" fmla="*/ 4727833 h 5321520"/>
              <a:gd name="connsiteX1984" fmla="*/ 6723410 w 8404792"/>
              <a:gd name="connsiteY1984" fmla="*/ 4727833 h 5321520"/>
              <a:gd name="connsiteX1985" fmla="*/ 6712822 w 8404792"/>
              <a:gd name="connsiteY1985" fmla="*/ 4703999 h 5321520"/>
              <a:gd name="connsiteX1986" fmla="*/ 6695881 w 8404792"/>
              <a:gd name="connsiteY1986" fmla="*/ 4703999 h 5321520"/>
              <a:gd name="connsiteX1987" fmla="*/ 6691646 w 8404792"/>
              <a:gd name="connsiteY1987" fmla="*/ 4712666 h 5321520"/>
              <a:gd name="connsiteX1988" fmla="*/ 6704351 w 8404792"/>
              <a:gd name="connsiteY1988" fmla="*/ 4740833 h 5321520"/>
              <a:gd name="connsiteX1989" fmla="*/ 6712822 w 8404792"/>
              <a:gd name="connsiteY1989" fmla="*/ 4747334 h 5321520"/>
              <a:gd name="connsiteX1990" fmla="*/ 6704351 w 8404792"/>
              <a:gd name="connsiteY1990" fmla="*/ 4764668 h 5321520"/>
              <a:gd name="connsiteX1991" fmla="*/ 6672587 w 8404792"/>
              <a:gd name="connsiteY1991" fmla="*/ 4745167 h 5321520"/>
              <a:gd name="connsiteX1992" fmla="*/ 6664117 w 8404792"/>
              <a:gd name="connsiteY1992" fmla="*/ 4727833 h 5321520"/>
              <a:gd name="connsiteX1993" fmla="*/ 6664117 w 8404792"/>
              <a:gd name="connsiteY1993" fmla="*/ 4686665 h 5321520"/>
              <a:gd name="connsiteX1994" fmla="*/ 6676822 w 8404792"/>
              <a:gd name="connsiteY1994" fmla="*/ 4630329 h 5321520"/>
              <a:gd name="connsiteX1995" fmla="*/ 6681058 w 8404792"/>
              <a:gd name="connsiteY1995" fmla="*/ 4580494 h 5321520"/>
              <a:gd name="connsiteX1996" fmla="*/ 6668352 w 8404792"/>
              <a:gd name="connsiteY1996" fmla="*/ 4537160 h 5321520"/>
              <a:gd name="connsiteX1997" fmla="*/ 6672587 w 8404792"/>
              <a:gd name="connsiteY1997" fmla="*/ 4519826 h 5321520"/>
              <a:gd name="connsiteX1998" fmla="*/ 6664117 w 8404792"/>
              <a:gd name="connsiteY1998" fmla="*/ 4513325 h 5321520"/>
              <a:gd name="connsiteX1999" fmla="*/ 6632353 w 8404792"/>
              <a:gd name="connsiteY1999" fmla="*/ 4472157 h 5321520"/>
              <a:gd name="connsiteX2000" fmla="*/ 6596353 w 8404792"/>
              <a:gd name="connsiteY2000" fmla="*/ 4472157 h 5321520"/>
              <a:gd name="connsiteX2001" fmla="*/ 6581530 w 8404792"/>
              <a:gd name="connsiteY2001" fmla="*/ 4459157 h 5321520"/>
              <a:gd name="connsiteX2002" fmla="*/ 6573059 w 8404792"/>
              <a:gd name="connsiteY2002" fmla="*/ 4443990 h 5321520"/>
              <a:gd name="connsiteX2003" fmla="*/ 6526472 w 8404792"/>
              <a:gd name="connsiteY2003" fmla="*/ 4407155 h 5321520"/>
              <a:gd name="connsiteX2004" fmla="*/ 6505296 w 8404792"/>
              <a:gd name="connsiteY2004" fmla="*/ 4378987 h 5321520"/>
              <a:gd name="connsiteX2005" fmla="*/ 6486237 w 8404792"/>
              <a:gd name="connsiteY2005" fmla="*/ 4361653 h 5321520"/>
              <a:gd name="connsiteX2006" fmla="*/ 6482002 w 8404792"/>
              <a:gd name="connsiteY2006" fmla="*/ 4350820 h 5321520"/>
              <a:gd name="connsiteX2007" fmla="*/ 6401533 w 8404792"/>
              <a:gd name="connsiteY2007" fmla="*/ 4309652 h 5321520"/>
              <a:gd name="connsiteX2008" fmla="*/ 6350710 w 8404792"/>
              <a:gd name="connsiteY2008" fmla="*/ 4316152 h 5321520"/>
              <a:gd name="connsiteX2009" fmla="*/ 6338005 w 8404792"/>
              <a:gd name="connsiteY2009" fmla="*/ 4337819 h 5321520"/>
              <a:gd name="connsiteX2010" fmla="*/ 6342240 w 8404792"/>
              <a:gd name="connsiteY2010" fmla="*/ 4346486 h 5321520"/>
              <a:gd name="connsiteX2011" fmla="*/ 6342240 w 8404792"/>
              <a:gd name="connsiteY2011" fmla="*/ 4352986 h 5321520"/>
              <a:gd name="connsiteX2012" fmla="*/ 6310476 w 8404792"/>
              <a:gd name="connsiteY2012" fmla="*/ 4357320 h 5321520"/>
              <a:gd name="connsiteX2013" fmla="*/ 6259653 w 8404792"/>
              <a:gd name="connsiteY2013" fmla="*/ 4394155 h 5321520"/>
              <a:gd name="connsiteX2014" fmla="*/ 6238477 w 8404792"/>
              <a:gd name="connsiteY2014" fmla="*/ 4398488 h 5321520"/>
              <a:gd name="connsiteX2015" fmla="*/ 6236359 w 8404792"/>
              <a:gd name="connsiteY2015" fmla="*/ 4407155 h 5321520"/>
              <a:gd name="connsiteX2016" fmla="*/ 6174949 w 8404792"/>
              <a:gd name="connsiteY2016" fmla="*/ 4426656 h 5321520"/>
              <a:gd name="connsiteX2017" fmla="*/ 6164361 w 8404792"/>
              <a:gd name="connsiteY2017" fmla="*/ 4417989 h 5321520"/>
              <a:gd name="connsiteX2018" fmla="*/ 6160125 w 8404792"/>
              <a:gd name="connsiteY2018" fmla="*/ 4411488 h 5321520"/>
              <a:gd name="connsiteX2019" fmla="*/ 6164361 w 8404792"/>
              <a:gd name="connsiteY2019" fmla="*/ 4402821 h 5321520"/>
              <a:gd name="connsiteX2020" fmla="*/ 6168596 w 8404792"/>
              <a:gd name="connsiteY2020" fmla="*/ 4411488 h 5321520"/>
              <a:gd name="connsiteX2021" fmla="*/ 6174949 w 8404792"/>
              <a:gd name="connsiteY2021" fmla="*/ 4415822 h 5321520"/>
              <a:gd name="connsiteX2022" fmla="*/ 6179184 w 8404792"/>
              <a:gd name="connsiteY2022" fmla="*/ 4411488 h 5321520"/>
              <a:gd name="connsiteX2023" fmla="*/ 6179184 w 8404792"/>
              <a:gd name="connsiteY2023" fmla="*/ 4398488 h 5321520"/>
              <a:gd name="connsiteX2024" fmla="*/ 6174949 w 8404792"/>
              <a:gd name="connsiteY2024" fmla="*/ 4385488 h 5321520"/>
              <a:gd name="connsiteX2025" fmla="*/ 6132596 w 8404792"/>
              <a:gd name="connsiteY2025" fmla="*/ 4350820 h 5321520"/>
              <a:gd name="connsiteX2026" fmla="*/ 6128361 w 8404792"/>
              <a:gd name="connsiteY2026" fmla="*/ 4346486 h 5321520"/>
              <a:gd name="connsiteX2027" fmla="*/ 6136832 w 8404792"/>
              <a:gd name="connsiteY2027" fmla="*/ 4342153 h 5321520"/>
              <a:gd name="connsiteX2028" fmla="*/ 6136832 w 8404792"/>
              <a:gd name="connsiteY2028" fmla="*/ 4337819 h 5321520"/>
              <a:gd name="connsiteX2029" fmla="*/ 6128361 w 8404792"/>
              <a:gd name="connsiteY2029" fmla="*/ 4333486 h 5321520"/>
              <a:gd name="connsiteX2030" fmla="*/ 6107185 w 8404792"/>
              <a:gd name="connsiteY2030" fmla="*/ 4324819 h 5321520"/>
              <a:gd name="connsiteX2031" fmla="*/ 6100832 w 8404792"/>
              <a:gd name="connsiteY2031" fmla="*/ 4316152 h 5321520"/>
              <a:gd name="connsiteX2032" fmla="*/ 6092362 w 8404792"/>
              <a:gd name="connsiteY2032" fmla="*/ 4320485 h 5321520"/>
              <a:gd name="connsiteX2033" fmla="*/ 6096597 w 8404792"/>
              <a:gd name="connsiteY2033" fmla="*/ 4333486 h 5321520"/>
              <a:gd name="connsiteX2034" fmla="*/ 6088127 w 8404792"/>
              <a:gd name="connsiteY2034" fmla="*/ 4333486 h 5321520"/>
              <a:gd name="connsiteX2035" fmla="*/ 6047892 w 8404792"/>
              <a:gd name="connsiteY2035" fmla="*/ 4313985 h 5321520"/>
              <a:gd name="connsiteX2036" fmla="*/ 6016128 w 8404792"/>
              <a:gd name="connsiteY2036" fmla="*/ 4300985 h 5321520"/>
              <a:gd name="connsiteX2037" fmla="*/ 5980129 w 8404792"/>
              <a:gd name="connsiteY2037" fmla="*/ 4296651 h 5321520"/>
              <a:gd name="connsiteX2038" fmla="*/ 5973776 w 8404792"/>
              <a:gd name="connsiteY2038" fmla="*/ 4292318 h 5321520"/>
              <a:gd name="connsiteX2039" fmla="*/ 5988599 w 8404792"/>
              <a:gd name="connsiteY2039" fmla="*/ 4281484 h 5321520"/>
              <a:gd name="connsiteX2040" fmla="*/ 5988599 w 8404792"/>
              <a:gd name="connsiteY2040" fmla="*/ 4277150 h 5321520"/>
              <a:gd name="connsiteX2041" fmla="*/ 5978011 w 8404792"/>
              <a:gd name="connsiteY2041" fmla="*/ 4277150 h 5321520"/>
              <a:gd name="connsiteX2042" fmla="*/ 5897542 w 8404792"/>
              <a:gd name="connsiteY2042" fmla="*/ 4300985 h 5321520"/>
              <a:gd name="connsiteX2043" fmla="*/ 5878483 w 8404792"/>
              <a:gd name="connsiteY2043" fmla="*/ 4305318 h 5321520"/>
              <a:gd name="connsiteX2044" fmla="*/ 5861542 w 8404792"/>
              <a:gd name="connsiteY2044" fmla="*/ 4309652 h 5321520"/>
              <a:gd name="connsiteX2045" fmla="*/ 5857307 w 8404792"/>
              <a:gd name="connsiteY2045" fmla="*/ 4309652 h 5321520"/>
              <a:gd name="connsiteX2046" fmla="*/ 5878483 w 8404792"/>
              <a:gd name="connsiteY2046" fmla="*/ 4292318 h 5321520"/>
              <a:gd name="connsiteX2047" fmla="*/ 5878483 w 8404792"/>
              <a:gd name="connsiteY2047" fmla="*/ 4283651 h 5321520"/>
              <a:gd name="connsiteX2048" fmla="*/ 5870013 w 8404792"/>
              <a:gd name="connsiteY2048" fmla="*/ 4283651 h 5321520"/>
              <a:gd name="connsiteX2049" fmla="*/ 5865778 w 8404792"/>
              <a:gd name="connsiteY2049" fmla="*/ 4287984 h 5321520"/>
              <a:gd name="connsiteX2050" fmla="*/ 5853072 w 8404792"/>
              <a:gd name="connsiteY2050" fmla="*/ 4287984 h 5321520"/>
              <a:gd name="connsiteX2051" fmla="*/ 5846719 w 8404792"/>
              <a:gd name="connsiteY2051" fmla="*/ 4283651 h 5321520"/>
              <a:gd name="connsiteX2052" fmla="*/ 5842484 w 8404792"/>
              <a:gd name="connsiteY2052" fmla="*/ 4292318 h 5321520"/>
              <a:gd name="connsiteX2053" fmla="*/ 5834013 w 8404792"/>
              <a:gd name="connsiteY2053" fmla="*/ 4316152 h 5321520"/>
              <a:gd name="connsiteX2054" fmla="*/ 5821308 w 8404792"/>
              <a:gd name="connsiteY2054" fmla="*/ 4320485 h 5321520"/>
              <a:gd name="connsiteX2055" fmla="*/ 5798014 w 8404792"/>
              <a:gd name="connsiteY2055" fmla="*/ 4329152 h 5321520"/>
              <a:gd name="connsiteX2056" fmla="*/ 5793779 w 8404792"/>
              <a:gd name="connsiteY2056" fmla="*/ 4329152 h 5321520"/>
              <a:gd name="connsiteX2057" fmla="*/ 5793779 w 8404792"/>
              <a:gd name="connsiteY2057" fmla="*/ 4316152 h 5321520"/>
              <a:gd name="connsiteX2058" fmla="*/ 5802249 w 8404792"/>
              <a:gd name="connsiteY2058" fmla="*/ 4305318 h 5321520"/>
              <a:gd name="connsiteX2059" fmla="*/ 5793779 w 8404792"/>
              <a:gd name="connsiteY2059" fmla="*/ 4316151 h 5321520"/>
              <a:gd name="connsiteX2060" fmla="*/ 5789544 w 8404792"/>
              <a:gd name="connsiteY2060" fmla="*/ 4316151 h 5321520"/>
              <a:gd name="connsiteX2061" fmla="*/ 5770485 w 8404792"/>
              <a:gd name="connsiteY2061" fmla="*/ 4342152 h 5321520"/>
              <a:gd name="connsiteX2062" fmla="*/ 5753544 w 8404792"/>
              <a:gd name="connsiteY2062" fmla="*/ 4342152 h 5321520"/>
              <a:gd name="connsiteX2063" fmla="*/ 5738721 w 8404792"/>
              <a:gd name="connsiteY2063" fmla="*/ 4342152 h 5321520"/>
              <a:gd name="connsiteX2064" fmla="*/ 5719662 w 8404792"/>
              <a:gd name="connsiteY2064" fmla="*/ 4313985 h 5321520"/>
              <a:gd name="connsiteX2065" fmla="*/ 5706957 w 8404792"/>
              <a:gd name="connsiteY2065" fmla="*/ 4287984 h 5321520"/>
              <a:gd name="connsiteX2066" fmla="*/ 5711192 w 8404792"/>
              <a:gd name="connsiteY2066" fmla="*/ 4277150 h 5321520"/>
              <a:gd name="connsiteX2067" fmla="*/ 5694251 w 8404792"/>
              <a:gd name="connsiteY2067" fmla="*/ 4244649 h 5321520"/>
              <a:gd name="connsiteX2068" fmla="*/ 5683663 w 8404792"/>
              <a:gd name="connsiteY2068" fmla="*/ 4277150 h 5321520"/>
              <a:gd name="connsiteX2069" fmla="*/ 5679428 w 8404792"/>
              <a:gd name="connsiteY2069" fmla="*/ 4320485 h 5321520"/>
              <a:gd name="connsiteX2070" fmla="*/ 5670957 w 8404792"/>
              <a:gd name="connsiteY2070" fmla="*/ 4333485 h 5321520"/>
              <a:gd name="connsiteX2071" fmla="*/ 5643428 w 8404792"/>
              <a:gd name="connsiteY2071" fmla="*/ 4320485 h 5321520"/>
              <a:gd name="connsiteX2072" fmla="*/ 5634958 w 8404792"/>
              <a:gd name="connsiteY2072" fmla="*/ 4329152 h 5321520"/>
              <a:gd name="connsiteX2073" fmla="*/ 5626487 w 8404792"/>
              <a:gd name="connsiteY2073" fmla="*/ 4337819 h 5321520"/>
              <a:gd name="connsiteX2074" fmla="*/ 5592606 w 8404792"/>
              <a:gd name="connsiteY2074" fmla="*/ 4027975 h 5321520"/>
              <a:gd name="connsiteX2075" fmla="*/ 5588370 w 8404792"/>
              <a:gd name="connsiteY2075" fmla="*/ 3999807 h 5321520"/>
              <a:gd name="connsiteX2076" fmla="*/ 5588370 w 8404792"/>
              <a:gd name="connsiteY2076" fmla="*/ 3999808 h 5321520"/>
              <a:gd name="connsiteX2077" fmla="*/ 5592605 w 8404792"/>
              <a:gd name="connsiteY2077" fmla="*/ 4027975 h 5321520"/>
              <a:gd name="connsiteX2078" fmla="*/ 5626487 w 8404792"/>
              <a:gd name="connsiteY2078" fmla="*/ 4337820 h 5321520"/>
              <a:gd name="connsiteX2079" fmla="*/ 5620134 w 8404792"/>
              <a:gd name="connsiteY2079" fmla="*/ 4342153 h 5321520"/>
              <a:gd name="connsiteX2080" fmla="*/ 5603193 w 8404792"/>
              <a:gd name="connsiteY2080" fmla="*/ 4333486 h 5321520"/>
              <a:gd name="connsiteX2081" fmla="*/ 5598958 w 8404792"/>
              <a:gd name="connsiteY2081" fmla="*/ 4324819 h 5321520"/>
              <a:gd name="connsiteX2082" fmla="*/ 5571429 w 8404792"/>
              <a:gd name="connsiteY2082" fmla="*/ 4337820 h 5321520"/>
              <a:gd name="connsiteX2083" fmla="*/ 5552371 w 8404792"/>
              <a:gd name="connsiteY2083" fmla="*/ 4329153 h 5321520"/>
              <a:gd name="connsiteX2084" fmla="*/ 5476137 w 8404792"/>
              <a:gd name="connsiteY2084" fmla="*/ 4352987 h 5321520"/>
              <a:gd name="connsiteX2085" fmla="*/ 5440137 w 8404792"/>
              <a:gd name="connsiteY2085" fmla="*/ 4383321 h 5321520"/>
              <a:gd name="connsiteX2086" fmla="*/ 5416844 w 8404792"/>
              <a:gd name="connsiteY2086" fmla="*/ 4383321 h 5321520"/>
              <a:gd name="connsiteX2087" fmla="*/ 5372374 w 8404792"/>
              <a:gd name="connsiteY2087" fmla="*/ 4374654 h 5321520"/>
              <a:gd name="connsiteX2088" fmla="*/ 5334257 w 8404792"/>
              <a:gd name="connsiteY2088" fmla="*/ 4352987 h 5321520"/>
              <a:gd name="connsiteX2089" fmla="*/ 5321552 w 8404792"/>
              <a:gd name="connsiteY2089" fmla="*/ 4350820 h 5321520"/>
              <a:gd name="connsiteX2090" fmla="*/ 5308846 w 8404792"/>
              <a:gd name="connsiteY2090" fmla="*/ 4357320 h 5321520"/>
              <a:gd name="connsiteX2091" fmla="*/ 5281317 w 8404792"/>
              <a:gd name="connsiteY2091" fmla="*/ 4385488 h 5321520"/>
              <a:gd name="connsiteX2092" fmla="*/ 5277082 w 8404792"/>
              <a:gd name="connsiteY2092" fmla="*/ 4398489 h 5321520"/>
              <a:gd name="connsiteX2093" fmla="*/ 5294023 w 8404792"/>
              <a:gd name="connsiteY2093" fmla="*/ 4415823 h 5321520"/>
              <a:gd name="connsiteX2094" fmla="*/ 5304611 w 8404792"/>
              <a:gd name="connsiteY2094" fmla="*/ 4417989 h 5321520"/>
              <a:gd name="connsiteX2095" fmla="*/ 5340610 w 8404792"/>
              <a:gd name="connsiteY2095" fmla="*/ 4417989 h 5321520"/>
              <a:gd name="connsiteX2096" fmla="*/ 5361786 w 8404792"/>
              <a:gd name="connsiteY2096" fmla="*/ 4402822 h 5321520"/>
              <a:gd name="connsiteX2097" fmla="*/ 5372374 w 8404792"/>
              <a:gd name="connsiteY2097" fmla="*/ 4398489 h 5321520"/>
              <a:gd name="connsiteX2098" fmla="*/ 5393550 w 8404792"/>
              <a:gd name="connsiteY2098" fmla="*/ 4398489 h 5321520"/>
              <a:gd name="connsiteX2099" fmla="*/ 5404138 w 8404792"/>
              <a:gd name="connsiteY2099" fmla="*/ 4398489 h 5321520"/>
              <a:gd name="connsiteX2100" fmla="*/ 5404138 w 8404792"/>
              <a:gd name="connsiteY2100" fmla="*/ 4402822 h 5321520"/>
              <a:gd name="connsiteX2101" fmla="*/ 5399903 w 8404792"/>
              <a:gd name="connsiteY2101" fmla="*/ 4411489 h 5321520"/>
              <a:gd name="connsiteX2102" fmla="*/ 5385080 w 8404792"/>
              <a:gd name="connsiteY2102" fmla="*/ 4422323 h 5321520"/>
              <a:gd name="connsiteX2103" fmla="*/ 5389315 w 8404792"/>
              <a:gd name="connsiteY2103" fmla="*/ 4435323 h 5321520"/>
              <a:gd name="connsiteX2104" fmla="*/ 5399903 w 8404792"/>
              <a:gd name="connsiteY2104" fmla="*/ 4443990 h 5321520"/>
              <a:gd name="connsiteX2105" fmla="*/ 5412609 w 8404792"/>
              <a:gd name="connsiteY2105" fmla="*/ 4443990 h 5321520"/>
              <a:gd name="connsiteX2106" fmla="*/ 5421079 w 8404792"/>
              <a:gd name="connsiteY2106" fmla="*/ 4439657 h 5321520"/>
              <a:gd name="connsiteX2107" fmla="*/ 5435903 w 8404792"/>
              <a:gd name="connsiteY2107" fmla="*/ 4415823 h 5321520"/>
              <a:gd name="connsiteX2108" fmla="*/ 5467667 w 8404792"/>
              <a:gd name="connsiteY2108" fmla="*/ 4398489 h 5321520"/>
              <a:gd name="connsiteX2109" fmla="*/ 5480372 w 8404792"/>
              <a:gd name="connsiteY2109" fmla="*/ 4389822 h 5321520"/>
              <a:gd name="connsiteX2110" fmla="*/ 5493078 w 8404792"/>
              <a:gd name="connsiteY2110" fmla="*/ 4389822 h 5321520"/>
              <a:gd name="connsiteX2111" fmla="*/ 5499431 w 8404792"/>
              <a:gd name="connsiteY2111" fmla="*/ 4402822 h 5321520"/>
              <a:gd name="connsiteX2112" fmla="*/ 5493078 w 8404792"/>
              <a:gd name="connsiteY2112" fmla="*/ 4417989 h 5321520"/>
              <a:gd name="connsiteX2113" fmla="*/ 5499431 w 8404792"/>
              <a:gd name="connsiteY2113" fmla="*/ 4426656 h 5321520"/>
              <a:gd name="connsiteX2114" fmla="*/ 5495196 w 8404792"/>
              <a:gd name="connsiteY2114" fmla="*/ 4439657 h 5321520"/>
              <a:gd name="connsiteX2115" fmla="*/ 5480372 w 8404792"/>
              <a:gd name="connsiteY2115" fmla="*/ 4448324 h 5321520"/>
              <a:gd name="connsiteX2116" fmla="*/ 5457079 w 8404792"/>
              <a:gd name="connsiteY2116" fmla="*/ 4482992 h 5321520"/>
              <a:gd name="connsiteX2117" fmla="*/ 5429550 w 8404792"/>
              <a:gd name="connsiteY2117" fmla="*/ 4504659 h 5321520"/>
              <a:gd name="connsiteX2118" fmla="*/ 5429550 w 8404792"/>
              <a:gd name="connsiteY2118" fmla="*/ 4519826 h 5321520"/>
              <a:gd name="connsiteX2119" fmla="*/ 5435903 w 8404792"/>
              <a:gd name="connsiteY2119" fmla="*/ 4537160 h 5321520"/>
              <a:gd name="connsiteX2120" fmla="*/ 5471902 w 8404792"/>
              <a:gd name="connsiteY2120" fmla="*/ 4556661 h 5321520"/>
              <a:gd name="connsiteX2121" fmla="*/ 5531195 w 8404792"/>
              <a:gd name="connsiteY2121" fmla="*/ 4580495 h 5321520"/>
              <a:gd name="connsiteX2122" fmla="*/ 5535430 w 8404792"/>
              <a:gd name="connsiteY2122" fmla="*/ 4593496 h 5321520"/>
              <a:gd name="connsiteX2123" fmla="*/ 5531195 w 8404792"/>
              <a:gd name="connsiteY2123" fmla="*/ 4606496 h 5321520"/>
              <a:gd name="connsiteX2124" fmla="*/ 5524842 w 8404792"/>
              <a:gd name="connsiteY2124" fmla="*/ 4610830 h 5321520"/>
              <a:gd name="connsiteX2125" fmla="*/ 5476137 w 8404792"/>
              <a:gd name="connsiteY2125" fmla="*/ 4630330 h 5321520"/>
              <a:gd name="connsiteX2126" fmla="*/ 5467667 w 8404792"/>
              <a:gd name="connsiteY2126" fmla="*/ 4593496 h 5321520"/>
              <a:gd name="connsiteX2127" fmla="*/ 5444373 w 8404792"/>
              <a:gd name="connsiteY2127" fmla="*/ 4580495 h 5321520"/>
              <a:gd name="connsiteX2128" fmla="*/ 5393550 w 8404792"/>
              <a:gd name="connsiteY2128" fmla="*/ 4560994 h 5321520"/>
              <a:gd name="connsiteX2129" fmla="*/ 5385080 w 8404792"/>
              <a:gd name="connsiteY2129" fmla="*/ 4541494 h 5321520"/>
              <a:gd name="connsiteX2130" fmla="*/ 5372374 w 8404792"/>
              <a:gd name="connsiteY2130" fmla="*/ 4537160 h 5321520"/>
              <a:gd name="connsiteX2131" fmla="*/ 5361786 w 8404792"/>
              <a:gd name="connsiteY2131" fmla="*/ 4541494 h 5321520"/>
              <a:gd name="connsiteX2132" fmla="*/ 5353316 w 8404792"/>
              <a:gd name="connsiteY2132" fmla="*/ 4580495 h 5321520"/>
              <a:gd name="connsiteX2133" fmla="*/ 5357551 w 8404792"/>
              <a:gd name="connsiteY2133" fmla="*/ 4584829 h 5321520"/>
              <a:gd name="connsiteX2134" fmla="*/ 5357551 w 8404792"/>
              <a:gd name="connsiteY2134" fmla="*/ 4593496 h 5321520"/>
              <a:gd name="connsiteX2135" fmla="*/ 5334257 w 8404792"/>
              <a:gd name="connsiteY2135" fmla="*/ 4610830 h 5321520"/>
              <a:gd name="connsiteX2136" fmla="*/ 5321552 w 8404792"/>
              <a:gd name="connsiteY2136" fmla="*/ 4610830 h 5321520"/>
              <a:gd name="connsiteX2137" fmla="*/ 5304611 w 8404792"/>
              <a:gd name="connsiteY2137" fmla="*/ 4589162 h 5321520"/>
              <a:gd name="connsiteX2138" fmla="*/ 5298258 w 8404792"/>
              <a:gd name="connsiteY2138" fmla="*/ 4584829 h 5321520"/>
              <a:gd name="connsiteX2139" fmla="*/ 5281317 w 8404792"/>
              <a:gd name="connsiteY2139" fmla="*/ 4593496 h 5321520"/>
              <a:gd name="connsiteX2140" fmla="*/ 5272846 w 8404792"/>
              <a:gd name="connsiteY2140" fmla="*/ 4584829 h 5321520"/>
              <a:gd name="connsiteX2141" fmla="*/ 5266494 w 8404792"/>
              <a:gd name="connsiteY2141" fmla="*/ 4584829 h 5321520"/>
              <a:gd name="connsiteX2142" fmla="*/ 5241082 w 8404792"/>
              <a:gd name="connsiteY2142" fmla="*/ 4612996 h 5321520"/>
              <a:gd name="connsiteX2143" fmla="*/ 5213553 w 8404792"/>
              <a:gd name="connsiteY2143" fmla="*/ 4612996 h 5321520"/>
              <a:gd name="connsiteX2144" fmla="*/ 5205083 w 8404792"/>
              <a:gd name="connsiteY2144" fmla="*/ 4606496 h 5321520"/>
              <a:gd name="connsiteX2145" fmla="*/ 5173319 w 8404792"/>
              <a:gd name="connsiteY2145" fmla="*/ 4602163 h 5321520"/>
              <a:gd name="connsiteX2146" fmla="*/ 5135202 w 8404792"/>
              <a:gd name="connsiteY2146" fmla="*/ 4545827 h 5321520"/>
              <a:gd name="connsiteX2147" fmla="*/ 5109790 w 8404792"/>
              <a:gd name="connsiteY2147" fmla="*/ 4541494 h 5321520"/>
              <a:gd name="connsiteX2148" fmla="*/ 5086497 w 8404792"/>
              <a:gd name="connsiteY2148" fmla="*/ 4528493 h 5321520"/>
              <a:gd name="connsiteX2149" fmla="*/ 5075909 w 8404792"/>
              <a:gd name="connsiteY2149" fmla="*/ 4515493 h 5321520"/>
              <a:gd name="connsiteX2150" fmla="*/ 5071673 w 8404792"/>
              <a:gd name="connsiteY2150" fmla="*/ 4513326 h 5321520"/>
              <a:gd name="connsiteX2151" fmla="*/ 5067438 w 8404792"/>
              <a:gd name="connsiteY2151" fmla="*/ 4513326 h 5321520"/>
              <a:gd name="connsiteX2152" fmla="*/ 5063203 w 8404792"/>
              <a:gd name="connsiteY2152" fmla="*/ 4508993 h 5321520"/>
              <a:gd name="connsiteX2153" fmla="*/ 5067438 w 8404792"/>
              <a:gd name="connsiteY2153" fmla="*/ 4500326 h 5321520"/>
              <a:gd name="connsiteX2154" fmla="*/ 5054733 w 8404792"/>
              <a:gd name="connsiteY2154" fmla="*/ 4495992 h 5321520"/>
              <a:gd name="connsiteX2155" fmla="*/ 5050497 w 8404792"/>
              <a:gd name="connsiteY2155" fmla="*/ 4500326 h 5321520"/>
              <a:gd name="connsiteX2156" fmla="*/ 5031439 w 8404792"/>
              <a:gd name="connsiteY2156" fmla="*/ 4495992 h 5321520"/>
              <a:gd name="connsiteX2157" fmla="*/ 5027204 w 8404792"/>
              <a:gd name="connsiteY2157" fmla="*/ 4491659 h 5321520"/>
              <a:gd name="connsiteX2158" fmla="*/ 5022968 w 8404792"/>
              <a:gd name="connsiteY2158" fmla="*/ 4480825 h 5321520"/>
              <a:gd name="connsiteX2159" fmla="*/ 5012380 w 8404792"/>
              <a:gd name="connsiteY2159" fmla="*/ 4480825 h 5321520"/>
              <a:gd name="connsiteX2160" fmla="*/ 4980616 w 8404792"/>
              <a:gd name="connsiteY2160" fmla="*/ 4513326 h 5321520"/>
              <a:gd name="connsiteX2161" fmla="*/ 4995440 w 8404792"/>
              <a:gd name="connsiteY2161" fmla="*/ 4528493 h 5321520"/>
              <a:gd name="connsiteX2162" fmla="*/ 4986969 w 8404792"/>
              <a:gd name="connsiteY2162" fmla="*/ 4532827 h 5321520"/>
              <a:gd name="connsiteX2163" fmla="*/ 4936146 w 8404792"/>
              <a:gd name="connsiteY2163" fmla="*/ 4537160 h 5321520"/>
              <a:gd name="connsiteX2164" fmla="*/ 4845089 w 8404792"/>
              <a:gd name="connsiteY2164" fmla="*/ 4519826 h 5321520"/>
              <a:gd name="connsiteX2165" fmla="*/ 4792149 w 8404792"/>
              <a:gd name="connsiteY2165" fmla="*/ 4495992 h 5321520"/>
              <a:gd name="connsiteX2166" fmla="*/ 4673563 w 8404792"/>
              <a:gd name="connsiteY2166" fmla="*/ 4515493 h 5321520"/>
              <a:gd name="connsiteX2167" fmla="*/ 4677797 w 8404792"/>
              <a:gd name="connsiteY2167" fmla="*/ 4519825 h 5321520"/>
              <a:gd name="connsiteX2168" fmla="*/ 4673562 w 8404792"/>
              <a:gd name="connsiteY2168" fmla="*/ 4524159 h 5321520"/>
              <a:gd name="connsiteX2169" fmla="*/ 4633327 w 8404792"/>
              <a:gd name="connsiteY2169" fmla="*/ 4528492 h 5321520"/>
              <a:gd name="connsiteX2170" fmla="*/ 4559211 w 8404792"/>
              <a:gd name="connsiteY2170" fmla="*/ 4560993 h 5321520"/>
              <a:gd name="connsiteX2171" fmla="*/ 4550741 w 8404792"/>
              <a:gd name="connsiteY2171" fmla="*/ 4552327 h 5321520"/>
              <a:gd name="connsiteX2172" fmla="*/ 4514741 w 8404792"/>
              <a:gd name="connsiteY2172" fmla="*/ 4556660 h 5321520"/>
              <a:gd name="connsiteX2173" fmla="*/ 4510506 w 8404792"/>
              <a:gd name="connsiteY2173" fmla="*/ 4545826 h 5321520"/>
              <a:gd name="connsiteX2174" fmla="*/ 4518977 w 8404792"/>
              <a:gd name="connsiteY2174" fmla="*/ 4519825 h 5321520"/>
              <a:gd name="connsiteX2175" fmla="*/ 4510506 w 8404792"/>
              <a:gd name="connsiteY2175" fmla="*/ 4519825 h 5321520"/>
              <a:gd name="connsiteX2176" fmla="*/ 4478742 w 8404792"/>
              <a:gd name="connsiteY2176" fmla="*/ 4532826 h 5321520"/>
              <a:gd name="connsiteX2177" fmla="*/ 4474507 w 8404792"/>
              <a:gd name="connsiteY2177" fmla="*/ 4556660 h 5321520"/>
              <a:gd name="connsiteX2178" fmla="*/ 4495683 w 8404792"/>
              <a:gd name="connsiteY2178" fmla="*/ 4584828 h 5321520"/>
              <a:gd name="connsiteX2179" fmla="*/ 4495683 w 8404792"/>
              <a:gd name="connsiteY2179" fmla="*/ 4593495 h 5321520"/>
              <a:gd name="connsiteX2180" fmla="*/ 4442743 w 8404792"/>
              <a:gd name="connsiteY2180" fmla="*/ 4634663 h 5321520"/>
              <a:gd name="connsiteX2181" fmla="*/ 4438507 w 8404792"/>
              <a:gd name="connsiteY2181" fmla="*/ 4658497 h 5321520"/>
              <a:gd name="connsiteX2182" fmla="*/ 4336862 w 8404792"/>
              <a:gd name="connsiteY2182" fmla="*/ 4727833 h 5321520"/>
              <a:gd name="connsiteX2183" fmla="*/ 4275451 w 8404792"/>
              <a:gd name="connsiteY2183" fmla="*/ 4747333 h 5321520"/>
              <a:gd name="connsiteX2184" fmla="*/ 4269099 w 8404792"/>
              <a:gd name="connsiteY2184" fmla="*/ 4756000 h 5321520"/>
              <a:gd name="connsiteX2185" fmla="*/ 4260628 w 8404792"/>
              <a:gd name="connsiteY2185" fmla="*/ 4756000 h 5321520"/>
              <a:gd name="connsiteX2186" fmla="*/ 4256393 w 8404792"/>
              <a:gd name="connsiteY2186" fmla="*/ 4745167 h 5321520"/>
              <a:gd name="connsiteX2187" fmla="*/ 4260628 w 8404792"/>
              <a:gd name="connsiteY2187" fmla="*/ 4740833 h 5321520"/>
              <a:gd name="connsiteX2188" fmla="*/ 4260628 w 8404792"/>
              <a:gd name="connsiteY2188" fmla="*/ 4736500 h 5321520"/>
              <a:gd name="connsiteX2189" fmla="*/ 4243687 w 8404792"/>
              <a:gd name="connsiteY2189" fmla="*/ 4740833 h 5321520"/>
              <a:gd name="connsiteX2190" fmla="*/ 4239452 w 8404792"/>
              <a:gd name="connsiteY2190" fmla="*/ 4747333 h 5321520"/>
              <a:gd name="connsiteX2191" fmla="*/ 4197100 w 8404792"/>
              <a:gd name="connsiteY2191" fmla="*/ 4760334 h 5321520"/>
              <a:gd name="connsiteX2192" fmla="*/ 4197100 w 8404792"/>
              <a:gd name="connsiteY2192" fmla="*/ 4769001 h 5321520"/>
              <a:gd name="connsiteX2193" fmla="*/ 4224629 w 8404792"/>
              <a:gd name="connsiteY2193" fmla="*/ 4779834 h 5321520"/>
              <a:gd name="connsiteX2194" fmla="*/ 4224629 w 8404792"/>
              <a:gd name="connsiteY2194" fmla="*/ 4788501 h 5321520"/>
              <a:gd name="connsiteX2195" fmla="*/ 4224629 w 8404792"/>
              <a:gd name="connsiteY2195" fmla="*/ 4792835 h 5321520"/>
              <a:gd name="connsiteX2196" fmla="*/ 4216158 w 8404792"/>
              <a:gd name="connsiteY2196" fmla="*/ 4797168 h 5321520"/>
              <a:gd name="connsiteX2197" fmla="*/ 4175924 w 8404792"/>
              <a:gd name="connsiteY2197" fmla="*/ 4810169 h 5321520"/>
              <a:gd name="connsiteX2198" fmla="*/ 4169571 w 8404792"/>
              <a:gd name="connsiteY2198" fmla="*/ 4805835 h 5321520"/>
              <a:gd name="connsiteX2199" fmla="*/ 4165336 w 8404792"/>
              <a:gd name="connsiteY2199" fmla="*/ 4805835 h 5321520"/>
              <a:gd name="connsiteX2200" fmla="*/ 4156865 w 8404792"/>
              <a:gd name="connsiteY2200" fmla="*/ 4805835 h 5321520"/>
              <a:gd name="connsiteX2201" fmla="*/ 4152630 w 8404792"/>
              <a:gd name="connsiteY2201" fmla="*/ 4810169 h 5321520"/>
              <a:gd name="connsiteX2202" fmla="*/ 4152630 w 8404792"/>
              <a:gd name="connsiteY2202" fmla="*/ 4834003 h 5321520"/>
              <a:gd name="connsiteX2203" fmla="*/ 4148395 w 8404792"/>
              <a:gd name="connsiteY2203" fmla="*/ 4838337 h 5321520"/>
              <a:gd name="connsiteX2204" fmla="*/ 4144160 w 8404792"/>
              <a:gd name="connsiteY2204" fmla="*/ 4844837 h 5321520"/>
              <a:gd name="connsiteX2205" fmla="*/ 4133571 w 8404792"/>
              <a:gd name="connsiteY2205" fmla="*/ 4844837 h 5321520"/>
              <a:gd name="connsiteX2206" fmla="*/ 4125101 w 8404792"/>
              <a:gd name="connsiteY2206" fmla="*/ 4838337 h 5321520"/>
              <a:gd name="connsiteX2207" fmla="*/ 4120866 w 8404792"/>
              <a:gd name="connsiteY2207" fmla="*/ 4844837 h 5321520"/>
              <a:gd name="connsiteX2208" fmla="*/ 4112395 w 8404792"/>
              <a:gd name="connsiteY2208" fmla="*/ 4844837 h 5321520"/>
              <a:gd name="connsiteX2209" fmla="*/ 4106043 w 8404792"/>
              <a:gd name="connsiteY2209" fmla="*/ 4842670 h 5321520"/>
              <a:gd name="connsiteX2210" fmla="*/ 4097572 w 8404792"/>
              <a:gd name="connsiteY2210" fmla="*/ 4853504 h 5321520"/>
              <a:gd name="connsiteX2211" fmla="*/ 4112395 w 8404792"/>
              <a:gd name="connsiteY2211" fmla="*/ 4866504 h 5321520"/>
              <a:gd name="connsiteX2212" fmla="*/ 4106043 w 8404792"/>
              <a:gd name="connsiteY2212" fmla="*/ 4894672 h 5321520"/>
              <a:gd name="connsiteX2213" fmla="*/ 4074278 w 8404792"/>
              <a:gd name="connsiteY2213" fmla="*/ 4914173 h 5321520"/>
              <a:gd name="connsiteX2214" fmla="*/ 4057337 w 8404792"/>
              <a:gd name="connsiteY2214" fmla="*/ 4903339 h 5321520"/>
              <a:gd name="connsiteX2215" fmla="*/ 4046749 w 8404792"/>
              <a:gd name="connsiteY2215" fmla="*/ 4918506 h 5321520"/>
              <a:gd name="connsiteX2216" fmla="*/ 4048868 w 8404792"/>
              <a:gd name="connsiteY2216" fmla="*/ 4942340 h 5321520"/>
              <a:gd name="connsiteX2217" fmla="*/ 4061573 w 8404792"/>
              <a:gd name="connsiteY2217" fmla="*/ 4946674 h 5321520"/>
              <a:gd name="connsiteX2218" fmla="*/ 4046749 w 8404792"/>
              <a:gd name="connsiteY2218" fmla="*/ 5005176 h 5321520"/>
              <a:gd name="connsiteX2219" fmla="*/ 4021339 w 8404792"/>
              <a:gd name="connsiteY2219" fmla="*/ 5020343 h 5321520"/>
              <a:gd name="connsiteX2220" fmla="*/ 4017103 w 8404792"/>
              <a:gd name="connsiteY2220" fmla="*/ 5020343 h 5321520"/>
              <a:gd name="connsiteX2221" fmla="*/ 4017103 w 8404792"/>
              <a:gd name="connsiteY2221" fmla="*/ 5024676 h 5321520"/>
              <a:gd name="connsiteX2222" fmla="*/ 4021339 w 8404792"/>
              <a:gd name="connsiteY2222" fmla="*/ 5029010 h 5321520"/>
              <a:gd name="connsiteX2223" fmla="*/ 4025573 w 8404792"/>
              <a:gd name="connsiteY2223" fmla="*/ 5033343 h 5321520"/>
              <a:gd name="connsiteX2224" fmla="*/ 4034044 w 8404792"/>
              <a:gd name="connsiteY2224" fmla="*/ 5037677 h 5321520"/>
              <a:gd name="connsiteX2225" fmla="*/ 4034044 w 8404792"/>
              <a:gd name="connsiteY2225" fmla="*/ 5052844 h 5321520"/>
              <a:gd name="connsiteX2226" fmla="*/ 4014985 w 8404792"/>
              <a:gd name="connsiteY2226" fmla="*/ 5113513 h 5321520"/>
              <a:gd name="connsiteX2227" fmla="*/ 4029809 w 8404792"/>
              <a:gd name="connsiteY2227" fmla="*/ 5150348 h 5321520"/>
              <a:gd name="connsiteX2228" fmla="*/ 4053102 w 8404792"/>
              <a:gd name="connsiteY2228" fmla="*/ 5247851 h 5321520"/>
              <a:gd name="connsiteX2229" fmla="*/ 4070043 w 8404792"/>
              <a:gd name="connsiteY2229" fmla="*/ 5269518 h 5321520"/>
              <a:gd name="connsiteX2230" fmla="*/ 4070043 w 8404792"/>
              <a:gd name="connsiteY2230" fmla="*/ 5276019 h 5321520"/>
              <a:gd name="connsiteX2231" fmla="*/ 4084866 w 8404792"/>
              <a:gd name="connsiteY2231" fmla="*/ 5284685 h 5321520"/>
              <a:gd name="connsiteX2232" fmla="*/ 4084866 w 8404792"/>
              <a:gd name="connsiteY2232" fmla="*/ 5297686 h 5321520"/>
              <a:gd name="connsiteX2233" fmla="*/ 4080631 w 8404792"/>
              <a:gd name="connsiteY2233" fmla="*/ 5302019 h 5321520"/>
              <a:gd name="connsiteX2234" fmla="*/ 4061573 w 8404792"/>
              <a:gd name="connsiteY2234" fmla="*/ 5297686 h 5321520"/>
              <a:gd name="connsiteX2235" fmla="*/ 4042514 w 8404792"/>
              <a:gd name="connsiteY2235" fmla="*/ 5321520 h 5321520"/>
              <a:gd name="connsiteX2236" fmla="*/ 4021339 w 8404792"/>
              <a:gd name="connsiteY2236" fmla="*/ 5312853 h 5321520"/>
              <a:gd name="connsiteX2237" fmla="*/ 3983221 w 8404792"/>
              <a:gd name="connsiteY2237" fmla="*/ 5284685 h 5321520"/>
              <a:gd name="connsiteX2238" fmla="*/ 3966280 w 8404792"/>
              <a:gd name="connsiteY2238" fmla="*/ 5280352 h 5321520"/>
              <a:gd name="connsiteX2239" fmla="*/ 3885811 w 8404792"/>
              <a:gd name="connsiteY2239" fmla="*/ 5271685 h 5321520"/>
              <a:gd name="connsiteX2240" fmla="*/ 3830754 w 8404792"/>
              <a:gd name="connsiteY2240" fmla="*/ 5237017 h 5321520"/>
              <a:gd name="connsiteX2241" fmla="*/ 3790519 w 8404792"/>
              <a:gd name="connsiteY2241" fmla="*/ 5224017 h 5321520"/>
              <a:gd name="connsiteX2242" fmla="*/ 3758754 w 8404792"/>
              <a:gd name="connsiteY2242" fmla="*/ 5204516 h 5321520"/>
              <a:gd name="connsiteX2243" fmla="*/ 3735461 w 8404792"/>
              <a:gd name="connsiteY2243" fmla="*/ 5200183 h 5321520"/>
              <a:gd name="connsiteX2244" fmla="*/ 3726990 w 8404792"/>
              <a:gd name="connsiteY2244" fmla="*/ 5174182 h 5321520"/>
              <a:gd name="connsiteX2245" fmla="*/ 3688873 w 8404792"/>
              <a:gd name="connsiteY2245" fmla="*/ 5098346 h 5321520"/>
              <a:gd name="connsiteX2246" fmla="*/ 3676168 w 8404792"/>
              <a:gd name="connsiteY2246" fmla="*/ 5081012 h 5321520"/>
              <a:gd name="connsiteX2247" fmla="*/ 3671932 w 8404792"/>
              <a:gd name="connsiteY2247" fmla="*/ 5033343 h 5321520"/>
              <a:gd name="connsiteX2248" fmla="*/ 3661344 w 8404792"/>
              <a:gd name="connsiteY2248" fmla="*/ 5011676 h 5321520"/>
              <a:gd name="connsiteX2249" fmla="*/ 3661344 w 8404792"/>
              <a:gd name="connsiteY2249" fmla="*/ 4972675 h 5321520"/>
              <a:gd name="connsiteX2250" fmla="*/ 3657109 w 8404792"/>
              <a:gd name="connsiteY2250" fmla="*/ 4959674 h 5321520"/>
              <a:gd name="connsiteX2251" fmla="*/ 3640169 w 8404792"/>
              <a:gd name="connsiteY2251" fmla="*/ 4940173 h 5321520"/>
              <a:gd name="connsiteX2252" fmla="*/ 3631698 w 8404792"/>
              <a:gd name="connsiteY2252" fmla="*/ 4935840 h 5321520"/>
              <a:gd name="connsiteX2253" fmla="*/ 3593581 w 8404792"/>
              <a:gd name="connsiteY2253" fmla="*/ 4890338 h 5321520"/>
              <a:gd name="connsiteX2254" fmla="*/ 3585110 w 8404792"/>
              <a:gd name="connsiteY2254" fmla="*/ 4875171 h 5321520"/>
              <a:gd name="connsiteX2255" fmla="*/ 3530052 w 8404792"/>
              <a:gd name="connsiteY2255" fmla="*/ 4805835 h 5321520"/>
              <a:gd name="connsiteX2256" fmla="*/ 3521582 w 8404792"/>
              <a:gd name="connsiteY2256" fmla="*/ 4779834 h 5321520"/>
              <a:gd name="connsiteX2257" fmla="*/ 3468644 w 8404792"/>
              <a:gd name="connsiteY2257" fmla="*/ 4649830 h 5321520"/>
              <a:gd name="connsiteX2258" fmla="*/ 3466526 w 8404792"/>
              <a:gd name="connsiteY2258" fmla="*/ 4643330 h 5321520"/>
              <a:gd name="connsiteX2259" fmla="*/ 3449585 w 8404792"/>
              <a:gd name="connsiteY2259" fmla="*/ 4612995 h 5321520"/>
              <a:gd name="connsiteX2260" fmla="*/ 3413586 w 8404792"/>
              <a:gd name="connsiteY2260" fmla="*/ 4580494 h 5321520"/>
              <a:gd name="connsiteX2261" fmla="*/ 3394528 w 8404792"/>
              <a:gd name="connsiteY2261" fmla="*/ 4552327 h 5321520"/>
              <a:gd name="connsiteX2262" fmla="*/ 3377587 w 8404792"/>
              <a:gd name="connsiteY2262" fmla="*/ 4545826 h 5321520"/>
              <a:gd name="connsiteX2263" fmla="*/ 3371234 w 8404792"/>
              <a:gd name="connsiteY2263" fmla="*/ 4541493 h 5321520"/>
              <a:gd name="connsiteX2264" fmla="*/ 3366999 w 8404792"/>
              <a:gd name="connsiteY2264" fmla="*/ 4532826 h 5321520"/>
              <a:gd name="connsiteX2265" fmla="*/ 3358528 w 8404792"/>
              <a:gd name="connsiteY2265" fmla="*/ 4528492 h 5321520"/>
              <a:gd name="connsiteX2266" fmla="*/ 3354293 w 8404792"/>
              <a:gd name="connsiteY2266" fmla="*/ 4508992 h 5321520"/>
              <a:gd name="connsiteX2267" fmla="*/ 3318295 w 8404792"/>
              <a:gd name="connsiteY2267" fmla="*/ 4487324 h 5321520"/>
              <a:gd name="connsiteX2268" fmla="*/ 3303470 w 8404792"/>
              <a:gd name="connsiteY2268" fmla="*/ 4495991 h 5321520"/>
              <a:gd name="connsiteX2269" fmla="*/ 3271706 w 8404792"/>
              <a:gd name="connsiteY2269" fmla="*/ 4482991 h 5321520"/>
              <a:gd name="connsiteX2270" fmla="*/ 3259000 w 8404792"/>
              <a:gd name="connsiteY2270" fmla="*/ 4480824 h 5321520"/>
              <a:gd name="connsiteX2271" fmla="*/ 3210296 w 8404792"/>
              <a:gd name="connsiteY2271" fmla="*/ 4472157 h 5321520"/>
              <a:gd name="connsiteX2272" fmla="*/ 3199708 w 8404792"/>
              <a:gd name="connsiteY2272" fmla="*/ 4463490 h 5321520"/>
              <a:gd name="connsiteX2273" fmla="*/ 3182767 w 8404792"/>
              <a:gd name="connsiteY2273" fmla="*/ 4454823 h 5321520"/>
              <a:gd name="connsiteX2274" fmla="*/ 3176414 w 8404792"/>
              <a:gd name="connsiteY2274" fmla="*/ 4467824 h 5321520"/>
              <a:gd name="connsiteX2275" fmla="*/ 3172179 w 8404792"/>
              <a:gd name="connsiteY2275" fmla="*/ 4480824 h 5321520"/>
              <a:gd name="connsiteX2276" fmla="*/ 3163708 w 8404792"/>
              <a:gd name="connsiteY2276" fmla="*/ 4480824 h 5321520"/>
              <a:gd name="connsiteX2277" fmla="*/ 3136180 w 8404792"/>
              <a:gd name="connsiteY2277" fmla="*/ 4472157 h 5321520"/>
              <a:gd name="connsiteX2278" fmla="*/ 3123474 w 8404792"/>
              <a:gd name="connsiteY2278" fmla="*/ 4480824 h 5321520"/>
              <a:gd name="connsiteX2279" fmla="*/ 3108651 w 8404792"/>
              <a:gd name="connsiteY2279" fmla="*/ 4504658 h 5321520"/>
              <a:gd name="connsiteX2280" fmla="*/ 3072652 w 8404792"/>
              <a:gd name="connsiteY2280" fmla="*/ 4584828 h 5321520"/>
              <a:gd name="connsiteX2281" fmla="*/ 3059946 w 8404792"/>
              <a:gd name="connsiteY2281" fmla="*/ 4597828 h 5321520"/>
              <a:gd name="connsiteX2282" fmla="*/ 3040887 w 8404792"/>
              <a:gd name="connsiteY2282" fmla="*/ 4617329 h 5321520"/>
              <a:gd name="connsiteX2283" fmla="*/ 3028181 w 8404792"/>
              <a:gd name="connsiteY2283" fmla="*/ 4630329 h 5321520"/>
              <a:gd name="connsiteX2284" fmla="*/ 3004888 w 8404792"/>
              <a:gd name="connsiteY2284" fmla="*/ 4625996 h 5321520"/>
              <a:gd name="connsiteX2285" fmla="*/ 2920184 w 8404792"/>
              <a:gd name="connsiteY2285" fmla="*/ 4573994 h 5321520"/>
              <a:gd name="connsiteX2286" fmla="*/ 2801597 w 8404792"/>
              <a:gd name="connsiteY2286" fmla="*/ 4482991 h 5321520"/>
              <a:gd name="connsiteX2287" fmla="*/ 2774069 w 8404792"/>
              <a:gd name="connsiteY2287" fmla="*/ 4439656 h 5321520"/>
              <a:gd name="connsiteX2288" fmla="*/ 2769833 w 8404792"/>
              <a:gd name="connsiteY2288" fmla="*/ 4415822 h 5321520"/>
              <a:gd name="connsiteX2289" fmla="*/ 2769833 w 8404792"/>
              <a:gd name="connsiteY2289" fmla="*/ 4350819 h 5321520"/>
              <a:gd name="connsiteX2290" fmla="*/ 2755010 w 8404792"/>
              <a:gd name="connsiteY2290" fmla="*/ 4320485 h 5321520"/>
              <a:gd name="connsiteX2291" fmla="*/ 2750773 w 8404792"/>
              <a:gd name="connsiteY2291" fmla="*/ 4313985 h 5321520"/>
              <a:gd name="connsiteX2292" fmla="*/ 2750773 w 8404792"/>
              <a:gd name="connsiteY2292" fmla="*/ 4292317 h 5321520"/>
              <a:gd name="connsiteX2293" fmla="*/ 2742304 w 8404792"/>
              <a:gd name="connsiteY2293" fmla="*/ 4281484 h 5321520"/>
              <a:gd name="connsiteX2294" fmla="*/ 2738069 w 8404792"/>
              <a:gd name="connsiteY2294" fmla="*/ 4268483 h 5321520"/>
              <a:gd name="connsiteX2295" fmla="*/ 2659718 w 8404792"/>
              <a:gd name="connsiteY2295" fmla="*/ 4203481 h 5321520"/>
              <a:gd name="connsiteX2296" fmla="*/ 2564425 w 8404792"/>
              <a:gd name="connsiteY2296" fmla="*/ 4088644 h 5321520"/>
              <a:gd name="connsiteX2297" fmla="*/ 2532660 w 8404792"/>
              <a:gd name="connsiteY2297" fmla="*/ 4064809 h 5321520"/>
              <a:gd name="connsiteX2298" fmla="*/ 2519955 w 8404792"/>
              <a:gd name="connsiteY2298" fmla="*/ 4036642 h 5321520"/>
              <a:gd name="connsiteX2299" fmla="*/ 2511485 w 8404792"/>
              <a:gd name="connsiteY2299" fmla="*/ 4017141 h 5321520"/>
              <a:gd name="connsiteX2300" fmla="*/ 2479720 w 8404792"/>
              <a:gd name="connsiteY2300" fmla="*/ 3995474 h 5321520"/>
              <a:gd name="connsiteX2301" fmla="*/ 2479720 w 8404792"/>
              <a:gd name="connsiteY2301" fmla="*/ 3995473 h 5321520"/>
              <a:gd name="connsiteX2302" fmla="*/ 2202314 w 8404792"/>
              <a:gd name="connsiteY2302" fmla="*/ 3958639 h 5321520"/>
              <a:gd name="connsiteX2303" fmla="*/ 2189608 w 8404792"/>
              <a:gd name="connsiteY2303" fmla="*/ 4053975 h 5321520"/>
              <a:gd name="connsiteX2304" fmla="*/ 2043493 w 8404792"/>
              <a:gd name="connsiteY2304" fmla="*/ 4032308 h 5321520"/>
              <a:gd name="connsiteX2305" fmla="*/ 2043493 w 8404792"/>
              <a:gd name="connsiteY2305" fmla="*/ 4032309 h 5321520"/>
              <a:gd name="connsiteX2306" fmla="*/ 1696205 w 8404792"/>
              <a:gd name="connsiteY2306" fmla="*/ 3980307 h 5321520"/>
              <a:gd name="connsiteX2307" fmla="*/ 1109628 w 8404792"/>
              <a:gd name="connsiteY2307" fmla="*/ 3629295 h 5321520"/>
              <a:gd name="connsiteX2308" fmla="*/ 1120217 w 8404792"/>
              <a:gd name="connsiteY2308" fmla="*/ 3581627 h 5321520"/>
              <a:gd name="connsiteX2309" fmla="*/ 1145629 w 8404792"/>
              <a:gd name="connsiteY2309" fmla="*/ 3585960 h 5321520"/>
              <a:gd name="connsiteX2310" fmla="*/ 1151981 w 8404792"/>
              <a:gd name="connsiteY2310" fmla="*/ 3585960 h 5321520"/>
              <a:gd name="connsiteX2311" fmla="*/ 1168922 w 8404792"/>
              <a:gd name="connsiteY2311" fmla="*/ 3572960 h 5321520"/>
              <a:gd name="connsiteX2312" fmla="*/ 1172219 w 8404792"/>
              <a:gd name="connsiteY2312" fmla="*/ 3561150 h 5321520"/>
              <a:gd name="connsiteX2313" fmla="*/ 1173157 w 8404792"/>
              <a:gd name="connsiteY2313" fmla="*/ 3557792 h 5321520"/>
              <a:gd name="connsiteX2314" fmla="*/ 1173281 w 8404792"/>
              <a:gd name="connsiteY2314" fmla="*/ 3557537 h 5321520"/>
              <a:gd name="connsiteX2315" fmla="*/ 1173157 w 8404792"/>
              <a:gd name="connsiteY2315" fmla="*/ 3557791 h 5321520"/>
              <a:gd name="connsiteX2316" fmla="*/ 1173157 w 8404792"/>
              <a:gd name="connsiteY2316" fmla="*/ 3557792 h 5321520"/>
              <a:gd name="connsiteX2317" fmla="*/ 1173156 w 8404792"/>
              <a:gd name="connsiteY2317" fmla="*/ 3557792 h 5321520"/>
              <a:gd name="connsiteX2318" fmla="*/ 1172219 w 8404792"/>
              <a:gd name="connsiteY2318" fmla="*/ 3561150 h 5321520"/>
              <a:gd name="connsiteX2319" fmla="*/ 1168921 w 8404792"/>
              <a:gd name="connsiteY2319" fmla="*/ 3572959 h 5321520"/>
              <a:gd name="connsiteX2320" fmla="*/ 1151981 w 8404792"/>
              <a:gd name="connsiteY2320" fmla="*/ 3585959 h 5321520"/>
              <a:gd name="connsiteX2321" fmla="*/ 1145629 w 8404792"/>
              <a:gd name="connsiteY2321" fmla="*/ 3585959 h 5321520"/>
              <a:gd name="connsiteX2322" fmla="*/ 1120217 w 8404792"/>
              <a:gd name="connsiteY2322" fmla="*/ 3581626 h 5321520"/>
              <a:gd name="connsiteX2323" fmla="*/ 728458 w 8404792"/>
              <a:gd name="connsiteY2323" fmla="*/ 3540458 h 5321520"/>
              <a:gd name="connsiteX2324" fmla="*/ 724223 w 8404792"/>
              <a:gd name="connsiteY2324" fmla="*/ 3531791 h 5321520"/>
              <a:gd name="connsiteX2325" fmla="*/ 724223 w 8404792"/>
              <a:gd name="connsiteY2325" fmla="*/ 3512290 h 5321520"/>
              <a:gd name="connsiteX2326" fmla="*/ 724223 w 8404792"/>
              <a:gd name="connsiteY2326" fmla="*/ 3503623 h 5321520"/>
              <a:gd name="connsiteX2327" fmla="*/ 728458 w 8404792"/>
              <a:gd name="connsiteY2327" fmla="*/ 3499289 h 5321520"/>
              <a:gd name="connsiteX2328" fmla="*/ 724223 w 8404792"/>
              <a:gd name="connsiteY2328" fmla="*/ 3494956 h 5321520"/>
              <a:gd name="connsiteX2329" fmla="*/ 719988 w 8404792"/>
              <a:gd name="connsiteY2329" fmla="*/ 3494956 h 5321520"/>
              <a:gd name="connsiteX2330" fmla="*/ 715753 w 8404792"/>
              <a:gd name="connsiteY2330" fmla="*/ 3479789 h 5321520"/>
              <a:gd name="connsiteX2331" fmla="*/ 715753 w 8404792"/>
              <a:gd name="connsiteY2331" fmla="*/ 3471122 h 5321520"/>
              <a:gd name="connsiteX2332" fmla="*/ 715753 w 8404792"/>
              <a:gd name="connsiteY2332" fmla="*/ 3401786 h 5321520"/>
              <a:gd name="connsiteX2333" fmla="*/ 679754 w 8404792"/>
              <a:gd name="connsiteY2333" fmla="*/ 3330284 h 5321520"/>
              <a:gd name="connsiteX2334" fmla="*/ 660696 w 8404792"/>
              <a:gd name="connsiteY2334" fmla="*/ 3308616 h 5321520"/>
              <a:gd name="connsiteX2335" fmla="*/ 643754 w 8404792"/>
              <a:gd name="connsiteY2335" fmla="*/ 3280448 h 5321520"/>
              <a:gd name="connsiteX2336" fmla="*/ 603520 w 8404792"/>
              <a:gd name="connsiteY2336" fmla="*/ 3243614 h 5321520"/>
              <a:gd name="connsiteX2337" fmla="*/ 580225 w 8404792"/>
              <a:gd name="connsiteY2337" fmla="*/ 3247947 h 5321520"/>
              <a:gd name="connsiteX2338" fmla="*/ 569638 w 8404792"/>
              <a:gd name="connsiteY2338" fmla="*/ 3230613 h 5321520"/>
              <a:gd name="connsiteX2339" fmla="*/ 575991 w 8404792"/>
              <a:gd name="connsiteY2339" fmla="*/ 3211113 h 5321520"/>
              <a:gd name="connsiteX2340" fmla="*/ 571755 w 8404792"/>
              <a:gd name="connsiteY2340" fmla="*/ 3198112 h 5321520"/>
              <a:gd name="connsiteX2341" fmla="*/ 571755 w 8404792"/>
              <a:gd name="connsiteY2341" fmla="*/ 3187279 h 5321520"/>
              <a:gd name="connsiteX2342" fmla="*/ 556932 w 8404792"/>
              <a:gd name="connsiteY2342" fmla="*/ 3169945 h 5321520"/>
              <a:gd name="connsiteX2343" fmla="*/ 516697 w 8404792"/>
              <a:gd name="connsiteY2343" fmla="*/ 3165611 h 5321520"/>
              <a:gd name="connsiteX2344" fmla="*/ 493404 w 8404792"/>
              <a:gd name="connsiteY2344" fmla="*/ 3159111 h 5321520"/>
              <a:gd name="connsiteX2345" fmla="*/ 465875 w 8404792"/>
              <a:gd name="connsiteY2345" fmla="*/ 3130943 h 5321520"/>
              <a:gd name="connsiteX2346" fmla="*/ 448934 w 8404792"/>
              <a:gd name="connsiteY2346" fmla="*/ 3085442 h 5321520"/>
              <a:gd name="connsiteX2347" fmla="*/ 421405 w 8404792"/>
              <a:gd name="connsiteY2347" fmla="*/ 3065941 h 5321520"/>
              <a:gd name="connsiteX2348" fmla="*/ 393877 w 8404792"/>
              <a:gd name="connsiteY2348" fmla="*/ 3057274 h 5321520"/>
              <a:gd name="connsiteX2349" fmla="*/ 321877 w 8404792"/>
              <a:gd name="connsiteY2349" fmla="*/ 3024773 h 5321520"/>
              <a:gd name="connsiteX2350" fmla="*/ 298583 w 8404792"/>
              <a:gd name="connsiteY2350" fmla="*/ 3024773 h 5321520"/>
              <a:gd name="connsiteX2351" fmla="*/ 266819 w 8404792"/>
              <a:gd name="connsiteY2351" fmla="*/ 3003105 h 5321520"/>
              <a:gd name="connsiteX2352" fmla="*/ 249878 w 8404792"/>
              <a:gd name="connsiteY2352" fmla="*/ 2987938 h 5321520"/>
              <a:gd name="connsiteX2353" fmla="*/ 249878 w 8404792"/>
              <a:gd name="connsiteY2353" fmla="*/ 2970604 h 5321520"/>
              <a:gd name="connsiteX2354" fmla="*/ 262584 w 8404792"/>
              <a:gd name="connsiteY2354" fmla="*/ 2955437 h 5321520"/>
              <a:gd name="connsiteX2355" fmla="*/ 266819 w 8404792"/>
              <a:gd name="connsiteY2355" fmla="*/ 2918602 h 5321520"/>
              <a:gd name="connsiteX2356" fmla="*/ 275289 w 8404792"/>
              <a:gd name="connsiteY2356" fmla="*/ 2899102 h 5321520"/>
              <a:gd name="connsiteX2357" fmla="*/ 279525 w 8404792"/>
              <a:gd name="connsiteY2357" fmla="*/ 2886101 h 5321520"/>
              <a:gd name="connsiteX2358" fmla="*/ 271054 w 8404792"/>
              <a:gd name="connsiteY2358" fmla="*/ 2862267 h 5321520"/>
              <a:gd name="connsiteX2359" fmla="*/ 249878 w 8404792"/>
              <a:gd name="connsiteY2359" fmla="*/ 2853600 h 5321520"/>
              <a:gd name="connsiteX2360" fmla="*/ 249878 w 8404792"/>
              <a:gd name="connsiteY2360" fmla="*/ 2829766 h 5321520"/>
              <a:gd name="connsiteX2361" fmla="*/ 254114 w 8404792"/>
              <a:gd name="connsiteY2361" fmla="*/ 2821099 h 5321520"/>
              <a:gd name="connsiteX2362" fmla="*/ 258349 w 8404792"/>
              <a:gd name="connsiteY2362" fmla="*/ 2821099 h 5321520"/>
              <a:gd name="connsiteX2363" fmla="*/ 262584 w 8404792"/>
              <a:gd name="connsiteY2363" fmla="*/ 2801598 h 5321520"/>
              <a:gd name="connsiteX2364" fmla="*/ 243526 w 8404792"/>
              <a:gd name="connsiteY2364" fmla="*/ 2784264 h 5321520"/>
              <a:gd name="connsiteX2365" fmla="*/ 190585 w 8404792"/>
              <a:gd name="connsiteY2365" fmla="*/ 2695428 h 5321520"/>
              <a:gd name="connsiteX2366" fmla="*/ 190585 w 8404792"/>
              <a:gd name="connsiteY2366" fmla="*/ 2671594 h 5321520"/>
              <a:gd name="connsiteX2367" fmla="*/ 179997 w 8404792"/>
              <a:gd name="connsiteY2367" fmla="*/ 2654260 h 5321520"/>
              <a:gd name="connsiteX2368" fmla="*/ 179997 w 8404792"/>
              <a:gd name="connsiteY2368" fmla="*/ 2634759 h 5321520"/>
              <a:gd name="connsiteX2369" fmla="*/ 143998 w 8404792"/>
              <a:gd name="connsiteY2369" fmla="*/ 2580591 h 5321520"/>
              <a:gd name="connsiteX2370" fmla="*/ 148233 w 8404792"/>
              <a:gd name="connsiteY2370" fmla="*/ 2528589 h 5321520"/>
              <a:gd name="connsiteX2371" fmla="*/ 154586 w 8404792"/>
              <a:gd name="connsiteY2371" fmla="*/ 2515588 h 5321520"/>
              <a:gd name="connsiteX2372" fmla="*/ 167292 w 8404792"/>
              <a:gd name="connsiteY2372" fmla="*/ 2515588 h 5321520"/>
              <a:gd name="connsiteX2373" fmla="*/ 184232 w 8404792"/>
              <a:gd name="connsiteY2373" fmla="*/ 2496088 h 5321520"/>
              <a:gd name="connsiteX2374" fmla="*/ 184232 w 8404792"/>
              <a:gd name="connsiteY2374" fmla="*/ 2463586 h 5321520"/>
              <a:gd name="connsiteX2375" fmla="*/ 175762 w 8404792"/>
              <a:gd name="connsiteY2375" fmla="*/ 2450586 h 5321520"/>
              <a:gd name="connsiteX2376" fmla="*/ 148233 w 8404792"/>
              <a:gd name="connsiteY2376" fmla="*/ 2439752 h 5321520"/>
              <a:gd name="connsiteX2377" fmla="*/ 122822 w 8404792"/>
              <a:gd name="connsiteY2377" fmla="*/ 2413751 h 5321520"/>
              <a:gd name="connsiteX2378" fmla="*/ 112234 w 8404792"/>
              <a:gd name="connsiteY2378" fmla="*/ 2389917 h 5321520"/>
              <a:gd name="connsiteX2379" fmla="*/ 116469 w 8404792"/>
              <a:gd name="connsiteY2379" fmla="*/ 2320581 h 5321520"/>
              <a:gd name="connsiteX2380" fmla="*/ 118586 w 8404792"/>
              <a:gd name="connsiteY2380" fmla="*/ 2311914 h 5321520"/>
              <a:gd name="connsiteX2381" fmla="*/ 116469 w 8404792"/>
              <a:gd name="connsiteY2381" fmla="*/ 2292414 h 5321520"/>
              <a:gd name="connsiteX2382" fmla="*/ 122822 w 8404792"/>
              <a:gd name="connsiteY2382" fmla="*/ 2292414 h 5321520"/>
              <a:gd name="connsiteX2383" fmla="*/ 127057 w 8404792"/>
              <a:gd name="connsiteY2383" fmla="*/ 2255579 h 5321520"/>
              <a:gd name="connsiteX2384" fmla="*/ 135527 w 8404792"/>
              <a:gd name="connsiteY2384" fmla="*/ 2255579 h 5321520"/>
              <a:gd name="connsiteX2385" fmla="*/ 143998 w 8404792"/>
              <a:gd name="connsiteY2385" fmla="*/ 2264246 h 5321520"/>
              <a:gd name="connsiteX2386" fmla="*/ 143998 w 8404792"/>
              <a:gd name="connsiteY2386" fmla="*/ 2292414 h 5321520"/>
              <a:gd name="connsiteX2387" fmla="*/ 148233 w 8404792"/>
              <a:gd name="connsiteY2387" fmla="*/ 2301081 h 5321520"/>
              <a:gd name="connsiteX2388" fmla="*/ 171527 w 8404792"/>
              <a:gd name="connsiteY2388" fmla="*/ 2316248 h 5321520"/>
              <a:gd name="connsiteX2389" fmla="*/ 175762 w 8404792"/>
              <a:gd name="connsiteY2389" fmla="*/ 2311914 h 5321520"/>
              <a:gd name="connsiteX2390" fmla="*/ 175762 w 8404792"/>
              <a:gd name="connsiteY2390" fmla="*/ 2292414 h 5321520"/>
              <a:gd name="connsiteX2391" fmla="*/ 167292 w 8404792"/>
              <a:gd name="connsiteY2391" fmla="*/ 2255579 h 5321520"/>
              <a:gd name="connsiteX2392" fmla="*/ 158821 w 8404792"/>
              <a:gd name="connsiteY2392" fmla="*/ 2231745 h 5321520"/>
              <a:gd name="connsiteX2393" fmla="*/ 167292 w 8404792"/>
              <a:gd name="connsiteY2393" fmla="*/ 2203577 h 5321520"/>
              <a:gd name="connsiteX2394" fmla="*/ 158821 w 8404792"/>
              <a:gd name="connsiteY2394" fmla="*/ 2203577 h 5321520"/>
              <a:gd name="connsiteX2395" fmla="*/ 143998 w 8404792"/>
              <a:gd name="connsiteY2395" fmla="*/ 2218745 h 5321520"/>
              <a:gd name="connsiteX2396" fmla="*/ 139762 w 8404792"/>
              <a:gd name="connsiteY2396" fmla="*/ 2231745 h 5321520"/>
              <a:gd name="connsiteX2397" fmla="*/ 135527 w 8404792"/>
              <a:gd name="connsiteY2397" fmla="*/ 2242579 h 5321520"/>
              <a:gd name="connsiteX2398" fmla="*/ 112234 w 8404792"/>
              <a:gd name="connsiteY2398" fmla="*/ 2231745 h 5321520"/>
              <a:gd name="connsiteX2399" fmla="*/ 91057 w 8404792"/>
              <a:gd name="connsiteY2399" fmla="*/ 2199244 h 5321520"/>
              <a:gd name="connsiteX2400" fmla="*/ 67764 w 8404792"/>
              <a:gd name="connsiteY2400" fmla="*/ 2186243 h 5321520"/>
              <a:gd name="connsiteX2401" fmla="*/ 76234 w 8404792"/>
              <a:gd name="connsiteY2401" fmla="*/ 2166743 h 5321520"/>
              <a:gd name="connsiteX2402" fmla="*/ 76234 w 8404792"/>
              <a:gd name="connsiteY2402" fmla="*/ 2088740 h 5321520"/>
              <a:gd name="connsiteX2403" fmla="*/ 48705 w 8404792"/>
              <a:gd name="connsiteY2403" fmla="*/ 2056239 h 5321520"/>
              <a:gd name="connsiteX2404" fmla="*/ 31764 w 8404792"/>
              <a:gd name="connsiteY2404" fmla="*/ 2028071 h 5321520"/>
              <a:gd name="connsiteX2405" fmla="*/ 12706 w 8404792"/>
              <a:gd name="connsiteY2405" fmla="*/ 1967402 h 5321520"/>
              <a:gd name="connsiteX2406" fmla="*/ 23294 w 8404792"/>
              <a:gd name="connsiteY2406" fmla="*/ 1943568 h 5321520"/>
              <a:gd name="connsiteX2407" fmla="*/ 16941 w 8404792"/>
              <a:gd name="connsiteY2407" fmla="*/ 1921901 h 5321520"/>
              <a:gd name="connsiteX2408" fmla="*/ 16941 w 8404792"/>
              <a:gd name="connsiteY2408" fmla="*/ 1906734 h 5321520"/>
              <a:gd name="connsiteX2409" fmla="*/ 27529 w 8404792"/>
              <a:gd name="connsiteY2409" fmla="*/ 1861232 h 5321520"/>
              <a:gd name="connsiteX2410" fmla="*/ 44470 w 8404792"/>
              <a:gd name="connsiteY2410" fmla="*/ 1841731 h 5321520"/>
              <a:gd name="connsiteX2411" fmla="*/ 48705 w 8404792"/>
              <a:gd name="connsiteY2411" fmla="*/ 1828731 h 5321520"/>
              <a:gd name="connsiteX2412" fmla="*/ 40235 w 8404792"/>
              <a:gd name="connsiteY2412" fmla="*/ 1783229 h 5321520"/>
              <a:gd name="connsiteX2413" fmla="*/ 23294 w 8404792"/>
              <a:gd name="connsiteY2413" fmla="*/ 1744228 h 5321520"/>
              <a:gd name="connsiteX2414" fmla="*/ 21177 w 8404792"/>
              <a:gd name="connsiteY2414" fmla="*/ 1731227 h 5321520"/>
              <a:gd name="connsiteX2415" fmla="*/ 16941 w 8404792"/>
              <a:gd name="connsiteY2415" fmla="*/ 1718227 h 5321520"/>
              <a:gd name="connsiteX2416" fmla="*/ 8471 w 8404792"/>
              <a:gd name="connsiteY2416" fmla="*/ 1707393 h 5321520"/>
              <a:gd name="connsiteX2417" fmla="*/ 0 w 8404792"/>
              <a:gd name="connsiteY2417" fmla="*/ 1685726 h 5321520"/>
              <a:gd name="connsiteX2418" fmla="*/ 0 w 8404792"/>
              <a:gd name="connsiteY2418" fmla="*/ 1661892 h 5321520"/>
              <a:gd name="connsiteX2419" fmla="*/ 0 w 8404792"/>
              <a:gd name="connsiteY2419" fmla="*/ 1653225 h 5321520"/>
              <a:gd name="connsiteX2420" fmla="*/ 0 w 8404792"/>
              <a:gd name="connsiteY2420" fmla="*/ 1633724 h 5321520"/>
              <a:gd name="connsiteX2421" fmla="*/ 21177 w 8404792"/>
              <a:gd name="connsiteY2421" fmla="*/ 1601223 h 5321520"/>
              <a:gd name="connsiteX2422" fmla="*/ 80469 w 8404792"/>
              <a:gd name="connsiteY2422" fmla="*/ 1531887 h 5321520"/>
              <a:gd name="connsiteX2423" fmla="*/ 80469 w 8404792"/>
              <a:gd name="connsiteY2423" fmla="*/ 1518887 h 5321520"/>
              <a:gd name="connsiteX2424" fmla="*/ 84705 w 8404792"/>
              <a:gd name="connsiteY2424" fmla="*/ 1495052 h 5321520"/>
              <a:gd name="connsiteX2425" fmla="*/ 95293 w 8404792"/>
              <a:gd name="connsiteY2425" fmla="*/ 1484219 h 5321520"/>
              <a:gd name="connsiteX2426" fmla="*/ 107998 w 8404792"/>
              <a:gd name="connsiteY2426" fmla="*/ 1458218 h 5321520"/>
              <a:gd name="connsiteX2427" fmla="*/ 116469 w 8404792"/>
              <a:gd name="connsiteY2427" fmla="*/ 1401883 h 5321520"/>
              <a:gd name="connsiteX2428" fmla="*/ 103763 w 8404792"/>
              <a:gd name="connsiteY2428" fmla="*/ 1378048 h 5321520"/>
              <a:gd name="connsiteX2429" fmla="*/ 116469 w 8404792"/>
              <a:gd name="connsiteY2429" fmla="*/ 1349881 h 5321520"/>
              <a:gd name="connsiteX2430" fmla="*/ 122821 w 8404792"/>
              <a:gd name="connsiteY2430" fmla="*/ 1336881 h 5321520"/>
              <a:gd name="connsiteX2431" fmla="*/ 116469 w 8404792"/>
              <a:gd name="connsiteY2431" fmla="*/ 1328214 h 5321520"/>
              <a:gd name="connsiteX2432" fmla="*/ 103763 w 8404792"/>
              <a:gd name="connsiteY2432" fmla="*/ 1284879 h 5321520"/>
              <a:gd name="connsiteX2433" fmla="*/ 112234 w 8404792"/>
              <a:gd name="connsiteY2433" fmla="*/ 1263212 h 5321520"/>
              <a:gd name="connsiteX2434" fmla="*/ 112234 w 8404792"/>
              <a:gd name="connsiteY2434" fmla="*/ 1248044 h 5321520"/>
              <a:gd name="connsiteX2435" fmla="*/ 127057 w 8404792"/>
              <a:gd name="connsiteY2435" fmla="*/ 1215543 h 5321520"/>
              <a:gd name="connsiteX2436" fmla="*/ 118586 w 8404792"/>
              <a:gd name="connsiteY2436" fmla="*/ 1150541 h 5321520"/>
              <a:gd name="connsiteX2437" fmla="*/ 131292 w 8404792"/>
              <a:gd name="connsiteY2437" fmla="*/ 1133207 h 5321520"/>
              <a:gd name="connsiteX2438" fmla="*/ 143998 w 8404792"/>
              <a:gd name="connsiteY2438" fmla="*/ 1128874 h 5321520"/>
              <a:gd name="connsiteX2439" fmla="*/ 150351 w 8404792"/>
              <a:gd name="connsiteY2439" fmla="*/ 1118040 h 5321520"/>
              <a:gd name="connsiteX2440" fmla="*/ 158821 w 8404792"/>
              <a:gd name="connsiteY2440" fmla="*/ 1096372 h 5321520"/>
              <a:gd name="connsiteX2441" fmla="*/ 167292 w 8404792"/>
              <a:gd name="connsiteY2441" fmla="*/ 1089872 h 5321520"/>
              <a:gd name="connsiteX2442" fmla="*/ 171527 w 8404792"/>
              <a:gd name="connsiteY2442" fmla="*/ 1059538 h 5321520"/>
              <a:gd name="connsiteX2443" fmla="*/ 175762 w 8404792"/>
              <a:gd name="connsiteY2443" fmla="*/ 1057371 h 5321520"/>
              <a:gd name="connsiteX2444" fmla="*/ 215997 w 8404792"/>
              <a:gd name="connsiteY2444" fmla="*/ 1011869 h 5321520"/>
              <a:gd name="connsiteX2445" fmla="*/ 235055 w 8404792"/>
              <a:gd name="connsiteY2445" fmla="*/ 966368 h 5321520"/>
              <a:gd name="connsiteX2446" fmla="*/ 266819 w 8404792"/>
              <a:gd name="connsiteY2446" fmla="*/ 901365 h 5321520"/>
              <a:gd name="connsiteX2447" fmla="*/ 302819 w 8404792"/>
              <a:gd name="connsiteY2447" fmla="*/ 788695 h 5321520"/>
              <a:gd name="connsiteX2448" fmla="*/ 330348 w 8404792"/>
              <a:gd name="connsiteY2448" fmla="*/ 738860 h 5321520"/>
              <a:gd name="connsiteX2449" fmla="*/ 353641 w 8404792"/>
              <a:gd name="connsiteY2449" fmla="*/ 665190 h 5321520"/>
              <a:gd name="connsiteX2450" fmla="*/ 381171 w 8404792"/>
              <a:gd name="connsiteY2450" fmla="*/ 576354 h 5321520"/>
              <a:gd name="connsiteX2451" fmla="*/ 393877 w 8404792"/>
              <a:gd name="connsiteY2451" fmla="*/ 548186 h 5321520"/>
              <a:gd name="connsiteX2452" fmla="*/ 398112 w 8404792"/>
              <a:gd name="connsiteY2452" fmla="*/ 520019 h 5321520"/>
              <a:gd name="connsiteX2453" fmla="*/ 398112 w 8404792"/>
              <a:gd name="connsiteY2453" fmla="*/ 511352 h 5321520"/>
              <a:gd name="connsiteX2454" fmla="*/ 408699 w 8404792"/>
              <a:gd name="connsiteY2454" fmla="*/ 507018 h 5321520"/>
              <a:gd name="connsiteX2455" fmla="*/ 429875 w 8404792"/>
              <a:gd name="connsiteY2455" fmla="*/ 511352 h 5321520"/>
              <a:gd name="connsiteX2456" fmla="*/ 438346 w 8404792"/>
              <a:gd name="connsiteY2456" fmla="*/ 507018 h 5321520"/>
              <a:gd name="connsiteX2457" fmla="*/ 408700 w 8404792"/>
              <a:gd name="connsiteY2457" fmla="*/ 487518 h 5321520"/>
              <a:gd name="connsiteX2458" fmla="*/ 402348 w 8404792"/>
              <a:gd name="connsiteY2458" fmla="*/ 487518 h 5321520"/>
              <a:gd name="connsiteX2459" fmla="*/ 393877 w 8404792"/>
              <a:gd name="connsiteY2459" fmla="*/ 483184 h 5321520"/>
              <a:gd name="connsiteX2460" fmla="*/ 393877 w 8404792"/>
              <a:gd name="connsiteY2460" fmla="*/ 478851 h 5321520"/>
              <a:gd name="connsiteX2461" fmla="*/ 402348 w 8404792"/>
              <a:gd name="connsiteY2461" fmla="*/ 455016 h 5321520"/>
              <a:gd name="connsiteX2462" fmla="*/ 406582 w 8404792"/>
              <a:gd name="connsiteY2462" fmla="*/ 442016 h 5321520"/>
              <a:gd name="connsiteX2463" fmla="*/ 406582 w 8404792"/>
              <a:gd name="connsiteY2463" fmla="*/ 431182 h 5321520"/>
              <a:gd name="connsiteX2464" fmla="*/ 406582 w 8404792"/>
              <a:gd name="connsiteY2464" fmla="*/ 426849 h 5321520"/>
              <a:gd name="connsiteX2465" fmla="*/ 412935 w 8404792"/>
              <a:gd name="connsiteY2465" fmla="*/ 422515 h 5321520"/>
              <a:gd name="connsiteX2466" fmla="*/ 417170 w 8404792"/>
              <a:gd name="connsiteY2466" fmla="*/ 426849 h 5321520"/>
              <a:gd name="connsiteX2467" fmla="*/ 417170 w 8404792"/>
              <a:gd name="connsiteY2467" fmla="*/ 437682 h 5321520"/>
              <a:gd name="connsiteX2468" fmla="*/ 417170 w 8404792"/>
              <a:gd name="connsiteY2468" fmla="*/ 446349 h 5321520"/>
              <a:gd name="connsiteX2469" fmla="*/ 412935 w 8404792"/>
              <a:gd name="connsiteY2469" fmla="*/ 455016 h 5321520"/>
              <a:gd name="connsiteX2470" fmla="*/ 417170 w 8404792"/>
              <a:gd name="connsiteY2470" fmla="*/ 459350 h 5321520"/>
              <a:gd name="connsiteX2471" fmla="*/ 434112 w 8404792"/>
              <a:gd name="connsiteY2471" fmla="*/ 442016 h 5321520"/>
              <a:gd name="connsiteX2472" fmla="*/ 434112 w 8404792"/>
              <a:gd name="connsiteY2472" fmla="*/ 433349 h 5321520"/>
              <a:gd name="connsiteX2473" fmla="*/ 434112 w 8404792"/>
              <a:gd name="connsiteY2473" fmla="*/ 426849 h 5321520"/>
              <a:gd name="connsiteX2474" fmla="*/ 440464 w 8404792"/>
              <a:gd name="connsiteY2474" fmla="*/ 413848 h 5321520"/>
              <a:gd name="connsiteX2475" fmla="*/ 434112 w 8404792"/>
              <a:gd name="connsiteY2475" fmla="*/ 400848 h 5321520"/>
              <a:gd name="connsiteX2476" fmla="*/ 421406 w 8404792"/>
              <a:gd name="connsiteY2476" fmla="*/ 398681 h 5321520"/>
              <a:gd name="connsiteX2477" fmla="*/ 421406 w 8404792"/>
              <a:gd name="connsiteY2477" fmla="*/ 368347 h 5321520"/>
              <a:gd name="connsiteX2478" fmla="*/ 425641 w 8404792"/>
              <a:gd name="connsiteY2478" fmla="*/ 366180 h 5321520"/>
              <a:gd name="connsiteX2479" fmla="*/ 438346 w 8404792"/>
              <a:gd name="connsiteY2479" fmla="*/ 368347 h 5321520"/>
              <a:gd name="connsiteX2480" fmla="*/ 440464 w 8404792"/>
              <a:gd name="connsiteY2480" fmla="*/ 366180 h 5321520"/>
              <a:gd name="connsiteX2481" fmla="*/ 461640 w 8404792"/>
              <a:gd name="connsiteY2481" fmla="*/ 357513 h 5321520"/>
              <a:gd name="connsiteX2482" fmla="*/ 444699 w 8404792"/>
              <a:gd name="connsiteY2482" fmla="*/ 344512 h 5321520"/>
              <a:gd name="connsiteX2483" fmla="*/ 444699 w 8404792"/>
              <a:gd name="connsiteY2483" fmla="*/ 340179 h 5321520"/>
              <a:gd name="connsiteX2484" fmla="*/ 440464 w 8404792"/>
              <a:gd name="connsiteY2484" fmla="*/ 335845 h 5321520"/>
              <a:gd name="connsiteX2485" fmla="*/ 425641 w 8404792"/>
              <a:gd name="connsiteY2485" fmla="*/ 344512 h 5321520"/>
              <a:gd name="connsiteX2486" fmla="*/ 429876 w 8404792"/>
              <a:gd name="connsiteY2486" fmla="*/ 325012 h 5321520"/>
              <a:gd name="connsiteX2487" fmla="*/ 429876 w 8404792"/>
              <a:gd name="connsiteY2487" fmla="*/ 312011 h 5321520"/>
              <a:gd name="connsiteX2488" fmla="*/ 434112 w 8404792"/>
              <a:gd name="connsiteY2488" fmla="*/ 288177 h 5321520"/>
              <a:gd name="connsiteX2489" fmla="*/ 429876 w 8404792"/>
              <a:gd name="connsiteY2489" fmla="*/ 266510 h 5321520"/>
              <a:gd name="connsiteX2490" fmla="*/ 429876 w 8404792"/>
              <a:gd name="connsiteY2490" fmla="*/ 251342 h 5321520"/>
              <a:gd name="connsiteX2491" fmla="*/ 434112 w 8404792"/>
              <a:gd name="connsiteY2491" fmla="*/ 205841 h 5321520"/>
              <a:gd name="connsiteX2492" fmla="*/ 438346 w 8404792"/>
              <a:gd name="connsiteY2492" fmla="*/ 190674 h 5321520"/>
              <a:gd name="connsiteX2493" fmla="*/ 417170 w 8404792"/>
              <a:gd name="connsiteY2493" fmla="*/ 130005 h 5321520"/>
              <a:gd name="connsiteX2494" fmla="*/ 417170 w 8404792"/>
              <a:gd name="connsiteY2494" fmla="*/ 93170 h 5321520"/>
              <a:gd name="connsiteX2495" fmla="*/ 425641 w 8404792"/>
              <a:gd name="connsiteY2495" fmla="*/ 71503 h 5321520"/>
              <a:gd name="connsiteX2496" fmla="*/ 429876 w 8404792"/>
              <a:gd name="connsiteY2496" fmla="*/ 43335 h 5321520"/>
              <a:gd name="connsiteX2497" fmla="*/ 533639 w 8404792"/>
              <a:gd name="connsiteY2497" fmla="*/ 112671 h 5321520"/>
              <a:gd name="connsiteX2498" fmla="*/ 584462 w 8404792"/>
              <a:gd name="connsiteY2498" fmla="*/ 140838 h 5321520"/>
              <a:gd name="connsiteX2499" fmla="*/ 624696 w 8404792"/>
              <a:gd name="connsiteY2499" fmla="*/ 153839 h 5321520"/>
              <a:gd name="connsiteX2500" fmla="*/ 647990 w 8404792"/>
              <a:gd name="connsiteY2500" fmla="*/ 169006 h 5321520"/>
              <a:gd name="connsiteX2501" fmla="*/ 667048 w 8404792"/>
              <a:gd name="connsiteY2501" fmla="*/ 169006 h 5321520"/>
              <a:gd name="connsiteX2502" fmla="*/ 679755 w 8404792"/>
              <a:gd name="connsiteY2502" fmla="*/ 177673 h 5321520"/>
              <a:gd name="connsiteX2503" fmla="*/ 683990 w 8404792"/>
              <a:gd name="connsiteY2503" fmla="*/ 186340 h 5321520"/>
              <a:gd name="connsiteX2504" fmla="*/ 688225 w 8404792"/>
              <a:gd name="connsiteY2504" fmla="*/ 238342 h 5321520"/>
              <a:gd name="connsiteX2505" fmla="*/ 688225 w 8404792"/>
              <a:gd name="connsiteY2505" fmla="*/ 251342 h 5321520"/>
              <a:gd name="connsiteX2506" fmla="*/ 667048 w 8404792"/>
              <a:gd name="connsiteY2506" fmla="*/ 260009 h 5321520"/>
              <a:gd name="connsiteX2507" fmla="*/ 664931 w 8404792"/>
              <a:gd name="connsiteY2507" fmla="*/ 283844 h 5321520"/>
              <a:gd name="connsiteX2508" fmla="*/ 664931 w 8404792"/>
              <a:gd name="connsiteY2508" fmla="*/ 299011 h 5321520"/>
              <a:gd name="connsiteX2509" fmla="*/ 664931 w 8404792"/>
              <a:gd name="connsiteY2509" fmla="*/ 312011 h 5321520"/>
              <a:gd name="connsiteX2510" fmla="*/ 664931 w 8404792"/>
              <a:gd name="connsiteY2510" fmla="*/ 320678 h 5321520"/>
              <a:gd name="connsiteX2511" fmla="*/ 656460 w 8404792"/>
              <a:gd name="connsiteY2511" fmla="*/ 329345 h 5321520"/>
              <a:gd name="connsiteX2512" fmla="*/ 656460 w 8404792"/>
              <a:gd name="connsiteY2512" fmla="*/ 335845 h 5321520"/>
              <a:gd name="connsiteX2513" fmla="*/ 667048 w 8404792"/>
              <a:gd name="connsiteY2513" fmla="*/ 344512 h 5321520"/>
              <a:gd name="connsiteX2514" fmla="*/ 688225 w 8404792"/>
              <a:gd name="connsiteY2514" fmla="*/ 335845 h 5321520"/>
              <a:gd name="connsiteX2515" fmla="*/ 698812 w 8404792"/>
              <a:gd name="connsiteY2515" fmla="*/ 292511 h 5321520"/>
              <a:gd name="connsiteX2516" fmla="*/ 707283 w 8404792"/>
              <a:gd name="connsiteY2516" fmla="*/ 279510 h 5321520"/>
              <a:gd name="connsiteX2517" fmla="*/ 715753 w 8404792"/>
              <a:gd name="connsiteY2517" fmla="*/ 260009 h 5321520"/>
              <a:gd name="connsiteX2518" fmla="*/ 743282 w 8404792"/>
              <a:gd name="connsiteY2518" fmla="*/ 231842 h 5321520"/>
              <a:gd name="connsiteX2519" fmla="*/ 743282 w 8404792"/>
              <a:gd name="connsiteY2519" fmla="*/ 223175 h 5321520"/>
              <a:gd name="connsiteX2520" fmla="*/ 730576 w 8404792"/>
              <a:gd name="connsiteY2520" fmla="*/ 177673 h 5321520"/>
              <a:gd name="connsiteX2521" fmla="*/ 711518 w 8404792"/>
              <a:gd name="connsiteY2521" fmla="*/ 121338 h 5321520"/>
              <a:gd name="connsiteX2522" fmla="*/ 711518 w 8404792"/>
              <a:gd name="connsiteY2522" fmla="*/ 112671 h 5321520"/>
              <a:gd name="connsiteX2523" fmla="*/ 715753 w 8404792"/>
              <a:gd name="connsiteY2523" fmla="*/ 108337 h 5321520"/>
              <a:gd name="connsiteX2524" fmla="*/ 728459 w 8404792"/>
              <a:gd name="connsiteY2524" fmla="*/ 112671 h 5321520"/>
              <a:gd name="connsiteX2525" fmla="*/ 739047 w 8404792"/>
              <a:gd name="connsiteY2525" fmla="*/ 88837 h 5321520"/>
              <a:gd name="connsiteX2526" fmla="*/ 739047 w 8404792"/>
              <a:gd name="connsiteY2526" fmla="*/ 60669 h 5321520"/>
              <a:gd name="connsiteX2527" fmla="*/ 724224 w 8404792"/>
              <a:gd name="connsiteY2527" fmla="*/ 56335 h 5321520"/>
              <a:gd name="connsiteX2528" fmla="*/ 719989 w 8404792"/>
              <a:gd name="connsiteY2528" fmla="*/ 39002 h 532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Lst>
            <a:rect l="l" t="t" r="r" b="b"/>
            <a:pathLst>
              <a:path w="8404792" h="5321520">
                <a:moveTo>
                  <a:pt x="4701091" y="4415822"/>
                </a:moveTo>
                <a:lnTo>
                  <a:pt x="4686268" y="4459157"/>
                </a:lnTo>
                <a:lnTo>
                  <a:pt x="4673562" y="4480824"/>
                </a:lnTo>
                <a:lnTo>
                  <a:pt x="4669327" y="4487324"/>
                </a:lnTo>
                <a:lnTo>
                  <a:pt x="4660856" y="4495991"/>
                </a:lnTo>
                <a:lnTo>
                  <a:pt x="4665092" y="4508992"/>
                </a:lnTo>
                <a:lnTo>
                  <a:pt x="4660857" y="4495992"/>
                </a:lnTo>
                <a:lnTo>
                  <a:pt x="4669327" y="4487325"/>
                </a:lnTo>
                <a:lnTo>
                  <a:pt x="4673563" y="4480825"/>
                </a:lnTo>
                <a:lnTo>
                  <a:pt x="4686268" y="4459157"/>
                </a:lnTo>
                <a:lnTo>
                  <a:pt x="4701092" y="4415823"/>
                </a:lnTo>
                <a:close/>
                <a:moveTo>
                  <a:pt x="5773759" y="4244503"/>
                </a:moveTo>
                <a:lnTo>
                  <a:pt x="5778955" y="4251149"/>
                </a:lnTo>
                <a:lnTo>
                  <a:pt x="5778956" y="4251149"/>
                </a:lnTo>
                <a:close/>
                <a:moveTo>
                  <a:pt x="5757779" y="4203481"/>
                </a:moveTo>
                <a:lnTo>
                  <a:pt x="5753544" y="4207814"/>
                </a:lnTo>
                <a:lnTo>
                  <a:pt x="5753544" y="4207815"/>
                </a:lnTo>
                <a:close/>
                <a:moveTo>
                  <a:pt x="4710376" y="4202356"/>
                </a:moveTo>
                <a:lnTo>
                  <a:pt x="4718032" y="4212148"/>
                </a:lnTo>
                <a:lnTo>
                  <a:pt x="4722267" y="4244649"/>
                </a:lnTo>
                <a:lnTo>
                  <a:pt x="4722267" y="4268483"/>
                </a:lnTo>
                <a:lnTo>
                  <a:pt x="4718032" y="4305318"/>
                </a:lnTo>
                <a:lnTo>
                  <a:pt x="4709561" y="4324819"/>
                </a:lnTo>
                <a:lnTo>
                  <a:pt x="4696856" y="4333485"/>
                </a:lnTo>
                <a:lnTo>
                  <a:pt x="4690503" y="4361653"/>
                </a:lnTo>
                <a:lnTo>
                  <a:pt x="4692621" y="4374654"/>
                </a:lnTo>
                <a:lnTo>
                  <a:pt x="4690503" y="4383321"/>
                </a:lnTo>
                <a:lnTo>
                  <a:pt x="4690503" y="4398488"/>
                </a:lnTo>
                <a:lnTo>
                  <a:pt x="4690504" y="4398489"/>
                </a:lnTo>
                <a:lnTo>
                  <a:pt x="4690504" y="4383321"/>
                </a:lnTo>
                <a:lnTo>
                  <a:pt x="4692621" y="4374654"/>
                </a:lnTo>
                <a:lnTo>
                  <a:pt x="4690504" y="4361654"/>
                </a:lnTo>
                <a:lnTo>
                  <a:pt x="4696856" y="4333486"/>
                </a:lnTo>
                <a:lnTo>
                  <a:pt x="4709562" y="4324819"/>
                </a:lnTo>
                <a:lnTo>
                  <a:pt x="4718033" y="4305319"/>
                </a:lnTo>
                <a:lnTo>
                  <a:pt x="4722268" y="4268484"/>
                </a:lnTo>
                <a:lnTo>
                  <a:pt x="4722268" y="4244650"/>
                </a:lnTo>
                <a:lnTo>
                  <a:pt x="4718033" y="4212149"/>
                </a:lnTo>
                <a:close/>
                <a:moveTo>
                  <a:pt x="4701091" y="4170980"/>
                </a:moveTo>
                <a:lnTo>
                  <a:pt x="4696856" y="4186147"/>
                </a:lnTo>
                <a:lnTo>
                  <a:pt x="4701092" y="4170981"/>
                </a:lnTo>
                <a:close/>
                <a:moveTo>
                  <a:pt x="4673307" y="4133884"/>
                </a:moveTo>
                <a:lnTo>
                  <a:pt x="4673562" y="4134145"/>
                </a:lnTo>
                <a:lnTo>
                  <a:pt x="4686268" y="4147146"/>
                </a:lnTo>
                <a:lnTo>
                  <a:pt x="4673563" y="4134146"/>
                </a:lnTo>
                <a:close/>
                <a:moveTo>
                  <a:pt x="4660856" y="4077810"/>
                </a:moveTo>
                <a:lnTo>
                  <a:pt x="4677797" y="4105978"/>
                </a:lnTo>
                <a:lnTo>
                  <a:pt x="4669327" y="4129812"/>
                </a:lnTo>
                <a:lnTo>
                  <a:pt x="4677798" y="4105978"/>
                </a:lnTo>
                <a:lnTo>
                  <a:pt x="4660857" y="4077811"/>
                </a:lnTo>
                <a:close/>
                <a:moveTo>
                  <a:pt x="2479720" y="3962972"/>
                </a:moveTo>
                <a:lnTo>
                  <a:pt x="2471250" y="3975972"/>
                </a:lnTo>
                <a:lnTo>
                  <a:pt x="2471251" y="3975973"/>
                </a:lnTo>
                <a:close/>
                <a:moveTo>
                  <a:pt x="2471250" y="3952138"/>
                </a:moveTo>
                <a:lnTo>
                  <a:pt x="2471251" y="3952139"/>
                </a:lnTo>
                <a:lnTo>
                  <a:pt x="2475485" y="3952139"/>
                </a:lnTo>
                <a:lnTo>
                  <a:pt x="3081122" y="4008474"/>
                </a:lnTo>
                <a:lnTo>
                  <a:pt x="2475486" y="3952138"/>
                </a:lnTo>
                <a:close/>
                <a:moveTo>
                  <a:pt x="6191889" y="3882803"/>
                </a:moveTo>
                <a:lnTo>
                  <a:pt x="6187654" y="3887136"/>
                </a:lnTo>
                <a:lnTo>
                  <a:pt x="6170713" y="3910970"/>
                </a:lnTo>
                <a:lnTo>
                  <a:pt x="6170713" y="3939138"/>
                </a:lnTo>
                <a:lnTo>
                  <a:pt x="6160125" y="3962972"/>
                </a:lnTo>
                <a:lnTo>
                  <a:pt x="6163870" y="3995541"/>
                </a:lnTo>
                <a:lnTo>
                  <a:pt x="6160126" y="3962973"/>
                </a:lnTo>
                <a:lnTo>
                  <a:pt x="6170714" y="3939139"/>
                </a:lnTo>
                <a:lnTo>
                  <a:pt x="6170714" y="3910971"/>
                </a:lnTo>
                <a:lnTo>
                  <a:pt x="6187655" y="3887137"/>
                </a:lnTo>
                <a:lnTo>
                  <a:pt x="6191890" y="3882803"/>
                </a:lnTo>
                <a:close/>
                <a:moveTo>
                  <a:pt x="6170713" y="3832968"/>
                </a:moveTo>
                <a:lnTo>
                  <a:pt x="6175791" y="3840760"/>
                </a:lnTo>
                <a:lnTo>
                  <a:pt x="6179184" y="3845969"/>
                </a:lnTo>
                <a:lnTo>
                  <a:pt x="6179184" y="3845968"/>
                </a:lnTo>
                <a:lnTo>
                  <a:pt x="6175791" y="3840760"/>
                </a:lnTo>
                <a:lnTo>
                  <a:pt x="6170714" y="3832968"/>
                </a:lnTo>
                <a:close/>
                <a:moveTo>
                  <a:pt x="4626975" y="3832968"/>
                </a:moveTo>
                <a:lnTo>
                  <a:pt x="4629092" y="4040975"/>
                </a:lnTo>
                <a:lnTo>
                  <a:pt x="4637563" y="4053976"/>
                </a:lnTo>
                <a:lnTo>
                  <a:pt x="4629093" y="4040976"/>
                </a:lnTo>
                <a:close/>
                <a:moveTo>
                  <a:pt x="6780585" y="3726797"/>
                </a:moveTo>
                <a:lnTo>
                  <a:pt x="6780585" y="3726798"/>
                </a:lnTo>
                <a:lnTo>
                  <a:pt x="6808114" y="3739798"/>
                </a:lnTo>
                <a:close/>
                <a:moveTo>
                  <a:pt x="4197100" y="3670462"/>
                </a:moveTo>
                <a:lnTo>
                  <a:pt x="4216158" y="3679129"/>
                </a:lnTo>
                <a:lnTo>
                  <a:pt x="4239452" y="3698630"/>
                </a:lnTo>
                <a:lnTo>
                  <a:pt x="4216159" y="3679129"/>
                </a:lnTo>
                <a:close/>
                <a:moveTo>
                  <a:pt x="4101807" y="3657462"/>
                </a:moveTo>
                <a:lnTo>
                  <a:pt x="4101807" y="3666129"/>
                </a:lnTo>
                <a:lnTo>
                  <a:pt x="4097572" y="3683463"/>
                </a:lnTo>
                <a:lnTo>
                  <a:pt x="4106043" y="3694296"/>
                </a:lnTo>
                <a:lnTo>
                  <a:pt x="4097573" y="3683463"/>
                </a:lnTo>
                <a:lnTo>
                  <a:pt x="4101808" y="3666129"/>
                </a:lnTo>
                <a:lnTo>
                  <a:pt x="4101808" y="3657462"/>
                </a:lnTo>
                <a:close/>
                <a:moveTo>
                  <a:pt x="4432155" y="3650961"/>
                </a:moveTo>
                <a:lnTo>
                  <a:pt x="4412705" y="3655937"/>
                </a:lnTo>
                <a:lnTo>
                  <a:pt x="4432155" y="3650962"/>
                </a:lnTo>
                <a:close/>
                <a:moveTo>
                  <a:pt x="4144160" y="3650961"/>
                </a:moveTo>
                <a:lnTo>
                  <a:pt x="4125101" y="3657462"/>
                </a:lnTo>
                <a:lnTo>
                  <a:pt x="4144160" y="3650962"/>
                </a:lnTo>
                <a:lnTo>
                  <a:pt x="4148395" y="3650962"/>
                </a:lnTo>
                <a:lnTo>
                  <a:pt x="4148395" y="3650961"/>
                </a:lnTo>
                <a:close/>
                <a:moveTo>
                  <a:pt x="4434272" y="3646628"/>
                </a:moveTo>
                <a:lnTo>
                  <a:pt x="4514741" y="3692130"/>
                </a:lnTo>
                <a:lnTo>
                  <a:pt x="4529565" y="3694296"/>
                </a:lnTo>
                <a:lnTo>
                  <a:pt x="4538035" y="3702963"/>
                </a:lnTo>
                <a:lnTo>
                  <a:pt x="4538036" y="3702963"/>
                </a:lnTo>
                <a:lnTo>
                  <a:pt x="4529565" y="3694296"/>
                </a:lnTo>
                <a:lnTo>
                  <a:pt x="4514742" y="3692130"/>
                </a:lnTo>
                <a:lnTo>
                  <a:pt x="4434273" y="3646628"/>
                </a:lnTo>
                <a:close/>
                <a:moveTo>
                  <a:pt x="4010750" y="3642294"/>
                </a:moveTo>
                <a:lnTo>
                  <a:pt x="4008586" y="3648385"/>
                </a:lnTo>
                <a:lnTo>
                  <a:pt x="4010750" y="3642295"/>
                </a:lnTo>
                <a:lnTo>
                  <a:pt x="4021339" y="3642295"/>
                </a:lnTo>
                <a:lnTo>
                  <a:pt x="4061573" y="3670462"/>
                </a:lnTo>
                <a:lnTo>
                  <a:pt x="4021339" y="3642294"/>
                </a:lnTo>
                <a:close/>
                <a:moveTo>
                  <a:pt x="6708720" y="3627669"/>
                </a:moveTo>
                <a:lnTo>
                  <a:pt x="6727645" y="3633628"/>
                </a:lnTo>
                <a:lnTo>
                  <a:pt x="6740777" y="3640346"/>
                </a:lnTo>
                <a:lnTo>
                  <a:pt x="6727645" y="3633627"/>
                </a:lnTo>
                <a:close/>
                <a:moveTo>
                  <a:pt x="3947222" y="3618460"/>
                </a:moveTo>
                <a:lnTo>
                  <a:pt x="3962045" y="3633628"/>
                </a:lnTo>
                <a:lnTo>
                  <a:pt x="3970516" y="3637961"/>
                </a:lnTo>
                <a:lnTo>
                  <a:pt x="3970516" y="3657462"/>
                </a:lnTo>
                <a:lnTo>
                  <a:pt x="4002280" y="3666129"/>
                </a:lnTo>
                <a:lnTo>
                  <a:pt x="3970516" y="3657462"/>
                </a:lnTo>
                <a:lnTo>
                  <a:pt x="3970516" y="3637961"/>
                </a:lnTo>
                <a:lnTo>
                  <a:pt x="3962045" y="3633627"/>
                </a:lnTo>
                <a:close/>
                <a:moveTo>
                  <a:pt x="3862518" y="3592459"/>
                </a:moveTo>
                <a:lnTo>
                  <a:pt x="3856154" y="3595065"/>
                </a:lnTo>
                <a:lnTo>
                  <a:pt x="3851929" y="3596793"/>
                </a:lnTo>
                <a:lnTo>
                  <a:pt x="3851930" y="3596793"/>
                </a:lnTo>
                <a:lnTo>
                  <a:pt x="3856154" y="3595065"/>
                </a:lnTo>
                <a:lnTo>
                  <a:pt x="3862517" y="3592460"/>
                </a:lnTo>
                <a:lnTo>
                  <a:pt x="3875223" y="3609793"/>
                </a:lnTo>
                <a:close/>
                <a:moveTo>
                  <a:pt x="3771460" y="3581626"/>
                </a:moveTo>
                <a:lnTo>
                  <a:pt x="3775695" y="3585959"/>
                </a:lnTo>
                <a:lnTo>
                  <a:pt x="3822283" y="3592460"/>
                </a:lnTo>
                <a:lnTo>
                  <a:pt x="3839225" y="3601126"/>
                </a:lnTo>
                <a:lnTo>
                  <a:pt x="3822283" y="3592459"/>
                </a:lnTo>
                <a:lnTo>
                  <a:pt x="3775696" y="3585959"/>
                </a:lnTo>
                <a:close/>
                <a:moveTo>
                  <a:pt x="3739696" y="3536124"/>
                </a:moveTo>
                <a:lnTo>
                  <a:pt x="3758754" y="3549125"/>
                </a:lnTo>
                <a:lnTo>
                  <a:pt x="3767225" y="3557792"/>
                </a:lnTo>
                <a:lnTo>
                  <a:pt x="3767225" y="3557791"/>
                </a:lnTo>
                <a:lnTo>
                  <a:pt x="3758755" y="3549124"/>
                </a:lnTo>
                <a:close/>
                <a:moveTo>
                  <a:pt x="3652874" y="3503623"/>
                </a:moveTo>
                <a:lnTo>
                  <a:pt x="3661344" y="3512290"/>
                </a:lnTo>
                <a:lnTo>
                  <a:pt x="3684638" y="3544791"/>
                </a:lnTo>
                <a:lnTo>
                  <a:pt x="3695226" y="3549125"/>
                </a:lnTo>
                <a:lnTo>
                  <a:pt x="3731225" y="3549125"/>
                </a:lnTo>
                <a:lnTo>
                  <a:pt x="3731226" y="3549124"/>
                </a:lnTo>
                <a:lnTo>
                  <a:pt x="3695227" y="3549124"/>
                </a:lnTo>
                <a:lnTo>
                  <a:pt x="3684638" y="3544791"/>
                </a:lnTo>
                <a:lnTo>
                  <a:pt x="3661345" y="3512290"/>
                </a:lnTo>
                <a:close/>
                <a:moveTo>
                  <a:pt x="6541295" y="3484122"/>
                </a:moveTo>
                <a:lnTo>
                  <a:pt x="6541295" y="3484123"/>
                </a:lnTo>
                <a:lnTo>
                  <a:pt x="6564589" y="3492790"/>
                </a:lnTo>
                <a:lnTo>
                  <a:pt x="6570208" y="3497849"/>
                </a:lnTo>
                <a:lnTo>
                  <a:pt x="6564589" y="3492789"/>
                </a:lnTo>
                <a:close/>
                <a:moveTo>
                  <a:pt x="1156216" y="3471123"/>
                </a:moveTo>
                <a:lnTo>
                  <a:pt x="1151981" y="3484122"/>
                </a:lnTo>
                <a:lnTo>
                  <a:pt x="1145629" y="3507956"/>
                </a:lnTo>
                <a:lnTo>
                  <a:pt x="1145629" y="3507957"/>
                </a:lnTo>
                <a:lnTo>
                  <a:pt x="1151981" y="3484123"/>
                </a:lnTo>
                <a:close/>
                <a:moveTo>
                  <a:pt x="1200686" y="3401786"/>
                </a:moveTo>
                <a:lnTo>
                  <a:pt x="1168921" y="3442954"/>
                </a:lnTo>
                <a:lnTo>
                  <a:pt x="1151981" y="3442954"/>
                </a:lnTo>
                <a:lnTo>
                  <a:pt x="1151981" y="3442955"/>
                </a:lnTo>
                <a:lnTo>
                  <a:pt x="1168922" y="3442955"/>
                </a:lnTo>
                <a:lnTo>
                  <a:pt x="1200686" y="3401787"/>
                </a:lnTo>
                <a:close/>
                <a:moveTo>
                  <a:pt x="5269727" y="3345499"/>
                </a:moveTo>
                <a:lnTo>
                  <a:pt x="5266493" y="3373618"/>
                </a:lnTo>
                <a:lnTo>
                  <a:pt x="5266494" y="3373618"/>
                </a:lnTo>
                <a:close/>
                <a:moveTo>
                  <a:pt x="4550741" y="3336784"/>
                </a:moveTo>
                <a:lnTo>
                  <a:pt x="4546506" y="3702963"/>
                </a:lnTo>
                <a:lnTo>
                  <a:pt x="4546506" y="3702964"/>
                </a:lnTo>
                <a:close/>
                <a:moveTo>
                  <a:pt x="1232450" y="3321617"/>
                </a:moveTo>
                <a:lnTo>
                  <a:pt x="1213391" y="3345451"/>
                </a:lnTo>
                <a:lnTo>
                  <a:pt x="1201768" y="3396987"/>
                </a:lnTo>
                <a:lnTo>
                  <a:pt x="1213391" y="3345452"/>
                </a:lnTo>
                <a:close/>
                <a:moveTo>
                  <a:pt x="5266494" y="3308616"/>
                </a:moveTo>
                <a:lnTo>
                  <a:pt x="5266493" y="3308617"/>
                </a:lnTo>
                <a:lnTo>
                  <a:pt x="5270729" y="3336784"/>
                </a:lnTo>
                <a:lnTo>
                  <a:pt x="5270729" y="3336783"/>
                </a:lnTo>
                <a:close/>
                <a:moveTo>
                  <a:pt x="1277134" y="3295763"/>
                </a:moveTo>
                <a:lnTo>
                  <a:pt x="1283273" y="3299950"/>
                </a:lnTo>
                <a:lnTo>
                  <a:pt x="1283273" y="3299949"/>
                </a:lnTo>
                <a:close/>
                <a:moveTo>
                  <a:pt x="6418473" y="3276115"/>
                </a:moveTo>
                <a:lnTo>
                  <a:pt x="6174948" y="3308616"/>
                </a:lnTo>
                <a:lnTo>
                  <a:pt x="6009775" y="3332450"/>
                </a:lnTo>
                <a:lnTo>
                  <a:pt x="5584135" y="3369284"/>
                </a:lnTo>
                <a:lnTo>
                  <a:pt x="5241084" y="3395285"/>
                </a:lnTo>
                <a:lnTo>
                  <a:pt x="5241082" y="3395286"/>
                </a:lnTo>
                <a:lnTo>
                  <a:pt x="5584135" y="3369285"/>
                </a:lnTo>
                <a:lnTo>
                  <a:pt x="5598958" y="3390953"/>
                </a:lnTo>
                <a:lnTo>
                  <a:pt x="5588665" y="3982879"/>
                </a:lnTo>
                <a:lnTo>
                  <a:pt x="5598959" y="3390952"/>
                </a:lnTo>
                <a:lnTo>
                  <a:pt x="5584135" y="3369285"/>
                </a:lnTo>
                <a:lnTo>
                  <a:pt x="6009775" y="3332450"/>
                </a:lnTo>
                <a:lnTo>
                  <a:pt x="6009775" y="3332451"/>
                </a:lnTo>
                <a:lnTo>
                  <a:pt x="6174949" y="3308616"/>
                </a:lnTo>
                <a:close/>
                <a:moveTo>
                  <a:pt x="6210948" y="3247947"/>
                </a:moveTo>
                <a:lnTo>
                  <a:pt x="6200360" y="3260947"/>
                </a:lnTo>
                <a:lnTo>
                  <a:pt x="6191890" y="3263114"/>
                </a:lnTo>
                <a:lnTo>
                  <a:pt x="6179184" y="3263114"/>
                </a:lnTo>
                <a:lnTo>
                  <a:pt x="6179184" y="3263115"/>
                </a:lnTo>
                <a:lnTo>
                  <a:pt x="6191889" y="3263115"/>
                </a:lnTo>
                <a:lnTo>
                  <a:pt x="6200360" y="3260948"/>
                </a:lnTo>
                <a:lnTo>
                  <a:pt x="6210948" y="3247948"/>
                </a:lnTo>
                <a:close/>
                <a:moveTo>
                  <a:pt x="5294023" y="3239280"/>
                </a:moveTo>
                <a:lnTo>
                  <a:pt x="5294022" y="3239281"/>
                </a:lnTo>
                <a:lnTo>
                  <a:pt x="5287170" y="3276091"/>
                </a:lnTo>
                <a:lnTo>
                  <a:pt x="5285552" y="3284781"/>
                </a:lnTo>
                <a:lnTo>
                  <a:pt x="5285552" y="3284782"/>
                </a:lnTo>
                <a:lnTo>
                  <a:pt x="5287170" y="3276091"/>
                </a:lnTo>
                <a:close/>
                <a:moveTo>
                  <a:pt x="5317317" y="3191612"/>
                </a:moveTo>
                <a:lnTo>
                  <a:pt x="5317316" y="3191613"/>
                </a:lnTo>
                <a:lnTo>
                  <a:pt x="5321551" y="3198112"/>
                </a:lnTo>
                <a:close/>
                <a:moveTo>
                  <a:pt x="5321551" y="3178611"/>
                </a:moveTo>
                <a:lnTo>
                  <a:pt x="5213553" y="3187278"/>
                </a:lnTo>
                <a:lnTo>
                  <a:pt x="5213553" y="3187279"/>
                </a:lnTo>
                <a:lnTo>
                  <a:pt x="5321551" y="3178612"/>
                </a:lnTo>
                <a:close/>
                <a:moveTo>
                  <a:pt x="6378239" y="3113609"/>
                </a:moveTo>
                <a:lnTo>
                  <a:pt x="6354945" y="3133110"/>
                </a:lnTo>
                <a:lnTo>
                  <a:pt x="6338004" y="3141777"/>
                </a:lnTo>
                <a:lnTo>
                  <a:pt x="6302005" y="3174278"/>
                </a:lnTo>
                <a:lnTo>
                  <a:pt x="6263888" y="3187278"/>
                </a:lnTo>
                <a:lnTo>
                  <a:pt x="6232124" y="3198112"/>
                </a:lnTo>
                <a:lnTo>
                  <a:pt x="6215475" y="3215147"/>
                </a:lnTo>
                <a:lnTo>
                  <a:pt x="6232124" y="3198113"/>
                </a:lnTo>
                <a:lnTo>
                  <a:pt x="6263888" y="3187279"/>
                </a:lnTo>
                <a:lnTo>
                  <a:pt x="6302005" y="3174278"/>
                </a:lnTo>
                <a:lnTo>
                  <a:pt x="6338005" y="3141777"/>
                </a:lnTo>
                <a:lnTo>
                  <a:pt x="6354946" y="3133110"/>
                </a:lnTo>
                <a:close/>
                <a:moveTo>
                  <a:pt x="1243985" y="3099939"/>
                </a:moveTo>
                <a:lnTo>
                  <a:pt x="1236685" y="3109276"/>
                </a:lnTo>
                <a:lnTo>
                  <a:pt x="1236686" y="3109276"/>
                </a:lnTo>
                <a:close/>
                <a:moveTo>
                  <a:pt x="6386709" y="3089775"/>
                </a:moveTo>
                <a:lnTo>
                  <a:pt x="6397297" y="3094109"/>
                </a:lnTo>
                <a:lnTo>
                  <a:pt x="6397298" y="3094108"/>
                </a:lnTo>
                <a:lnTo>
                  <a:pt x="6386710" y="3089775"/>
                </a:lnTo>
                <a:close/>
                <a:moveTo>
                  <a:pt x="5238964" y="3089775"/>
                </a:moveTo>
                <a:lnTo>
                  <a:pt x="5238964" y="3089776"/>
                </a:lnTo>
                <a:lnTo>
                  <a:pt x="5253787" y="3100609"/>
                </a:lnTo>
                <a:close/>
                <a:moveTo>
                  <a:pt x="5241082" y="3076774"/>
                </a:moveTo>
                <a:lnTo>
                  <a:pt x="4518977" y="3109275"/>
                </a:lnTo>
                <a:lnTo>
                  <a:pt x="4518977" y="3109276"/>
                </a:lnTo>
                <a:lnTo>
                  <a:pt x="5241082" y="3076775"/>
                </a:lnTo>
                <a:close/>
                <a:moveTo>
                  <a:pt x="6482002" y="3035606"/>
                </a:moveTo>
                <a:lnTo>
                  <a:pt x="6472466" y="3038859"/>
                </a:lnTo>
                <a:lnTo>
                  <a:pt x="6469296" y="3039940"/>
                </a:lnTo>
                <a:lnTo>
                  <a:pt x="6469297" y="3039940"/>
                </a:lnTo>
                <a:lnTo>
                  <a:pt x="6472466" y="3038859"/>
                </a:lnTo>
                <a:lnTo>
                  <a:pt x="6482002" y="3035607"/>
                </a:lnTo>
                <a:lnTo>
                  <a:pt x="6509531" y="3035607"/>
                </a:lnTo>
                <a:lnTo>
                  <a:pt x="6509531" y="3035606"/>
                </a:lnTo>
                <a:close/>
                <a:moveTo>
                  <a:pt x="5409289" y="2979621"/>
                </a:moveTo>
                <a:lnTo>
                  <a:pt x="5412608" y="2996605"/>
                </a:lnTo>
                <a:lnTo>
                  <a:pt x="5397785" y="3048607"/>
                </a:lnTo>
                <a:lnTo>
                  <a:pt x="5389314" y="3052940"/>
                </a:lnTo>
                <a:lnTo>
                  <a:pt x="5380844" y="3048607"/>
                </a:lnTo>
                <a:lnTo>
                  <a:pt x="5357550" y="3057274"/>
                </a:lnTo>
                <a:lnTo>
                  <a:pt x="5349080" y="3072441"/>
                </a:lnTo>
                <a:lnTo>
                  <a:pt x="5336374" y="3100609"/>
                </a:lnTo>
                <a:lnTo>
                  <a:pt x="5330021" y="3137443"/>
                </a:lnTo>
                <a:lnTo>
                  <a:pt x="5334257" y="3150444"/>
                </a:lnTo>
                <a:lnTo>
                  <a:pt x="5330022" y="3137443"/>
                </a:lnTo>
                <a:lnTo>
                  <a:pt x="5336375" y="3100608"/>
                </a:lnTo>
                <a:lnTo>
                  <a:pt x="5349080" y="3072441"/>
                </a:lnTo>
                <a:lnTo>
                  <a:pt x="5349081" y="3072441"/>
                </a:lnTo>
                <a:lnTo>
                  <a:pt x="5357551" y="3057274"/>
                </a:lnTo>
                <a:lnTo>
                  <a:pt x="5380844" y="3048607"/>
                </a:lnTo>
                <a:lnTo>
                  <a:pt x="5389315" y="3052941"/>
                </a:lnTo>
                <a:lnTo>
                  <a:pt x="5397785" y="3048607"/>
                </a:lnTo>
                <a:lnTo>
                  <a:pt x="5412609" y="2996605"/>
                </a:lnTo>
                <a:close/>
                <a:moveTo>
                  <a:pt x="5389314" y="2955437"/>
                </a:moveTo>
                <a:lnTo>
                  <a:pt x="5393550" y="2964104"/>
                </a:lnTo>
                <a:lnTo>
                  <a:pt x="5389315" y="2955437"/>
                </a:lnTo>
                <a:close/>
                <a:moveTo>
                  <a:pt x="6306240" y="2942437"/>
                </a:moveTo>
                <a:lnTo>
                  <a:pt x="6295652" y="2955437"/>
                </a:lnTo>
                <a:lnTo>
                  <a:pt x="6295653" y="2955437"/>
                </a:lnTo>
                <a:close/>
                <a:moveTo>
                  <a:pt x="1327742" y="2914269"/>
                </a:moveTo>
                <a:lnTo>
                  <a:pt x="1327742" y="2914270"/>
                </a:lnTo>
                <a:lnTo>
                  <a:pt x="1340448" y="2927270"/>
                </a:lnTo>
                <a:lnTo>
                  <a:pt x="1355271" y="2927270"/>
                </a:lnTo>
                <a:lnTo>
                  <a:pt x="1355272" y="2927269"/>
                </a:lnTo>
                <a:lnTo>
                  <a:pt x="1340448" y="2927269"/>
                </a:lnTo>
                <a:close/>
                <a:moveTo>
                  <a:pt x="6609058" y="2905602"/>
                </a:moveTo>
                <a:lnTo>
                  <a:pt x="6609058" y="2914269"/>
                </a:lnTo>
                <a:lnTo>
                  <a:pt x="6609059" y="2914269"/>
                </a:lnTo>
                <a:lnTo>
                  <a:pt x="6609059" y="2905602"/>
                </a:lnTo>
                <a:close/>
                <a:moveTo>
                  <a:pt x="1259746" y="2890733"/>
                </a:moveTo>
                <a:lnTo>
                  <a:pt x="1251508" y="2901268"/>
                </a:lnTo>
                <a:lnTo>
                  <a:pt x="1251509" y="2901269"/>
                </a:lnTo>
                <a:close/>
                <a:moveTo>
                  <a:pt x="5349080" y="2890434"/>
                </a:moveTo>
                <a:lnTo>
                  <a:pt x="5336374" y="2901268"/>
                </a:lnTo>
                <a:lnTo>
                  <a:pt x="5336374" y="2909935"/>
                </a:lnTo>
                <a:lnTo>
                  <a:pt x="5336375" y="2909936"/>
                </a:lnTo>
                <a:lnTo>
                  <a:pt x="5336375" y="2901269"/>
                </a:lnTo>
                <a:lnTo>
                  <a:pt x="5349080" y="2890435"/>
                </a:lnTo>
                <a:close/>
                <a:moveTo>
                  <a:pt x="1283273" y="2886101"/>
                </a:moveTo>
                <a:lnTo>
                  <a:pt x="1259979" y="2890435"/>
                </a:lnTo>
                <a:lnTo>
                  <a:pt x="1259979" y="2890436"/>
                </a:lnTo>
                <a:lnTo>
                  <a:pt x="1283273" y="2886102"/>
                </a:lnTo>
                <a:lnTo>
                  <a:pt x="1315036" y="2894769"/>
                </a:lnTo>
                <a:lnTo>
                  <a:pt x="1327742" y="2909936"/>
                </a:lnTo>
                <a:lnTo>
                  <a:pt x="1327742" y="2909935"/>
                </a:lnTo>
                <a:lnTo>
                  <a:pt x="1315037" y="2894768"/>
                </a:lnTo>
                <a:close/>
                <a:moveTo>
                  <a:pt x="6401533" y="2877434"/>
                </a:moveTo>
                <a:lnTo>
                  <a:pt x="6369768" y="2901268"/>
                </a:lnTo>
                <a:lnTo>
                  <a:pt x="6365533" y="2914269"/>
                </a:lnTo>
                <a:lnTo>
                  <a:pt x="6369769" y="2901269"/>
                </a:lnTo>
                <a:close/>
                <a:moveTo>
                  <a:pt x="5495195" y="2868768"/>
                </a:moveTo>
                <a:lnTo>
                  <a:pt x="5499431" y="2894769"/>
                </a:lnTo>
                <a:lnTo>
                  <a:pt x="5507901" y="2933770"/>
                </a:lnTo>
                <a:lnTo>
                  <a:pt x="5499431" y="2894768"/>
                </a:lnTo>
                <a:close/>
                <a:moveTo>
                  <a:pt x="5325786" y="2829766"/>
                </a:moveTo>
                <a:lnTo>
                  <a:pt x="5336374" y="2862267"/>
                </a:lnTo>
                <a:lnTo>
                  <a:pt x="5336375" y="2862267"/>
                </a:lnTo>
                <a:lnTo>
                  <a:pt x="5325787" y="2829766"/>
                </a:lnTo>
                <a:close/>
                <a:moveTo>
                  <a:pt x="5543900" y="2816766"/>
                </a:moveTo>
                <a:lnTo>
                  <a:pt x="5548136" y="2825433"/>
                </a:lnTo>
                <a:lnTo>
                  <a:pt x="5559686" y="2840628"/>
                </a:lnTo>
                <a:lnTo>
                  <a:pt x="5548136" y="2825432"/>
                </a:lnTo>
                <a:lnTo>
                  <a:pt x="5543901" y="2816766"/>
                </a:lnTo>
                <a:close/>
                <a:moveTo>
                  <a:pt x="6441767" y="2812432"/>
                </a:moveTo>
                <a:lnTo>
                  <a:pt x="6426944" y="2825432"/>
                </a:lnTo>
                <a:lnTo>
                  <a:pt x="6426944" y="2825433"/>
                </a:lnTo>
                <a:close/>
                <a:moveTo>
                  <a:pt x="5567194" y="2732263"/>
                </a:moveTo>
                <a:lnTo>
                  <a:pt x="5556606" y="2764764"/>
                </a:lnTo>
                <a:lnTo>
                  <a:pt x="5556606" y="2764765"/>
                </a:lnTo>
                <a:close/>
                <a:moveTo>
                  <a:pt x="6723410" y="2719262"/>
                </a:moveTo>
                <a:lnTo>
                  <a:pt x="6731880" y="2732263"/>
                </a:lnTo>
                <a:lnTo>
                  <a:pt x="6731880" y="2732262"/>
                </a:lnTo>
                <a:close/>
                <a:moveTo>
                  <a:pt x="5181789" y="2686761"/>
                </a:moveTo>
                <a:lnTo>
                  <a:pt x="5177553" y="2699761"/>
                </a:lnTo>
                <a:lnTo>
                  <a:pt x="5186024" y="2723595"/>
                </a:lnTo>
                <a:lnTo>
                  <a:pt x="5186025" y="2723596"/>
                </a:lnTo>
                <a:lnTo>
                  <a:pt x="5177554" y="2699762"/>
                </a:lnTo>
                <a:close/>
                <a:moveTo>
                  <a:pt x="5603194" y="2641260"/>
                </a:moveTo>
                <a:lnTo>
                  <a:pt x="5592605" y="2673761"/>
                </a:lnTo>
                <a:lnTo>
                  <a:pt x="5567194" y="2695428"/>
                </a:lnTo>
                <a:lnTo>
                  <a:pt x="5567194" y="2695429"/>
                </a:lnTo>
                <a:lnTo>
                  <a:pt x="5592606" y="2673761"/>
                </a:lnTo>
                <a:close/>
                <a:moveTo>
                  <a:pt x="6414238" y="2597924"/>
                </a:moveTo>
                <a:lnTo>
                  <a:pt x="6410003" y="2608758"/>
                </a:lnTo>
                <a:lnTo>
                  <a:pt x="6410003" y="2608759"/>
                </a:lnTo>
                <a:lnTo>
                  <a:pt x="6414238" y="2597925"/>
                </a:lnTo>
                <a:close/>
                <a:moveTo>
                  <a:pt x="5209318" y="2584925"/>
                </a:moveTo>
                <a:lnTo>
                  <a:pt x="5213553" y="2597925"/>
                </a:lnTo>
                <a:lnTo>
                  <a:pt x="5205082" y="2626092"/>
                </a:lnTo>
                <a:lnTo>
                  <a:pt x="5209318" y="2654260"/>
                </a:lnTo>
                <a:lnTo>
                  <a:pt x="5205083" y="2626093"/>
                </a:lnTo>
                <a:lnTo>
                  <a:pt x="5213553" y="2597925"/>
                </a:lnTo>
                <a:lnTo>
                  <a:pt x="5213553" y="2597924"/>
                </a:lnTo>
                <a:close/>
                <a:moveTo>
                  <a:pt x="4474507" y="2537256"/>
                </a:moveTo>
                <a:lnTo>
                  <a:pt x="4491448" y="2548090"/>
                </a:lnTo>
                <a:lnTo>
                  <a:pt x="4502673" y="2551371"/>
                </a:lnTo>
                <a:lnTo>
                  <a:pt x="4506271" y="2552423"/>
                </a:lnTo>
                <a:lnTo>
                  <a:pt x="4509090" y="2553865"/>
                </a:lnTo>
                <a:lnTo>
                  <a:pt x="4514742" y="2556757"/>
                </a:lnTo>
                <a:lnTo>
                  <a:pt x="4514742" y="2556756"/>
                </a:lnTo>
                <a:lnTo>
                  <a:pt x="4509090" y="2553865"/>
                </a:lnTo>
                <a:lnTo>
                  <a:pt x="4506272" y="2552423"/>
                </a:lnTo>
                <a:lnTo>
                  <a:pt x="4502673" y="2551371"/>
                </a:lnTo>
                <a:lnTo>
                  <a:pt x="4491448" y="2548089"/>
                </a:lnTo>
                <a:close/>
                <a:moveTo>
                  <a:pt x="6310247" y="2524489"/>
                </a:moveTo>
                <a:lnTo>
                  <a:pt x="6306240" y="2528588"/>
                </a:lnTo>
                <a:lnTo>
                  <a:pt x="6286893" y="2532188"/>
                </a:lnTo>
                <a:lnTo>
                  <a:pt x="6306240" y="2528589"/>
                </a:lnTo>
                <a:close/>
                <a:moveTo>
                  <a:pt x="6323181" y="2515588"/>
                </a:moveTo>
                <a:lnTo>
                  <a:pt x="6310475" y="2524255"/>
                </a:lnTo>
                <a:lnTo>
                  <a:pt x="6310476" y="2524255"/>
                </a:lnTo>
                <a:close/>
                <a:moveTo>
                  <a:pt x="6251182" y="2515588"/>
                </a:moveTo>
                <a:lnTo>
                  <a:pt x="6282946" y="2532922"/>
                </a:lnTo>
                <a:lnTo>
                  <a:pt x="6282947" y="2532922"/>
                </a:lnTo>
                <a:close/>
                <a:moveTo>
                  <a:pt x="6196124" y="2515588"/>
                </a:moveTo>
                <a:lnTo>
                  <a:pt x="6232124" y="2537256"/>
                </a:lnTo>
                <a:lnTo>
                  <a:pt x="6232124" y="2537255"/>
                </a:lnTo>
                <a:lnTo>
                  <a:pt x="6196125" y="2515588"/>
                </a:lnTo>
                <a:close/>
                <a:moveTo>
                  <a:pt x="5603194" y="2504755"/>
                </a:moveTo>
                <a:lnTo>
                  <a:pt x="5620134" y="2539423"/>
                </a:lnTo>
                <a:lnTo>
                  <a:pt x="5626487" y="2584925"/>
                </a:lnTo>
                <a:lnTo>
                  <a:pt x="5620135" y="2539423"/>
                </a:lnTo>
                <a:close/>
                <a:moveTo>
                  <a:pt x="5109791" y="2504755"/>
                </a:moveTo>
                <a:lnTo>
                  <a:pt x="5139436" y="2580590"/>
                </a:lnTo>
                <a:lnTo>
                  <a:pt x="5141554" y="2589257"/>
                </a:lnTo>
                <a:lnTo>
                  <a:pt x="5141555" y="2589257"/>
                </a:lnTo>
                <a:lnTo>
                  <a:pt x="5139437" y="2580591"/>
                </a:lnTo>
                <a:close/>
                <a:moveTo>
                  <a:pt x="5099202" y="2491755"/>
                </a:moveTo>
                <a:lnTo>
                  <a:pt x="5102707" y="2496057"/>
                </a:lnTo>
                <a:lnTo>
                  <a:pt x="5099203" y="2491755"/>
                </a:lnTo>
                <a:close/>
                <a:moveTo>
                  <a:pt x="6342240" y="2491753"/>
                </a:moveTo>
                <a:lnTo>
                  <a:pt x="6327416" y="2506921"/>
                </a:lnTo>
                <a:lnTo>
                  <a:pt x="6342240" y="2491754"/>
                </a:lnTo>
                <a:lnTo>
                  <a:pt x="6354945" y="2504754"/>
                </a:lnTo>
                <a:lnTo>
                  <a:pt x="6369768" y="2528589"/>
                </a:lnTo>
                <a:lnTo>
                  <a:pt x="6386709" y="2532922"/>
                </a:lnTo>
                <a:lnTo>
                  <a:pt x="6401533" y="2543756"/>
                </a:lnTo>
                <a:lnTo>
                  <a:pt x="6410003" y="2552423"/>
                </a:lnTo>
                <a:lnTo>
                  <a:pt x="6429062" y="2552423"/>
                </a:lnTo>
                <a:lnTo>
                  <a:pt x="6446003" y="2524256"/>
                </a:lnTo>
                <a:lnTo>
                  <a:pt x="6458708" y="2515589"/>
                </a:lnTo>
                <a:lnTo>
                  <a:pt x="6458708" y="2515588"/>
                </a:lnTo>
                <a:lnTo>
                  <a:pt x="6446003" y="2524255"/>
                </a:lnTo>
                <a:lnTo>
                  <a:pt x="6429062" y="2552422"/>
                </a:lnTo>
                <a:lnTo>
                  <a:pt x="6410003" y="2552422"/>
                </a:lnTo>
                <a:lnTo>
                  <a:pt x="6401533" y="2543755"/>
                </a:lnTo>
                <a:lnTo>
                  <a:pt x="6386710" y="2532922"/>
                </a:lnTo>
                <a:lnTo>
                  <a:pt x="6369769" y="2528588"/>
                </a:lnTo>
                <a:lnTo>
                  <a:pt x="6354945" y="2504754"/>
                </a:lnTo>
                <a:close/>
                <a:moveTo>
                  <a:pt x="6033068" y="2478754"/>
                </a:moveTo>
                <a:lnTo>
                  <a:pt x="6043656" y="2515589"/>
                </a:lnTo>
                <a:lnTo>
                  <a:pt x="6043656" y="2515588"/>
                </a:lnTo>
                <a:close/>
                <a:moveTo>
                  <a:pt x="4438508" y="2478754"/>
                </a:moveTo>
                <a:lnTo>
                  <a:pt x="4451213" y="2496087"/>
                </a:lnTo>
                <a:lnTo>
                  <a:pt x="4451214" y="2496088"/>
                </a:lnTo>
                <a:lnTo>
                  <a:pt x="4466036" y="2504755"/>
                </a:lnTo>
                <a:lnTo>
                  <a:pt x="4466036" y="2504754"/>
                </a:lnTo>
                <a:lnTo>
                  <a:pt x="4451214" y="2496088"/>
                </a:lnTo>
                <a:close/>
                <a:moveTo>
                  <a:pt x="6039346" y="2463895"/>
                </a:moveTo>
                <a:lnTo>
                  <a:pt x="6037303" y="2472254"/>
                </a:lnTo>
                <a:lnTo>
                  <a:pt x="6037304" y="2472253"/>
                </a:lnTo>
                <a:close/>
                <a:moveTo>
                  <a:pt x="6473532" y="2418084"/>
                </a:moveTo>
                <a:lnTo>
                  <a:pt x="6458708" y="2467919"/>
                </a:lnTo>
                <a:lnTo>
                  <a:pt x="6458708" y="2467920"/>
                </a:lnTo>
                <a:lnTo>
                  <a:pt x="6473532" y="2418085"/>
                </a:lnTo>
                <a:lnTo>
                  <a:pt x="6486237" y="2418085"/>
                </a:lnTo>
                <a:lnTo>
                  <a:pt x="6496825" y="2441919"/>
                </a:lnTo>
                <a:lnTo>
                  <a:pt x="6518001" y="2422419"/>
                </a:lnTo>
                <a:lnTo>
                  <a:pt x="6518001" y="2422418"/>
                </a:lnTo>
                <a:lnTo>
                  <a:pt x="6496825" y="2441918"/>
                </a:lnTo>
                <a:lnTo>
                  <a:pt x="6486237" y="2418084"/>
                </a:lnTo>
                <a:close/>
                <a:moveTo>
                  <a:pt x="6522360" y="2377230"/>
                </a:moveTo>
                <a:lnTo>
                  <a:pt x="6513766" y="2398584"/>
                </a:lnTo>
                <a:lnTo>
                  <a:pt x="6513766" y="2398585"/>
                </a:lnTo>
                <a:close/>
                <a:moveTo>
                  <a:pt x="4987121" y="2349080"/>
                </a:moveTo>
                <a:lnTo>
                  <a:pt x="5003909" y="2385583"/>
                </a:lnTo>
                <a:lnTo>
                  <a:pt x="5003909" y="2402917"/>
                </a:lnTo>
                <a:lnTo>
                  <a:pt x="5011644" y="2411551"/>
                </a:lnTo>
                <a:lnTo>
                  <a:pt x="5050497" y="2454920"/>
                </a:lnTo>
                <a:lnTo>
                  <a:pt x="5050497" y="2454919"/>
                </a:lnTo>
                <a:lnTo>
                  <a:pt x="5011644" y="2411551"/>
                </a:lnTo>
                <a:lnTo>
                  <a:pt x="5003910" y="2402918"/>
                </a:lnTo>
                <a:lnTo>
                  <a:pt x="5003910" y="2385584"/>
                </a:lnTo>
                <a:close/>
                <a:moveTo>
                  <a:pt x="7259318" y="2333268"/>
                </a:moveTo>
                <a:lnTo>
                  <a:pt x="7257047" y="2337915"/>
                </a:lnTo>
                <a:lnTo>
                  <a:pt x="7235871" y="2374750"/>
                </a:lnTo>
                <a:lnTo>
                  <a:pt x="7257047" y="2337916"/>
                </a:lnTo>
                <a:close/>
                <a:moveTo>
                  <a:pt x="6645058" y="2259912"/>
                </a:moveTo>
                <a:lnTo>
                  <a:pt x="6623882" y="2275079"/>
                </a:lnTo>
                <a:lnTo>
                  <a:pt x="6617529" y="2279413"/>
                </a:lnTo>
                <a:lnTo>
                  <a:pt x="6590000" y="2316247"/>
                </a:lnTo>
                <a:lnTo>
                  <a:pt x="6585765" y="2324914"/>
                </a:lnTo>
                <a:lnTo>
                  <a:pt x="6568824" y="2329248"/>
                </a:lnTo>
                <a:lnTo>
                  <a:pt x="6554001" y="2324914"/>
                </a:lnTo>
                <a:lnTo>
                  <a:pt x="6541295" y="2342248"/>
                </a:lnTo>
                <a:lnTo>
                  <a:pt x="6541295" y="2342249"/>
                </a:lnTo>
                <a:lnTo>
                  <a:pt x="6554001" y="2324915"/>
                </a:lnTo>
                <a:lnTo>
                  <a:pt x="6568824" y="2329249"/>
                </a:lnTo>
                <a:lnTo>
                  <a:pt x="6585765" y="2324915"/>
                </a:lnTo>
                <a:lnTo>
                  <a:pt x="6590000" y="2316248"/>
                </a:lnTo>
                <a:lnTo>
                  <a:pt x="6617529" y="2279414"/>
                </a:lnTo>
                <a:lnTo>
                  <a:pt x="6623882" y="2275080"/>
                </a:lnTo>
                <a:lnTo>
                  <a:pt x="6645058" y="2259913"/>
                </a:lnTo>
                <a:close/>
                <a:moveTo>
                  <a:pt x="7176578" y="2251246"/>
                </a:moveTo>
                <a:lnTo>
                  <a:pt x="7165990" y="2268579"/>
                </a:lnTo>
                <a:lnTo>
                  <a:pt x="7165990" y="2268580"/>
                </a:lnTo>
                <a:close/>
                <a:moveTo>
                  <a:pt x="6943641" y="2231745"/>
                </a:moveTo>
                <a:lnTo>
                  <a:pt x="6930935" y="2251246"/>
                </a:lnTo>
                <a:lnTo>
                  <a:pt x="6913994" y="2255579"/>
                </a:lnTo>
                <a:lnTo>
                  <a:pt x="6882230" y="2292414"/>
                </a:lnTo>
                <a:lnTo>
                  <a:pt x="6875877" y="2296748"/>
                </a:lnTo>
                <a:lnTo>
                  <a:pt x="6867407" y="2311914"/>
                </a:lnTo>
                <a:lnTo>
                  <a:pt x="6867407" y="2311915"/>
                </a:lnTo>
                <a:lnTo>
                  <a:pt x="6875878" y="2296748"/>
                </a:lnTo>
                <a:lnTo>
                  <a:pt x="6882231" y="2292414"/>
                </a:lnTo>
                <a:lnTo>
                  <a:pt x="6913995" y="2255580"/>
                </a:lnTo>
                <a:lnTo>
                  <a:pt x="6930936" y="2251246"/>
                </a:lnTo>
                <a:close/>
                <a:moveTo>
                  <a:pt x="7009287" y="2214411"/>
                </a:moveTo>
                <a:lnTo>
                  <a:pt x="6990228" y="2223078"/>
                </a:lnTo>
                <a:lnTo>
                  <a:pt x="6990229" y="2223078"/>
                </a:lnTo>
                <a:close/>
                <a:moveTo>
                  <a:pt x="6962699" y="2207911"/>
                </a:moveTo>
                <a:lnTo>
                  <a:pt x="6949994" y="2227412"/>
                </a:lnTo>
                <a:lnTo>
                  <a:pt x="6962700" y="2207912"/>
                </a:lnTo>
                <a:close/>
                <a:moveTo>
                  <a:pt x="6844113" y="2207911"/>
                </a:moveTo>
                <a:lnTo>
                  <a:pt x="6687410" y="2236078"/>
                </a:lnTo>
                <a:lnTo>
                  <a:pt x="6687410" y="2236079"/>
                </a:lnTo>
                <a:close/>
                <a:moveTo>
                  <a:pt x="7066462" y="2181910"/>
                </a:moveTo>
                <a:lnTo>
                  <a:pt x="7013522" y="2203578"/>
                </a:lnTo>
                <a:lnTo>
                  <a:pt x="7066463" y="2181910"/>
                </a:lnTo>
                <a:close/>
                <a:moveTo>
                  <a:pt x="4296628" y="2125575"/>
                </a:moveTo>
                <a:lnTo>
                  <a:pt x="4315686" y="2138576"/>
                </a:lnTo>
                <a:lnTo>
                  <a:pt x="4315686" y="2138575"/>
                </a:lnTo>
                <a:close/>
                <a:moveTo>
                  <a:pt x="5058967" y="2121241"/>
                </a:moveTo>
                <a:lnTo>
                  <a:pt x="5063203" y="2134242"/>
                </a:lnTo>
                <a:lnTo>
                  <a:pt x="5058967" y="2166743"/>
                </a:lnTo>
                <a:lnTo>
                  <a:pt x="5035674" y="2214411"/>
                </a:lnTo>
                <a:lnTo>
                  <a:pt x="5012380" y="2231745"/>
                </a:lnTo>
                <a:lnTo>
                  <a:pt x="5003909" y="2246912"/>
                </a:lnTo>
                <a:lnTo>
                  <a:pt x="5007083" y="2259901"/>
                </a:lnTo>
                <a:lnTo>
                  <a:pt x="5008145" y="2264247"/>
                </a:lnTo>
                <a:lnTo>
                  <a:pt x="4995439" y="2279413"/>
                </a:lnTo>
                <a:lnTo>
                  <a:pt x="4995439" y="2292414"/>
                </a:lnTo>
                <a:lnTo>
                  <a:pt x="4986969" y="2311914"/>
                </a:lnTo>
                <a:lnTo>
                  <a:pt x="4986969" y="2311915"/>
                </a:lnTo>
                <a:lnTo>
                  <a:pt x="4995440" y="2292414"/>
                </a:lnTo>
                <a:lnTo>
                  <a:pt x="4995440" y="2279414"/>
                </a:lnTo>
                <a:lnTo>
                  <a:pt x="5008145" y="2264247"/>
                </a:lnTo>
                <a:lnTo>
                  <a:pt x="5008145" y="2264246"/>
                </a:lnTo>
                <a:lnTo>
                  <a:pt x="5007083" y="2259901"/>
                </a:lnTo>
                <a:lnTo>
                  <a:pt x="5003910" y="2246913"/>
                </a:lnTo>
                <a:lnTo>
                  <a:pt x="5012381" y="2231746"/>
                </a:lnTo>
                <a:lnTo>
                  <a:pt x="5035674" y="2214412"/>
                </a:lnTo>
                <a:lnTo>
                  <a:pt x="5058968" y="2166743"/>
                </a:lnTo>
                <a:lnTo>
                  <a:pt x="5063203" y="2134242"/>
                </a:lnTo>
                <a:lnTo>
                  <a:pt x="5058968" y="2121242"/>
                </a:lnTo>
                <a:close/>
                <a:moveTo>
                  <a:pt x="6655646" y="2116908"/>
                </a:moveTo>
                <a:lnTo>
                  <a:pt x="6645058" y="2190576"/>
                </a:lnTo>
                <a:lnTo>
                  <a:pt x="6636588" y="2210077"/>
                </a:lnTo>
                <a:lnTo>
                  <a:pt x="6636588" y="2210078"/>
                </a:lnTo>
                <a:lnTo>
                  <a:pt x="6645058" y="2190577"/>
                </a:lnTo>
                <a:close/>
                <a:moveTo>
                  <a:pt x="7456103" y="2064906"/>
                </a:moveTo>
                <a:lnTo>
                  <a:pt x="7447632" y="2101740"/>
                </a:lnTo>
                <a:lnTo>
                  <a:pt x="7447632" y="2101741"/>
                </a:lnTo>
                <a:close/>
                <a:moveTo>
                  <a:pt x="6653529" y="2047571"/>
                </a:moveTo>
                <a:lnTo>
                  <a:pt x="6640823" y="2060572"/>
                </a:lnTo>
                <a:lnTo>
                  <a:pt x="6653529" y="2047572"/>
                </a:lnTo>
                <a:lnTo>
                  <a:pt x="6655504" y="2051615"/>
                </a:lnTo>
                <a:lnTo>
                  <a:pt x="6655645" y="2051903"/>
                </a:lnTo>
                <a:lnTo>
                  <a:pt x="6655646" y="2051904"/>
                </a:lnTo>
                <a:lnTo>
                  <a:pt x="6655504" y="2051615"/>
                </a:lnTo>
                <a:close/>
                <a:moveTo>
                  <a:pt x="4279687" y="2045405"/>
                </a:moveTo>
                <a:lnTo>
                  <a:pt x="4279687" y="2045406"/>
                </a:lnTo>
                <a:lnTo>
                  <a:pt x="4305098" y="2060573"/>
                </a:lnTo>
                <a:lnTo>
                  <a:pt x="4305098" y="2060572"/>
                </a:lnTo>
                <a:close/>
                <a:moveTo>
                  <a:pt x="2312426" y="2036738"/>
                </a:moveTo>
                <a:lnTo>
                  <a:pt x="2202311" y="2862267"/>
                </a:lnTo>
                <a:lnTo>
                  <a:pt x="2154041" y="2854386"/>
                </a:lnTo>
                <a:lnTo>
                  <a:pt x="2202314" y="2862268"/>
                </a:lnTo>
                <a:lnTo>
                  <a:pt x="2202314" y="2862267"/>
                </a:lnTo>
                <a:lnTo>
                  <a:pt x="3172179" y="2970604"/>
                </a:lnTo>
                <a:lnTo>
                  <a:pt x="3163708" y="3072441"/>
                </a:lnTo>
                <a:lnTo>
                  <a:pt x="3172180" y="2970604"/>
                </a:lnTo>
                <a:lnTo>
                  <a:pt x="2202314" y="2862267"/>
                </a:lnTo>
                <a:lnTo>
                  <a:pt x="2312429" y="2036739"/>
                </a:lnTo>
                <a:close/>
                <a:moveTo>
                  <a:pt x="5150025" y="2008571"/>
                </a:moveTo>
                <a:lnTo>
                  <a:pt x="5126731" y="2036738"/>
                </a:lnTo>
                <a:lnTo>
                  <a:pt x="5103437" y="2045405"/>
                </a:lnTo>
                <a:lnTo>
                  <a:pt x="5094967" y="2047572"/>
                </a:lnTo>
                <a:lnTo>
                  <a:pt x="5063203" y="2051905"/>
                </a:lnTo>
                <a:lnTo>
                  <a:pt x="5046262" y="2060572"/>
                </a:lnTo>
                <a:lnTo>
                  <a:pt x="5035674" y="2084406"/>
                </a:lnTo>
                <a:lnTo>
                  <a:pt x="5035674" y="2084407"/>
                </a:lnTo>
                <a:lnTo>
                  <a:pt x="5039909" y="2101741"/>
                </a:lnTo>
                <a:lnTo>
                  <a:pt x="5039909" y="2101740"/>
                </a:lnTo>
                <a:lnTo>
                  <a:pt x="5035674" y="2084407"/>
                </a:lnTo>
                <a:lnTo>
                  <a:pt x="5046262" y="2060573"/>
                </a:lnTo>
                <a:lnTo>
                  <a:pt x="5063203" y="2051906"/>
                </a:lnTo>
                <a:lnTo>
                  <a:pt x="5094967" y="2047572"/>
                </a:lnTo>
                <a:lnTo>
                  <a:pt x="5103438" y="2045406"/>
                </a:lnTo>
                <a:lnTo>
                  <a:pt x="5126731" y="2036739"/>
                </a:lnTo>
                <a:close/>
                <a:moveTo>
                  <a:pt x="7551395" y="1976069"/>
                </a:moveTo>
                <a:lnTo>
                  <a:pt x="7525984" y="1991236"/>
                </a:lnTo>
                <a:lnTo>
                  <a:pt x="7498455" y="2015071"/>
                </a:lnTo>
                <a:lnTo>
                  <a:pt x="7525984" y="1991237"/>
                </a:lnTo>
                <a:lnTo>
                  <a:pt x="7551395" y="1976070"/>
                </a:lnTo>
                <a:close/>
                <a:moveTo>
                  <a:pt x="5980128" y="1917568"/>
                </a:moveTo>
                <a:lnTo>
                  <a:pt x="6041539" y="2454920"/>
                </a:lnTo>
                <a:lnTo>
                  <a:pt x="6041539" y="2454919"/>
                </a:lnTo>
                <a:close/>
                <a:moveTo>
                  <a:pt x="5162730" y="1902401"/>
                </a:moveTo>
                <a:lnTo>
                  <a:pt x="5173318" y="1939235"/>
                </a:lnTo>
                <a:lnTo>
                  <a:pt x="5173318" y="1954402"/>
                </a:lnTo>
                <a:lnTo>
                  <a:pt x="5162730" y="1976069"/>
                </a:lnTo>
                <a:lnTo>
                  <a:pt x="5150025" y="1986903"/>
                </a:lnTo>
                <a:lnTo>
                  <a:pt x="5150025" y="1986904"/>
                </a:lnTo>
                <a:lnTo>
                  <a:pt x="5162731" y="1976070"/>
                </a:lnTo>
                <a:lnTo>
                  <a:pt x="5173319" y="1954402"/>
                </a:lnTo>
                <a:lnTo>
                  <a:pt x="5173319" y="1939235"/>
                </a:lnTo>
                <a:lnTo>
                  <a:pt x="5162731" y="1902401"/>
                </a:lnTo>
                <a:close/>
                <a:moveTo>
                  <a:pt x="4228865" y="1889400"/>
                </a:moveTo>
                <a:lnTo>
                  <a:pt x="4247923" y="1902401"/>
                </a:lnTo>
                <a:lnTo>
                  <a:pt x="4247923" y="1902400"/>
                </a:lnTo>
                <a:close/>
                <a:moveTo>
                  <a:pt x="5130966" y="1865566"/>
                </a:moveTo>
                <a:lnTo>
                  <a:pt x="5135201" y="1885066"/>
                </a:lnTo>
                <a:lnTo>
                  <a:pt x="5135202" y="1885067"/>
                </a:lnTo>
                <a:lnTo>
                  <a:pt x="5130967" y="1865566"/>
                </a:lnTo>
                <a:close/>
                <a:moveTo>
                  <a:pt x="7605574" y="1858548"/>
                </a:moveTo>
                <a:lnTo>
                  <a:pt x="7593747" y="1880733"/>
                </a:lnTo>
                <a:lnTo>
                  <a:pt x="7593747" y="1880734"/>
                </a:lnTo>
                <a:close/>
                <a:moveTo>
                  <a:pt x="7614095" y="1849080"/>
                </a:moveTo>
                <a:lnTo>
                  <a:pt x="7606453" y="1856899"/>
                </a:lnTo>
                <a:lnTo>
                  <a:pt x="7606453" y="1856900"/>
                </a:lnTo>
                <a:close/>
                <a:moveTo>
                  <a:pt x="7614924" y="1848232"/>
                </a:moveTo>
                <a:lnTo>
                  <a:pt x="7614923" y="1848233"/>
                </a:lnTo>
                <a:lnTo>
                  <a:pt x="7619158" y="1848233"/>
                </a:lnTo>
                <a:lnTo>
                  <a:pt x="7619158" y="1848232"/>
                </a:lnTo>
                <a:close/>
                <a:moveTo>
                  <a:pt x="7636609" y="1797876"/>
                </a:moveTo>
                <a:lnTo>
                  <a:pt x="7629746" y="1804898"/>
                </a:lnTo>
                <a:lnTo>
                  <a:pt x="7629198" y="1805459"/>
                </a:lnTo>
                <a:lnTo>
                  <a:pt x="7621276" y="1813564"/>
                </a:lnTo>
                <a:lnTo>
                  <a:pt x="7620722" y="1817535"/>
                </a:lnTo>
                <a:lnTo>
                  <a:pt x="7621276" y="1813565"/>
                </a:lnTo>
                <a:lnTo>
                  <a:pt x="7629198" y="1805459"/>
                </a:lnTo>
                <a:lnTo>
                  <a:pt x="7629747" y="1804897"/>
                </a:lnTo>
                <a:close/>
                <a:moveTo>
                  <a:pt x="4084867" y="1796230"/>
                </a:moveTo>
                <a:lnTo>
                  <a:pt x="4065808" y="1813564"/>
                </a:lnTo>
                <a:lnTo>
                  <a:pt x="4042515" y="1820064"/>
                </a:lnTo>
                <a:lnTo>
                  <a:pt x="4065809" y="1813564"/>
                </a:lnTo>
                <a:close/>
                <a:moveTo>
                  <a:pt x="3993809" y="1776729"/>
                </a:moveTo>
                <a:lnTo>
                  <a:pt x="3974751" y="1781063"/>
                </a:lnTo>
                <a:lnTo>
                  <a:pt x="3974752" y="1781063"/>
                </a:lnTo>
                <a:lnTo>
                  <a:pt x="3993810" y="1776730"/>
                </a:lnTo>
                <a:close/>
                <a:moveTo>
                  <a:pt x="7479396" y="1755061"/>
                </a:moveTo>
                <a:lnTo>
                  <a:pt x="7475161" y="1787563"/>
                </a:lnTo>
                <a:lnTo>
                  <a:pt x="7479396" y="1755062"/>
                </a:lnTo>
                <a:close/>
                <a:moveTo>
                  <a:pt x="4228864" y="1739895"/>
                </a:moveTo>
                <a:lnTo>
                  <a:pt x="4216158" y="1748562"/>
                </a:lnTo>
                <a:lnTo>
                  <a:pt x="4224629" y="1768062"/>
                </a:lnTo>
                <a:lnTo>
                  <a:pt x="4216159" y="1748562"/>
                </a:lnTo>
                <a:close/>
                <a:moveTo>
                  <a:pt x="7494219" y="1726895"/>
                </a:moveTo>
                <a:lnTo>
                  <a:pt x="7487867" y="1731227"/>
                </a:lnTo>
                <a:lnTo>
                  <a:pt x="7479396" y="1748561"/>
                </a:lnTo>
                <a:lnTo>
                  <a:pt x="7479396" y="1748562"/>
                </a:lnTo>
                <a:lnTo>
                  <a:pt x="7487867" y="1731228"/>
                </a:lnTo>
                <a:close/>
                <a:moveTo>
                  <a:pt x="1600914" y="1707394"/>
                </a:moveTo>
                <a:lnTo>
                  <a:pt x="2047725" y="1787563"/>
                </a:lnTo>
                <a:lnTo>
                  <a:pt x="2015961" y="1986903"/>
                </a:lnTo>
                <a:lnTo>
                  <a:pt x="2015964" y="1986904"/>
                </a:lnTo>
                <a:lnTo>
                  <a:pt x="2047728" y="1787563"/>
                </a:lnTo>
                <a:close/>
                <a:moveTo>
                  <a:pt x="7665746" y="1698727"/>
                </a:moveTo>
                <a:lnTo>
                  <a:pt x="7678451" y="1711728"/>
                </a:lnTo>
                <a:lnTo>
                  <a:pt x="7678451" y="1711727"/>
                </a:lnTo>
                <a:close/>
                <a:moveTo>
                  <a:pt x="4207688" y="1653225"/>
                </a:moveTo>
                <a:lnTo>
                  <a:pt x="4216158" y="1666225"/>
                </a:lnTo>
                <a:lnTo>
                  <a:pt x="4220394" y="1679226"/>
                </a:lnTo>
                <a:lnTo>
                  <a:pt x="4216159" y="1666225"/>
                </a:lnTo>
                <a:close/>
                <a:moveTo>
                  <a:pt x="4582994" y="1637891"/>
                </a:moveTo>
                <a:lnTo>
                  <a:pt x="4233099" y="1648891"/>
                </a:lnTo>
                <a:lnTo>
                  <a:pt x="4233100" y="1648891"/>
                </a:lnTo>
                <a:close/>
                <a:moveTo>
                  <a:pt x="4991204" y="1625057"/>
                </a:moveTo>
                <a:lnTo>
                  <a:pt x="5003909" y="1648891"/>
                </a:lnTo>
                <a:lnTo>
                  <a:pt x="5018733" y="1666225"/>
                </a:lnTo>
                <a:lnTo>
                  <a:pt x="5003910" y="1648891"/>
                </a:lnTo>
                <a:close/>
                <a:moveTo>
                  <a:pt x="7915624" y="1616390"/>
                </a:moveTo>
                <a:lnTo>
                  <a:pt x="7915624" y="1616391"/>
                </a:lnTo>
                <a:lnTo>
                  <a:pt x="7919859" y="1620724"/>
                </a:lnTo>
                <a:lnTo>
                  <a:pt x="7919859" y="1620723"/>
                </a:lnTo>
                <a:close/>
                <a:moveTo>
                  <a:pt x="7741980" y="1518886"/>
                </a:moveTo>
                <a:lnTo>
                  <a:pt x="7646687" y="1544887"/>
                </a:lnTo>
                <a:lnTo>
                  <a:pt x="7642452" y="1536220"/>
                </a:lnTo>
                <a:lnTo>
                  <a:pt x="7642452" y="1536221"/>
                </a:lnTo>
                <a:lnTo>
                  <a:pt x="7646687" y="1544888"/>
                </a:lnTo>
                <a:lnTo>
                  <a:pt x="7741979" y="1518887"/>
                </a:lnTo>
                <a:lnTo>
                  <a:pt x="7748332" y="1527554"/>
                </a:lnTo>
                <a:lnTo>
                  <a:pt x="7752568" y="1527554"/>
                </a:lnTo>
                <a:lnTo>
                  <a:pt x="7752568" y="1527553"/>
                </a:lnTo>
                <a:lnTo>
                  <a:pt x="7748332" y="1527553"/>
                </a:lnTo>
                <a:close/>
                <a:moveTo>
                  <a:pt x="7964329" y="1490719"/>
                </a:moveTo>
                <a:lnTo>
                  <a:pt x="7972799" y="1516720"/>
                </a:lnTo>
                <a:lnTo>
                  <a:pt x="8000328" y="1518887"/>
                </a:lnTo>
                <a:lnTo>
                  <a:pt x="8000328" y="1518886"/>
                </a:lnTo>
                <a:lnTo>
                  <a:pt x="7972799" y="1516719"/>
                </a:lnTo>
                <a:close/>
                <a:moveTo>
                  <a:pt x="4900147" y="1486386"/>
                </a:moveTo>
                <a:lnTo>
                  <a:pt x="4940381" y="1518887"/>
                </a:lnTo>
                <a:lnTo>
                  <a:pt x="4982734" y="1551388"/>
                </a:lnTo>
                <a:lnTo>
                  <a:pt x="4940382" y="1518887"/>
                </a:lnTo>
                <a:close/>
                <a:moveTo>
                  <a:pt x="7947388" y="1471218"/>
                </a:moveTo>
                <a:lnTo>
                  <a:pt x="7892330" y="1484218"/>
                </a:lnTo>
                <a:lnTo>
                  <a:pt x="7752568" y="1518886"/>
                </a:lnTo>
                <a:lnTo>
                  <a:pt x="7752568" y="1518887"/>
                </a:lnTo>
                <a:lnTo>
                  <a:pt x="7892330" y="1484219"/>
                </a:lnTo>
                <a:close/>
                <a:moveTo>
                  <a:pt x="7938441" y="1321361"/>
                </a:moveTo>
                <a:lnTo>
                  <a:pt x="7936800" y="1323879"/>
                </a:lnTo>
                <a:lnTo>
                  <a:pt x="7936800" y="1323880"/>
                </a:lnTo>
                <a:close/>
                <a:moveTo>
                  <a:pt x="7936799" y="1304380"/>
                </a:moveTo>
                <a:lnTo>
                  <a:pt x="7941035" y="1317380"/>
                </a:lnTo>
                <a:lnTo>
                  <a:pt x="7941035" y="1317379"/>
                </a:lnTo>
                <a:lnTo>
                  <a:pt x="7936800" y="1304380"/>
                </a:lnTo>
                <a:close/>
                <a:moveTo>
                  <a:pt x="7964329" y="1280545"/>
                </a:moveTo>
                <a:lnTo>
                  <a:pt x="7964328" y="1280546"/>
                </a:lnTo>
                <a:lnTo>
                  <a:pt x="7959404" y="1288104"/>
                </a:lnTo>
                <a:close/>
                <a:moveTo>
                  <a:pt x="7589513" y="1219876"/>
                </a:moveTo>
                <a:lnTo>
                  <a:pt x="7583160" y="1222043"/>
                </a:lnTo>
                <a:lnTo>
                  <a:pt x="7583160" y="1222044"/>
                </a:lnTo>
                <a:lnTo>
                  <a:pt x="7589512" y="1219877"/>
                </a:lnTo>
                <a:lnTo>
                  <a:pt x="7606453" y="1243711"/>
                </a:lnTo>
                <a:lnTo>
                  <a:pt x="7614923" y="1295713"/>
                </a:lnTo>
                <a:lnTo>
                  <a:pt x="7614923" y="1323881"/>
                </a:lnTo>
                <a:lnTo>
                  <a:pt x="7625511" y="1360715"/>
                </a:lnTo>
                <a:lnTo>
                  <a:pt x="7642452" y="1393216"/>
                </a:lnTo>
                <a:lnTo>
                  <a:pt x="7642452" y="1393215"/>
                </a:lnTo>
                <a:lnTo>
                  <a:pt x="7642453" y="1393215"/>
                </a:lnTo>
                <a:lnTo>
                  <a:pt x="7625512" y="1360714"/>
                </a:lnTo>
                <a:lnTo>
                  <a:pt x="7614924" y="1323880"/>
                </a:lnTo>
                <a:lnTo>
                  <a:pt x="7614924" y="1295712"/>
                </a:lnTo>
                <a:lnTo>
                  <a:pt x="7606453" y="1243710"/>
                </a:lnTo>
                <a:close/>
                <a:moveTo>
                  <a:pt x="7574689" y="1219876"/>
                </a:moveTo>
                <a:lnTo>
                  <a:pt x="7574689" y="1219877"/>
                </a:lnTo>
                <a:lnTo>
                  <a:pt x="7583159" y="1230711"/>
                </a:lnTo>
                <a:lnTo>
                  <a:pt x="7583159" y="1230709"/>
                </a:lnTo>
                <a:close/>
                <a:moveTo>
                  <a:pt x="2083728" y="1211209"/>
                </a:moveTo>
                <a:lnTo>
                  <a:pt x="2062552" y="1226376"/>
                </a:lnTo>
                <a:lnTo>
                  <a:pt x="2062552" y="1226377"/>
                </a:lnTo>
                <a:lnTo>
                  <a:pt x="2083728" y="1211210"/>
                </a:lnTo>
                <a:lnTo>
                  <a:pt x="2102786" y="1230710"/>
                </a:lnTo>
                <a:lnTo>
                  <a:pt x="2107021" y="1258878"/>
                </a:lnTo>
                <a:lnTo>
                  <a:pt x="2121845" y="1271878"/>
                </a:lnTo>
                <a:lnTo>
                  <a:pt x="2121845" y="1271877"/>
                </a:lnTo>
                <a:lnTo>
                  <a:pt x="2107021" y="1258877"/>
                </a:lnTo>
                <a:lnTo>
                  <a:pt x="2102786" y="1230709"/>
                </a:lnTo>
                <a:close/>
                <a:moveTo>
                  <a:pt x="1838332" y="1195482"/>
                </a:moveTo>
                <a:lnTo>
                  <a:pt x="1835967" y="1211210"/>
                </a:lnTo>
                <a:lnTo>
                  <a:pt x="1835967" y="1219877"/>
                </a:lnTo>
                <a:lnTo>
                  <a:pt x="1844438" y="1239377"/>
                </a:lnTo>
                <a:lnTo>
                  <a:pt x="1863497" y="1252378"/>
                </a:lnTo>
                <a:lnTo>
                  <a:pt x="1876202" y="1230710"/>
                </a:lnTo>
                <a:lnTo>
                  <a:pt x="1884673" y="1226377"/>
                </a:lnTo>
                <a:lnTo>
                  <a:pt x="1916436" y="1239377"/>
                </a:lnTo>
                <a:lnTo>
                  <a:pt x="1927024" y="1239377"/>
                </a:lnTo>
                <a:lnTo>
                  <a:pt x="1943965" y="1226377"/>
                </a:lnTo>
                <a:lnTo>
                  <a:pt x="1952436" y="1226377"/>
                </a:lnTo>
                <a:lnTo>
                  <a:pt x="1963024" y="1235044"/>
                </a:lnTo>
                <a:lnTo>
                  <a:pt x="1999023" y="1235044"/>
                </a:lnTo>
                <a:lnTo>
                  <a:pt x="2018082" y="1243711"/>
                </a:lnTo>
                <a:lnTo>
                  <a:pt x="2021839" y="1239866"/>
                </a:lnTo>
                <a:lnTo>
                  <a:pt x="2022318" y="1239377"/>
                </a:lnTo>
                <a:lnTo>
                  <a:pt x="2066787" y="1243711"/>
                </a:lnTo>
                <a:lnTo>
                  <a:pt x="2066787" y="1243710"/>
                </a:lnTo>
                <a:lnTo>
                  <a:pt x="2022318" y="1239376"/>
                </a:lnTo>
                <a:lnTo>
                  <a:pt x="2022318" y="1239377"/>
                </a:lnTo>
                <a:lnTo>
                  <a:pt x="2022317" y="1239377"/>
                </a:lnTo>
                <a:lnTo>
                  <a:pt x="2021839" y="1239866"/>
                </a:lnTo>
                <a:lnTo>
                  <a:pt x="2018082" y="1243710"/>
                </a:lnTo>
                <a:lnTo>
                  <a:pt x="1999024" y="1235043"/>
                </a:lnTo>
                <a:lnTo>
                  <a:pt x="1963024" y="1235043"/>
                </a:lnTo>
                <a:lnTo>
                  <a:pt x="1952436" y="1226376"/>
                </a:lnTo>
                <a:lnTo>
                  <a:pt x="1943965" y="1226376"/>
                </a:lnTo>
                <a:lnTo>
                  <a:pt x="1927024" y="1239376"/>
                </a:lnTo>
                <a:lnTo>
                  <a:pt x="1916437" y="1239376"/>
                </a:lnTo>
                <a:lnTo>
                  <a:pt x="1884673" y="1226376"/>
                </a:lnTo>
                <a:lnTo>
                  <a:pt x="1876202" y="1230709"/>
                </a:lnTo>
                <a:lnTo>
                  <a:pt x="1863497" y="1252377"/>
                </a:lnTo>
                <a:lnTo>
                  <a:pt x="1844438" y="1239376"/>
                </a:lnTo>
                <a:lnTo>
                  <a:pt x="1835968" y="1219876"/>
                </a:lnTo>
                <a:lnTo>
                  <a:pt x="1835968" y="1211209"/>
                </a:lnTo>
                <a:close/>
                <a:moveTo>
                  <a:pt x="4754032" y="1165708"/>
                </a:moveTo>
                <a:lnTo>
                  <a:pt x="4745561" y="1170041"/>
                </a:lnTo>
                <a:lnTo>
                  <a:pt x="4737091" y="1202542"/>
                </a:lnTo>
                <a:lnTo>
                  <a:pt x="4756149" y="1215543"/>
                </a:lnTo>
                <a:lnTo>
                  <a:pt x="4768855" y="1239377"/>
                </a:lnTo>
                <a:lnTo>
                  <a:pt x="4756149" y="1263211"/>
                </a:lnTo>
                <a:lnTo>
                  <a:pt x="4760384" y="1284879"/>
                </a:lnTo>
                <a:lnTo>
                  <a:pt x="4756149" y="1319546"/>
                </a:lnTo>
                <a:lnTo>
                  <a:pt x="4756149" y="1373715"/>
                </a:lnTo>
                <a:lnTo>
                  <a:pt x="4764620" y="1386715"/>
                </a:lnTo>
                <a:lnTo>
                  <a:pt x="4781560" y="1397549"/>
                </a:lnTo>
                <a:lnTo>
                  <a:pt x="4785796" y="1406216"/>
                </a:lnTo>
                <a:lnTo>
                  <a:pt x="4819677" y="1414883"/>
                </a:lnTo>
                <a:lnTo>
                  <a:pt x="4828148" y="1419217"/>
                </a:lnTo>
                <a:lnTo>
                  <a:pt x="4819678" y="1414883"/>
                </a:lnTo>
                <a:lnTo>
                  <a:pt x="4785796" y="1406216"/>
                </a:lnTo>
                <a:lnTo>
                  <a:pt x="4781561" y="1397549"/>
                </a:lnTo>
                <a:lnTo>
                  <a:pt x="4764620" y="1386715"/>
                </a:lnTo>
                <a:lnTo>
                  <a:pt x="4756150" y="1373715"/>
                </a:lnTo>
                <a:lnTo>
                  <a:pt x="4756150" y="1319546"/>
                </a:lnTo>
                <a:lnTo>
                  <a:pt x="4760385" y="1284878"/>
                </a:lnTo>
                <a:lnTo>
                  <a:pt x="4756150" y="1263211"/>
                </a:lnTo>
                <a:lnTo>
                  <a:pt x="4768855" y="1239377"/>
                </a:lnTo>
                <a:lnTo>
                  <a:pt x="4756150" y="1215543"/>
                </a:lnTo>
                <a:lnTo>
                  <a:pt x="4737091" y="1202542"/>
                </a:lnTo>
                <a:lnTo>
                  <a:pt x="4745562" y="1170041"/>
                </a:lnTo>
                <a:close/>
                <a:moveTo>
                  <a:pt x="2134550" y="1165707"/>
                </a:moveTo>
                <a:lnTo>
                  <a:pt x="2134550" y="1165708"/>
                </a:lnTo>
                <a:lnTo>
                  <a:pt x="3140414" y="1291379"/>
                </a:lnTo>
                <a:lnTo>
                  <a:pt x="3104415" y="1703060"/>
                </a:lnTo>
                <a:lnTo>
                  <a:pt x="3068454" y="2116465"/>
                </a:lnTo>
                <a:lnTo>
                  <a:pt x="3068456" y="2116465"/>
                </a:lnTo>
                <a:lnTo>
                  <a:pt x="3104417" y="1703060"/>
                </a:lnTo>
                <a:lnTo>
                  <a:pt x="3140417" y="1291379"/>
                </a:lnTo>
                <a:lnTo>
                  <a:pt x="3140417" y="1291378"/>
                </a:lnTo>
                <a:close/>
                <a:moveTo>
                  <a:pt x="1236686" y="1133207"/>
                </a:moveTo>
                <a:lnTo>
                  <a:pt x="1245156" y="1146208"/>
                </a:lnTo>
                <a:lnTo>
                  <a:pt x="1264214" y="1154875"/>
                </a:lnTo>
                <a:lnTo>
                  <a:pt x="1276919" y="1170042"/>
                </a:lnTo>
                <a:lnTo>
                  <a:pt x="1276919" y="1170041"/>
                </a:lnTo>
                <a:lnTo>
                  <a:pt x="1264214" y="1154874"/>
                </a:lnTo>
                <a:lnTo>
                  <a:pt x="1245156" y="1146207"/>
                </a:lnTo>
                <a:close/>
                <a:moveTo>
                  <a:pt x="1789380" y="1124539"/>
                </a:moveTo>
                <a:lnTo>
                  <a:pt x="1789380" y="1124540"/>
                </a:lnTo>
                <a:lnTo>
                  <a:pt x="1804203" y="1150541"/>
                </a:lnTo>
                <a:lnTo>
                  <a:pt x="1825379" y="1150541"/>
                </a:lnTo>
                <a:lnTo>
                  <a:pt x="1835967" y="1170041"/>
                </a:lnTo>
                <a:lnTo>
                  <a:pt x="1840203" y="1183042"/>
                </a:lnTo>
                <a:lnTo>
                  <a:pt x="1840203" y="1183041"/>
                </a:lnTo>
                <a:lnTo>
                  <a:pt x="1835968" y="1170041"/>
                </a:lnTo>
                <a:lnTo>
                  <a:pt x="1825379" y="1150540"/>
                </a:lnTo>
                <a:lnTo>
                  <a:pt x="1804203" y="1150540"/>
                </a:lnTo>
                <a:close/>
                <a:moveTo>
                  <a:pt x="5408374" y="1118039"/>
                </a:moveTo>
                <a:lnTo>
                  <a:pt x="5431667" y="1124540"/>
                </a:lnTo>
                <a:lnTo>
                  <a:pt x="5457078" y="1137540"/>
                </a:lnTo>
                <a:lnTo>
                  <a:pt x="5431667" y="1124539"/>
                </a:lnTo>
                <a:close/>
                <a:moveTo>
                  <a:pt x="7746380" y="1107174"/>
                </a:moveTo>
                <a:lnTo>
                  <a:pt x="7746215" y="1109372"/>
                </a:lnTo>
                <a:lnTo>
                  <a:pt x="7741980" y="1137540"/>
                </a:lnTo>
                <a:lnTo>
                  <a:pt x="7738624" y="1150702"/>
                </a:lnTo>
                <a:lnTo>
                  <a:pt x="7741980" y="1137541"/>
                </a:lnTo>
                <a:lnTo>
                  <a:pt x="7746215" y="1109373"/>
                </a:lnTo>
                <a:close/>
                <a:moveTo>
                  <a:pt x="1772439" y="1044370"/>
                </a:moveTo>
                <a:lnTo>
                  <a:pt x="1780909" y="1068205"/>
                </a:lnTo>
                <a:lnTo>
                  <a:pt x="1799968" y="1092039"/>
                </a:lnTo>
                <a:lnTo>
                  <a:pt x="1799968" y="1092038"/>
                </a:lnTo>
                <a:lnTo>
                  <a:pt x="1780909" y="1068204"/>
                </a:lnTo>
                <a:close/>
                <a:moveTo>
                  <a:pt x="5122496" y="1027036"/>
                </a:moveTo>
                <a:lnTo>
                  <a:pt x="5135202" y="1031370"/>
                </a:lnTo>
                <a:lnTo>
                  <a:pt x="5266494" y="1059537"/>
                </a:lnTo>
                <a:lnTo>
                  <a:pt x="5135202" y="1031369"/>
                </a:lnTo>
                <a:close/>
                <a:moveTo>
                  <a:pt x="7777204" y="1008117"/>
                </a:moveTo>
                <a:lnTo>
                  <a:pt x="7746215" y="1031369"/>
                </a:lnTo>
                <a:lnTo>
                  <a:pt x="7741980" y="1044370"/>
                </a:lnTo>
                <a:lnTo>
                  <a:pt x="7741980" y="1044371"/>
                </a:lnTo>
                <a:lnTo>
                  <a:pt x="7746215" y="1031370"/>
                </a:lnTo>
                <a:close/>
                <a:moveTo>
                  <a:pt x="1774389" y="987896"/>
                </a:moveTo>
                <a:lnTo>
                  <a:pt x="1772439" y="998868"/>
                </a:lnTo>
                <a:lnTo>
                  <a:pt x="1772439" y="998869"/>
                </a:lnTo>
                <a:close/>
                <a:moveTo>
                  <a:pt x="4813325" y="983701"/>
                </a:moveTo>
                <a:lnTo>
                  <a:pt x="4819677" y="1096372"/>
                </a:lnTo>
                <a:lnTo>
                  <a:pt x="4809089" y="1109372"/>
                </a:lnTo>
                <a:lnTo>
                  <a:pt x="4792149" y="1113706"/>
                </a:lnTo>
                <a:lnTo>
                  <a:pt x="4809090" y="1109372"/>
                </a:lnTo>
                <a:lnTo>
                  <a:pt x="4819678" y="1096372"/>
                </a:lnTo>
                <a:close/>
                <a:moveTo>
                  <a:pt x="1748412" y="947474"/>
                </a:moveTo>
                <a:lnTo>
                  <a:pt x="1704676" y="983701"/>
                </a:lnTo>
                <a:lnTo>
                  <a:pt x="1696205" y="988034"/>
                </a:lnTo>
                <a:lnTo>
                  <a:pt x="1668677" y="955533"/>
                </a:lnTo>
                <a:lnTo>
                  <a:pt x="1668677" y="955534"/>
                </a:lnTo>
                <a:lnTo>
                  <a:pt x="1696205" y="988035"/>
                </a:lnTo>
                <a:lnTo>
                  <a:pt x="1704676" y="983702"/>
                </a:lnTo>
                <a:close/>
                <a:moveTo>
                  <a:pt x="1749146" y="946866"/>
                </a:moveTo>
                <a:lnTo>
                  <a:pt x="1749145" y="946867"/>
                </a:lnTo>
                <a:lnTo>
                  <a:pt x="1753380" y="946867"/>
                </a:lnTo>
                <a:lnTo>
                  <a:pt x="1761851" y="946867"/>
                </a:lnTo>
                <a:lnTo>
                  <a:pt x="1763968" y="962034"/>
                </a:lnTo>
                <a:lnTo>
                  <a:pt x="1772439" y="966368"/>
                </a:lnTo>
                <a:lnTo>
                  <a:pt x="1776674" y="975034"/>
                </a:lnTo>
                <a:lnTo>
                  <a:pt x="1772439" y="966367"/>
                </a:lnTo>
                <a:lnTo>
                  <a:pt x="1763968" y="962033"/>
                </a:lnTo>
                <a:lnTo>
                  <a:pt x="1761851" y="946866"/>
                </a:lnTo>
                <a:lnTo>
                  <a:pt x="1753381" y="946866"/>
                </a:lnTo>
                <a:close/>
                <a:moveTo>
                  <a:pt x="1672912" y="929532"/>
                </a:moveTo>
                <a:lnTo>
                  <a:pt x="1672912" y="929533"/>
                </a:lnTo>
                <a:lnTo>
                  <a:pt x="1677147" y="938200"/>
                </a:lnTo>
                <a:lnTo>
                  <a:pt x="1677147" y="938199"/>
                </a:lnTo>
                <a:close/>
                <a:moveTo>
                  <a:pt x="1378566" y="845030"/>
                </a:moveTo>
                <a:lnTo>
                  <a:pt x="1395506" y="858031"/>
                </a:lnTo>
                <a:lnTo>
                  <a:pt x="1399741" y="886198"/>
                </a:lnTo>
                <a:lnTo>
                  <a:pt x="1395506" y="858030"/>
                </a:lnTo>
                <a:close/>
                <a:moveTo>
                  <a:pt x="1704676" y="821195"/>
                </a:moveTo>
                <a:lnTo>
                  <a:pt x="1704676" y="821196"/>
                </a:lnTo>
                <a:lnTo>
                  <a:pt x="1708910" y="827696"/>
                </a:lnTo>
                <a:lnTo>
                  <a:pt x="1708911" y="827695"/>
                </a:lnTo>
                <a:close/>
                <a:moveTo>
                  <a:pt x="1346802" y="775696"/>
                </a:moveTo>
                <a:lnTo>
                  <a:pt x="1346802" y="793028"/>
                </a:lnTo>
                <a:lnTo>
                  <a:pt x="1351036" y="803861"/>
                </a:lnTo>
                <a:close/>
                <a:moveTo>
                  <a:pt x="1351037" y="738860"/>
                </a:moveTo>
                <a:lnTo>
                  <a:pt x="1351037" y="747527"/>
                </a:lnTo>
                <a:lnTo>
                  <a:pt x="1359506" y="756193"/>
                </a:lnTo>
                <a:close/>
                <a:moveTo>
                  <a:pt x="1696205" y="738859"/>
                </a:moveTo>
                <a:lnTo>
                  <a:pt x="1696205" y="738860"/>
                </a:lnTo>
                <a:lnTo>
                  <a:pt x="1727969" y="743193"/>
                </a:lnTo>
                <a:lnTo>
                  <a:pt x="1740674" y="756193"/>
                </a:lnTo>
                <a:lnTo>
                  <a:pt x="1727969" y="743192"/>
                </a:lnTo>
                <a:close/>
                <a:moveTo>
                  <a:pt x="1351036" y="723693"/>
                </a:moveTo>
                <a:lnTo>
                  <a:pt x="1346802" y="730193"/>
                </a:lnTo>
                <a:lnTo>
                  <a:pt x="1351036" y="738859"/>
                </a:lnTo>
                <a:close/>
                <a:moveTo>
                  <a:pt x="688225" y="702025"/>
                </a:moveTo>
                <a:lnTo>
                  <a:pt x="739046" y="719359"/>
                </a:lnTo>
                <a:lnTo>
                  <a:pt x="754946" y="733593"/>
                </a:lnTo>
                <a:lnTo>
                  <a:pt x="739047" y="719359"/>
                </a:lnTo>
                <a:close/>
                <a:moveTo>
                  <a:pt x="1573384" y="543852"/>
                </a:moveTo>
                <a:lnTo>
                  <a:pt x="1573384" y="543853"/>
                </a:lnTo>
                <a:lnTo>
                  <a:pt x="1586089" y="556853"/>
                </a:lnTo>
                <a:lnTo>
                  <a:pt x="1600914" y="576354"/>
                </a:lnTo>
                <a:lnTo>
                  <a:pt x="1636911" y="613189"/>
                </a:lnTo>
                <a:lnTo>
                  <a:pt x="1662324" y="665190"/>
                </a:lnTo>
                <a:lnTo>
                  <a:pt x="1664441" y="695525"/>
                </a:lnTo>
                <a:lnTo>
                  <a:pt x="1677147" y="719359"/>
                </a:lnTo>
                <a:lnTo>
                  <a:pt x="1696205" y="719359"/>
                </a:lnTo>
                <a:lnTo>
                  <a:pt x="1696205" y="719358"/>
                </a:lnTo>
                <a:lnTo>
                  <a:pt x="1677147" y="719358"/>
                </a:lnTo>
                <a:lnTo>
                  <a:pt x="1664441" y="695524"/>
                </a:lnTo>
                <a:lnTo>
                  <a:pt x="1662324" y="665190"/>
                </a:lnTo>
                <a:lnTo>
                  <a:pt x="1636911" y="613188"/>
                </a:lnTo>
                <a:lnTo>
                  <a:pt x="1600914" y="576353"/>
                </a:lnTo>
                <a:lnTo>
                  <a:pt x="1586089" y="556852"/>
                </a:lnTo>
                <a:close/>
                <a:moveTo>
                  <a:pt x="461640" y="520019"/>
                </a:moveTo>
                <a:lnTo>
                  <a:pt x="476463" y="530852"/>
                </a:lnTo>
                <a:lnTo>
                  <a:pt x="476463" y="539519"/>
                </a:lnTo>
                <a:lnTo>
                  <a:pt x="501875" y="543853"/>
                </a:lnTo>
                <a:lnTo>
                  <a:pt x="476464" y="539519"/>
                </a:lnTo>
                <a:lnTo>
                  <a:pt x="476464" y="530852"/>
                </a:lnTo>
                <a:close/>
                <a:moveTo>
                  <a:pt x="1562796" y="426848"/>
                </a:moveTo>
                <a:lnTo>
                  <a:pt x="1562796" y="426849"/>
                </a:lnTo>
                <a:lnTo>
                  <a:pt x="1581854" y="478850"/>
                </a:lnTo>
                <a:lnTo>
                  <a:pt x="1590325" y="515685"/>
                </a:lnTo>
                <a:lnTo>
                  <a:pt x="1590325" y="515684"/>
                </a:lnTo>
                <a:lnTo>
                  <a:pt x="1581854" y="478850"/>
                </a:lnTo>
                <a:close/>
                <a:moveTo>
                  <a:pt x="719989" y="0"/>
                </a:moveTo>
                <a:lnTo>
                  <a:pt x="933867" y="60669"/>
                </a:lnTo>
                <a:lnTo>
                  <a:pt x="1132922" y="112671"/>
                </a:lnTo>
                <a:lnTo>
                  <a:pt x="1467503" y="195007"/>
                </a:lnTo>
                <a:lnTo>
                  <a:pt x="1471738" y="195007"/>
                </a:lnTo>
                <a:lnTo>
                  <a:pt x="1471539" y="195902"/>
                </a:lnTo>
                <a:lnTo>
                  <a:pt x="1594560" y="223175"/>
                </a:lnTo>
                <a:lnTo>
                  <a:pt x="1594560" y="223174"/>
                </a:lnTo>
                <a:lnTo>
                  <a:pt x="1744910" y="251342"/>
                </a:lnTo>
                <a:lnTo>
                  <a:pt x="2149374" y="325011"/>
                </a:lnTo>
                <a:lnTo>
                  <a:pt x="2564425" y="394347"/>
                </a:lnTo>
                <a:lnTo>
                  <a:pt x="3208178" y="463683"/>
                </a:lnTo>
                <a:lnTo>
                  <a:pt x="3671933" y="498351"/>
                </a:lnTo>
                <a:lnTo>
                  <a:pt x="4129337" y="507018"/>
                </a:lnTo>
                <a:lnTo>
                  <a:pt x="4402508" y="507018"/>
                </a:lnTo>
                <a:lnTo>
                  <a:pt x="4402508" y="463683"/>
                </a:lnTo>
                <a:lnTo>
                  <a:pt x="4406743" y="431182"/>
                </a:lnTo>
                <a:lnTo>
                  <a:pt x="4427919" y="433349"/>
                </a:lnTo>
                <a:lnTo>
                  <a:pt x="4459684" y="446349"/>
                </a:lnTo>
                <a:lnTo>
                  <a:pt x="4459684" y="491851"/>
                </a:lnTo>
                <a:lnTo>
                  <a:pt x="4466036" y="520019"/>
                </a:lnTo>
                <a:lnTo>
                  <a:pt x="4466036" y="548186"/>
                </a:lnTo>
                <a:lnTo>
                  <a:pt x="4495683" y="572020"/>
                </a:lnTo>
                <a:lnTo>
                  <a:pt x="4506271" y="567687"/>
                </a:lnTo>
                <a:lnTo>
                  <a:pt x="4527447" y="572020"/>
                </a:lnTo>
                <a:lnTo>
                  <a:pt x="4538035" y="585021"/>
                </a:lnTo>
                <a:lnTo>
                  <a:pt x="4561329" y="580687"/>
                </a:lnTo>
                <a:lnTo>
                  <a:pt x="4586740" y="585021"/>
                </a:lnTo>
                <a:lnTo>
                  <a:pt x="4593093" y="593688"/>
                </a:lnTo>
                <a:lnTo>
                  <a:pt x="4593093" y="600188"/>
                </a:lnTo>
                <a:lnTo>
                  <a:pt x="4633328" y="600188"/>
                </a:lnTo>
                <a:lnTo>
                  <a:pt x="4646033" y="585021"/>
                </a:lnTo>
                <a:lnTo>
                  <a:pt x="4705326" y="580687"/>
                </a:lnTo>
                <a:lnTo>
                  <a:pt x="4741326" y="593688"/>
                </a:lnTo>
                <a:lnTo>
                  <a:pt x="4754032" y="593688"/>
                </a:lnTo>
                <a:lnTo>
                  <a:pt x="4745561" y="604521"/>
                </a:lnTo>
                <a:lnTo>
                  <a:pt x="4756149" y="613188"/>
                </a:lnTo>
                <a:lnTo>
                  <a:pt x="4764620" y="613188"/>
                </a:lnTo>
                <a:lnTo>
                  <a:pt x="4768855" y="621855"/>
                </a:lnTo>
                <a:lnTo>
                  <a:pt x="4777325" y="645690"/>
                </a:lnTo>
                <a:lnTo>
                  <a:pt x="4792149" y="654357"/>
                </a:lnTo>
                <a:lnTo>
                  <a:pt x="4809089" y="632689"/>
                </a:lnTo>
                <a:lnTo>
                  <a:pt x="4817560" y="628356"/>
                </a:lnTo>
                <a:lnTo>
                  <a:pt x="4832383" y="632689"/>
                </a:lnTo>
                <a:lnTo>
                  <a:pt x="4840854" y="654357"/>
                </a:lnTo>
                <a:lnTo>
                  <a:pt x="4872618" y="663024"/>
                </a:lnTo>
                <a:lnTo>
                  <a:pt x="4881088" y="673857"/>
                </a:lnTo>
                <a:lnTo>
                  <a:pt x="4895911" y="686858"/>
                </a:lnTo>
                <a:lnTo>
                  <a:pt x="4914970" y="686858"/>
                </a:lnTo>
                <a:lnTo>
                  <a:pt x="4940381" y="682524"/>
                </a:lnTo>
                <a:lnTo>
                  <a:pt x="4991204" y="645690"/>
                </a:lnTo>
                <a:lnTo>
                  <a:pt x="4999674" y="650023"/>
                </a:lnTo>
                <a:lnTo>
                  <a:pt x="5012380" y="665190"/>
                </a:lnTo>
                <a:lnTo>
                  <a:pt x="5090732" y="665190"/>
                </a:lnTo>
                <a:lnTo>
                  <a:pt x="5103437" y="665190"/>
                </a:lnTo>
                <a:lnTo>
                  <a:pt x="5114025" y="673857"/>
                </a:lnTo>
                <a:lnTo>
                  <a:pt x="5135202" y="691191"/>
                </a:lnTo>
                <a:lnTo>
                  <a:pt x="5150025" y="682524"/>
                </a:lnTo>
                <a:lnTo>
                  <a:pt x="5186024" y="682524"/>
                </a:lnTo>
                <a:lnTo>
                  <a:pt x="5166966" y="697691"/>
                </a:lnTo>
                <a:lnTo>
                  <a:pt x="5118261" y="728026"/>
                </a:lnTo>
                <a:lnTo>
                  <a:pt x="5094967" y="734526"/>
                </a:lnTo>
                <a:lnTo>
                  <a:pt x="5075908" y="743193"/>
                </a:lnTo>
                <a:lnTo>
                  <a:pt x="5054732" y="762694"/>
                </a:lnTo>
                <a:lnTo>
                  <a:pt x="5014498" y="784361"/>
                </a:lnTo>
                <a:lnTo>
                  <a:pt x="4995439" y="795195"/>
                </a:lnTo>
                <a:lnTo>
                  <a:pt x="4931911" y="868864"/>
                </a:lnTo>
                <a:lnTo>
                  <a:pt x="4832383" y="957700"/>
                </a:lnTo>
                <a:lnTo>
                  <a:pt x="4823913" y="975034"/>
                </a:lnTo>
                <a:lnTo>
                  <a:pt x="4832384" y="957700"/>
                </a:lnTo>
                <a:lnTo>
                  <a:pt x="4849325" y="966367"/>
                </a:lnTo>
                <a:lnTo>
                  <a:pt x="4868383" y="970701"/>
                </a:lnTo>
                <a:lnTo>
                  <a:pt x="4891677" y="970701"/>
                </a:lnTo>
                <a:lnTo>
                  <a:pt x="4931911" y="946867"/>
                </a:lnTo>
                <a:lnTo>
                  <a:pt x="5003910" y="910032"/>
                </a:lnTo>
                <a:lnTo>
                  <a:pt x="5014498" y="910032"/>
                </a:lnTo>
                <a:lnTo>
                  <a:pt x="5018733" y="914366"/>
                </a:lnTo>
                <a:lnTo>
                  <a:pt x="5018733" y="929533"/>
                </a:lnTo>
                <a:lnTo>
                  <a:pt x="5014498" y="942533"/>
                </a:lnTo>
                <a:lnTo>
                  <a:pt x="5012381" y="951200"/>
                </a:lnTo>
                <a:lnTo>
                  <a:pt x="5003910" y="979368"/>
                </a:lnTo>
                <a:lnTo>
                  <a:pt x="5031439" y="966367"/>
                </a:lnTo>
                <a:lnTo>
                  <a:pt x="5046262" y="966367"/>
                </a:lnTo>
                <a:lnTo>
                  <a:pt x="5063203" y="983701"/>
                </a:lnTo>
                <a:lnTo>
                  <a:pt x="5078026" y="983701"/>
                </a:lnTo>
                <a:lnTo>
                  <a:pt x="5107673" y="970701"/>
                </a:lnTo>
                <a:lnTo>
                  <a:pt x="5122496" y="962034"/>
                </a:lnTo>
                <a:lnTo>
                  <a:pt x="5150025" y="942533"/>
                </a:lnTo>
                <a:lnTo>
                  <a:pt x="5158495" y="929532"/>
                </a:lnTo>
                <a:lnTo>
                  <a:pt x="5173319" y="925199"/>
                </a:lnTo>
                <a:lnTo>
                  <a:pt x="5226259" y="905698"/>
                </a:lnTo>
                <a:lnTo>
                  <a:pt x="5262258" y="886198"/>
                </a:lnTo>
                <a:lnTo>
                  <a:pt x="5308846" y="836362"/>
                </a:lnTo>
                <a:lnTo>
                  <a:pt x="5321551" y="832029"/>
                </a:lnTo>
                <a:lnTo>
                  <a:pt x="5361786" y="793028"/>
                </a:lnTo>
                <a:lnTo>
                  <a:pt x="5385080" y="780027"/>
                </a:lnTo>
                <a:lnTo>
                  <a:pt x="5429550" y="771360"/>
                </a:lnTo>
                <a:lnTo>
                  <a:pt x="5435902" y="775694"/>
                </a:lnTo>
                <a:lnTo>
                  <a:pt x="5440138" y="780027"/>
                </a:lnTo>
                <a:lnTo>
                  <a:pt x="5416844" y="795194"/>
                </a:lnTo>
                <a:lnTo>
                  <a:pt x="5408373" y="795194"/>
                </a:lnTo>
                <a:lnTo>
                  <a:pt x="5399903" y="816862"/>
                </a:lnTo>
                <a:lnTo>
                  <a:pt x="5372374" y="853696"/>
                </a:lnTo>
                <a:lnTo>
                  <a:pt x="5357551" y="864530"/>
                </a:lnTo>
                <a:lnTo>
                  <a:pt x="5349080" y="873197"/>
                </a:lnTo>
                <a:lnTo>
                  <a:pt x="5340610" y="905698"/>
                </a:lnTo>
                <a:lnTo>
                  <a:pt x="5349080" y="923032"/>
                </a:lnTo>
                <a:lnTo>
                  <a:pt x="5353316" y="914365"/>
                </a:lnTo>
                <a:lnTo>
                  <a:pt x="5380845" y="892698"/>
                </a:lnTo>
                <a:lnTo>
                  <a:pt x="5397785" y="892698"/>
                </a:lnTo>
                <a:lnTo>
                  <a:pt x="5408373" y="886198"/>
                </a:lnTo>
                <a:lnTo>
                  <a:pt x="5463431" y="914365"/>
                </a:lnTo>
                <a:lnTo>
                  <a:pt x="5507901" y="962034"/>
                </a:lnTo>
                <a:lnTo>
                  <a:pt x="5543901" y="957700"/>
                </a:lnTo>
                <a:lnTo>
                  <a:pt x="5560841" y="957700"/>
                </a:lnTo>
                <a:lnTo>
                  <a:pt x="5575665" y="966367"/>
                </a:lnTo>
                <a:lnTo>
                  <a:pt x="5584135" y="966367"/>
                </a:lnTo>
                <a:lnTo>
                  <a:pt x="5588370" y="966367"/>
                </a:lnTo>
                <a:lnTo>
                  <a:pt x="5598958" y="970701"/>
                </a:lnTo>
                <a:lnTo>
                  <a:pt x="5603194" y="979368"/>
                </a:lnTo>
                <a:lnTo>
                  <a:pt x="5611664" y="970701"/>
                </a:lnTo>
                <a:lnTo>
                  <a:pt x="5620134" y="955533"/>
                </a:lnTo>
                <a:lnTo>
                  <a:pt x="5656134" y="929532"/>
                </a:lnTo>
                <a:lnTo>
                  <a:pt x="5783190" y="897031"/>
                </a:lnTo>
                <a:lnTo>
                  <a:pt x="5814955" y="877531"/>
                </a:lnTo>
                <a:lnTo>
                  <a:pt x="5829778" y="868864"/>
                </a:lnTo>
                <a:lnTo>
                  <a:pt x="5838248" y="877531"/>
                </a:lnTo>
                <a:lnTo>
                  <a:pt x="5829778" y="897031"/>
                </a:lnTo>
                <a:lnTo>
                  <a:pt x="5829778" y="910032"/>
                </a:lnTo>
                <a:lnTo>
                  <a:pt x="5846719" y="938199"/>
                </a:lnTo>
                <a:lnTo>
                  <a:pt x="5853072" y="942533"/>
                </a:lnTo>
                <a:lnTo>
                  <a:pt x="5861542" y="938199"/>
                </a:lnTo>
                <a:lnTo>
                  <a:pt x="5882718" y="938199"/>
                </a:lnTo>
                <a:lnTo>
                  <a:pt x="5893306" y="933866"/>
                </a:lnTo>
                <a:lnTo>
                  <a:pt x="5929306" y="929532"/>
                </a:lnTo>
                <a:lnTo>
                  <a:pt x="5948364" y="942533"/>
                </a:lnTo>
                <a:lnTo>
                  <a:pt x="5965305" y="975034"/>
                </a:lnTo>
                <a:lnTo>
                  <a:pt x="5978011" y="988035"/>
                </a:lnTo>
                <a:lnTo>
                  <a:pt x="6009775" y="1003202"/>
                </a:lnTo>
                <a:lnTo>
                  <a:pt x="6041539" y="992368"/>
                </a:lnTo>
                <a:lnTo>
                  <a:pt x="6052127" y="994535"/>
                </a:lnTo>
                <a:lnTo>
                  <a:pt x="6056362" y="998868"/>
                </a:lnTo>
                <a:lnTo>
                  <a:pt x="6056362" y="1016202"/>
                </a:lnTo>
                <a:lnTo>
                  <a:pt x="6047892" y="1027036"/>
                </a:lnTo>
                <a:lnTo>
                  <a:pt x="6024598" y="1027036"/>
                </a:lnTo>
                <a:lnTo>
                  <a:pt x="6016128" y="1024869"/>
                </a:lnTo>
                <a:lnTo>
                  <a:pt x="6011892" y="1020536"/>
                </a:lnTo>
                <a:lnTo>
                  <a:pt x="6005540" y="1020536"/>
                </a:lnTo>
                <a:lnTo>
                  <a:pt x="5984363" y="1031369"/>
                </a:lnTo>
                <a:lnTo>
                  <a:pt x="5969540" y="1024869"/>
                </a:lnTo>
                <a:lnTo>
                  <a:pt x="5956835" y="1024869"/>
                </a:lnTo>
                <a:lnTo>
                  <a:pt x="5920835" y="1031369"/>
                </a:lnTo>
                <a:lnTo>
                  <a:pt x="5901777" y="1024869"/>
                </a:lnTo>
                <a:lnTo>
                  <a:pt x="5893306" y="1031369"/>
                </a:lnTo>
                <a:lnTo>
                  <a:pt x="5897541" y="1053037"/>
                </a:lnTo>
                <a:lnTo>
                  <a:pt x="5893306" y="1059537"/>
                </a:lnTo>
                <a:lnTo>
                  <a:pt x="5884836" y="1057370"/>
                </a:lnTo>
                <a:lnTo>
                  <a:pt x="5861542" y="1035703"/>
                </a:lnTo>
                <a:lnTo>
                  <a:pt x="5810719" y="1031369"/>
                </a:lnTo>
                <a:lnTo>
                  <a:pt x="5798014" y="1031369"/>
                </a:lnTo>
                <a:lnTo>
                  <a:pt x="5785308" y="1027036"/>
                </a:lnTo>
                <a:lnTo>
                  <a:pt x="5751426" y="1053037"/>
                </a:lnTo>
                <a:lnTo>
                  <a:pt x="5742956" y="1053037"/>
                </a:lnTo>
                <a:lnTo>
                  <a:pt x="5730250" y="1059537"/>
                </a:lnTo>
                <a:lnTo>
                  <a:pt x="5721780" y="1068204"/>
                </a:lnTo>
                <a:lnTo>
                  <a:pt x="5715427" y="1072538"/>
                </a:lnTo>
                <a:lnTo>
                  <a:pt x="5694251" y="1068204"/>
                </a:lnTo>
                <a:lnTo>
                  <a:pt x="5675192" y="1072538"/>
                </a:lnTo>
                <a:lnTo>
                  <a:pt x="5670957" y="1089872"/>
                </a:lnTo>
                <a:lnTo>
                  <a:pt x="5666722" y="1100705"/>
                </a:lnTo>
                <a:lnTo>
                  <a:pt x="5620134" y="1141873"/>
                </a:lnTo>
                <a:lnTo>
                  <a:pt x="5615899" y="1137540"/>
                </a:lnTo>
                <a:lnTo>
                  <a:pt x="5611664" y="1128873"/>
                </a:lnTo>
                <a:lnTo>
                  <a:pt x="5630723" y="1105039"/>
                </a:lnTo>
                <a:lnTo>
                  <a:pt x="5626487" y="1092038"/>
                </a:lnTo>
                <a:lnTo>
                  <a:pt x="5603194" y="1092038"/>
                </a:lnTo>
                <a:lnTo>
                  <a:pt x="5594723" y="1118039"/>
                </a:lnTo>
                <a:lnTo>
                  <a:pt x="5584135" y="1128873"/>
                </a:lnTo>
                <a:lnTo>
                  <a:pt x="5575665" y="1113706"/>
                </a:lnTo>
                <a:lnTo>
                  <a:pt x="5571429" y="1092038"/>
                </a:lnTo>
                <a:lnTo>
                  <a:pt x="5567194" y="1096372"/>
                </a:lnTo>
                <a:lnTo>
                  <a:pt x="5562959" y="1124539"/>
                </a:lnTo>
                <a:lnTo>
                  <a:pt x="5543901" y="1154874"/>
                </a:lnTo>
                <a:lnTo>
                  <a:pt x="5535430" y="1183042"/>
                </a:lnTo>
                <a:lnTo>
                  <a:pt x="5526960" y="1202542"/>
                </a:lnTo>
                <a:lnTo>
                  <a:pt x="5503666" y="1235043"/>
                </a:lnTo>
                <a:lnTo>
                  <a:pt x="5503666" y="1254544"/>
                </a:lnTo>
                <a:lnTo>
                  <a:pt x="5503666" y="1263211"/>
                </a:lnTo>
                <a:lnTo>
                  <a:pt x="5499431" y="1267545"/>
                </a:lnTo>
                <a:lnTo>
                  <a:pt x="5467667" y="1300046"/>
                </a:lnTo>
                <a:lnTo>
                  <a:pt x="5452843" y="1341214"/>
                </a:lnTo>
                <a:lnTo>
                  <a:pt x="5444373" y="1365048"/>
                </a:lnTo>
                <a:lnTo>
                  <a:pt x="5440138" y="1378048"/>
                </a:lnTo>
                <a:lnTo>
                  <a:pt x="5448608" y="1386715"/>
                </a:lnTo>
                <a:lnTo>
                  <a:pt x="5467667" y="1369381"/>
                </a:lnTo>
                <a:lnTo>
                  <a:pt x="5493078" y="1323880"/>
                </a:lnTo>
                <a:lnTo>
                  <a:pt x="5520607" y="1304379"/>
                </a:lnTo>
                <a:lnTo>
                  <a:pt x="5531195" y="1300046"/>
                </a:lnTo>
                <a:lnTo>
                  <a:pt x="5535430" y="1287045"/>
                </a:lnTo>
                <a:lnTo>
                  <a:pt x="5548136" y="1276212"/>
                </a:lnTo>
                <a:lnTo>
                  <a:pt x="5552371" y="1263211"/>
                </a:lnTo>
                <a:lnTo>
                  <a:pt x="5552371" y="1248044"/>
                </a:lnTo>
                <a:lnTo>
                  <a:pt x="5552371" y="1239377"/>
                </a:lnTo>
                <a:lnTo>
                  <a:pt x="5560842" y="1230710"/>
                </a:lnTo>
                <a:lnTo>
                  <a:pt x="5562959" y="1219876"/>
                </a:lnTo>
                <a:lnTo>
                  <a:pt x="5571430" y="1215543"/>
                </a:lnTo>
                <a:lnTo>
                  <a:pt x="5579900" y="1215543"/>
                </a:lnTo>
                <a:lnTo>
                  <a:pt x="5584135" y="1222043"/>
                </a:lnTo>
                <a:lnTo>
                  <a:pt x="5579900" y="1248044"/>
                </a:lnTo>
                <a:lnTo>
                  <a:pt x="5560842" y="1300046"/>
                </a:lnTo>
                <a:lnTo>
                  <a:pt x="5552371" y="1313046"/>
                </a:lnTo>
                <a:lnTo>
                  <a:pt x="5543901" y="1328213"/>
                </a:lnTo>
                <a:lnTo>
                  <a:pt x="5543901" y="1341214"/>
                </a:lnTo>
                <a:lnTo>
                  <a:pt x="5526960" y="1386715"/>
                </a:lnTo>
                <a:lnTo>
                  <a:pt x="5526960" y="1421383"/>
                </a:lnTo>
                <a:lnTo>
                  <a:pt x="5524842" y="1451718"/>
                </a:lnTo>
                <a:lnTo>
                  <a:pt x="5507901" y="1471218"/>
                </a:lnTo>
                <a:lnTo>
                  <a:pt x="5499431" y="1484219"/>
                </a:lnTo>
                <a:lnTo>
                  <a:pt x="5507901" y="1512386"/>
                </a:lnTo>
                <a:lnTo>
                  <a:pt x="5507901" y="1560055"/>
                </a:lnTo>
                <a:lnTo>
                  <a:pt x="5499431" y="1573055"/>
                </a:lnTo>
                <a:lnTo>
                  <a:pt x="5484608" y="1625057"/>
                </a:lnTo>
                <a:lnTo>
                  <a:pt x="5495196" y="1698726"/>
                </a:lnTo>
                <a:lnTo>
                  <a:pt x="5516372" y="1750728"/>
                </a:lnTo>
                <a:lnTo>
                  <a:pt x="5512136" y="1759395"/>
                </a:lnTo>
                <a:lnTo>
                  <a:pt x="5516372" y="1772395"/>
                </a:lnTo>
                <a:lnTo>
                  <a:pt x="5512136" y="1781062"/>
                </a:lnTo>
                <a:lnTo>
                  <a:pt x="5516372" y="1804897"/>
                </a:lnTo>
                <a:lnTo>
                  <a:pt x="5094967" y="1833064"/>
                </a:lnTo>
                <a:lnTo>
                  <a:pt x="5090732" y="1813564"/>
                </a:lnTo>
                <a:lnTo>
                  <a:pt x="5075909" y="1800563"/>
                </a:lnTo>
                <a:lnTo>
                  <a:pt x="5027204" y="1783229"/>
                </a:lnTo>
                <a:lnTo>
                  <a:pt x="5014498" y="1722560"/>
                </a:lnTo>
                <a:lnTo>
                  <a:pt x="5008145" y="1698726"/>
                </a:lnTo>
                <a:lnTo>
                  <a:pt x="5014497" y="1722561"/>
                </a:lnTo>
                <a:lnTo>
                  <a:pt x="5027203" y="1783229"/>
                </a:lnTo>
                <a:lnTo>
                  <a:pt x="5075908" y="1800563"/>
                </a:lnTo>
                <a:lnTo>
                  <a:pt x="5090731" y="1813564"/>
                </a:lnTo>
                <a:lnTo>
                  <a:pt x="5094967" y="1833064"/>
                </a:lnTo>
                <a:lnTo>
                  <a:pt x="5094968" y="1833065"/>
                </a:lnTo>
                <a:lnTo>
                  <a:pt x="5094967" y="1833065"/>
                </a:lnTo>
                <a:lnTo>
                  <a:pt x="5098125" y="1837911"/>
                </a:lnTo>
                <a:lnTo>
                  <a:pt x="5103437" y="1846065"/>
                </a:lnTo>
                <a:lnTo>
                  <a:pt x="5103438" y="1846065"/>
                </a:lnTo>
                <a:lnTo>
                  <a:pt x="5098125" y="1837911"/>
                </a:lnTo>
                <a:lnTo>
                  <a:pt x="5094968" y="1833065"/>
                </a:lnTo>
                <a:lnTo>
                  <a:pt x="5516372" y="1804897"/>
                </a:lnTo>
                <a:lnTo>
                  <a:pt x="5516372" y="1841732"/>
                </a:lnTo>
                <a:lnTo>
                  <a:pt x="5526960" y="1869900"/>
                </a:lnTo>
                <a:lnTo>
                  <a:pt x="5543900" y="1885067"/>
                </a:lnTo>
                <a:lnTo>
                  <a:pt x="5548136" y="1898067"/>
                </a:lnTo>
                <a:lnTo>
                  <a:pt x="5560841" y="1943569"/>
                </a:lnTo>
                <a:lnTo>
                  <a:pt x="5562959" y="1954402"/>
                </a:lnTo>
                <a:lnTo>
                  <a:pt x="5571429" y="1958736"/>
                </a:lnTo>
                <a:lnTo>
                  <a:pt x="5611664" y="2454920"/>
                </a:lnTo>
                <a:lnTo>
                  <a:pt x="5607429" y="2459253"/>
                </a:lnTo>
                <a:lnTo>
                  <a:pt x="5607429" y="2459254"/>
                </a:lnTo>
                <a:lnTo>
                  <a:pt x="5611664" y="2454920"/>
                </a:lnTo>
                <a:lnTo>
                  <a:pt x="5571430" y="1958736"/>
                </a:lnTo>
                <a:lnTo>
                  <a:pt x="5594723" y="1976070"/>
                </a:lnTo>
                <a:lnTo>
                  <a:pt x="5620135" y="1971737"/>
                </a:lnTo>
                <a:lnTo>
                  <a:pt x="5634958" y="1963070"/>
                </a:lnTo>
                <a:lnTo>
                  <a:pt x="5658251" y="1954403"/>
                </a:lnTo>
                <a:lnTo>
                  <a:pt x="5666722" y="1945736"/>
                </a:lnTo>
                <a:lnTo>
                  <a:pt x="5980128" y="1906734"/>
                </a:lnTo>
                <a:lnTo>
                  <a:pt x="5666722" y="1945735"/>
                </a:lnTo>
                <a:lnTo>
                  <a:pt x="5675193" y="1939235"/>
                </a:lnTo>
                <a:lnTo>
                  <a:pt x="5694251" y="1917568"/>
                </a:lnTo>
                <a:lnTo>
                  <a:pt x="5721780" y="1861232"/>
                </a:lnTo>
                <a:lnTo>
                  <a:pt x="5734486" y="1828731"/>
                </a:lnTo>
                <a:lnTo>
                  <a:pt x="5742956" y="1796230"/>
                </a:lnTo>
                <a:lnTo>
                  <a:pt x="5747191" y="1755062"/>
                </a:lnTo>
                <a:lnTo>
                  <a:pt x="5753544" y="1748562"/>
                </a:lnTo>
                <a:lnTo>
                  <a:pt x="5753544" y="1739895"/>
                </a:lnTo>
                <a:lnTo>
                  <a:pt x="5747191" y="1731228"/>
                </a:lnTo>
                <a:lnTo>
                  <a:pt x="5742956" y="1685726"/>
                </a:lnTo>
                <a:lnTo>
                  <a:pt x="5721780" y="1638058"/>
                </a:lnTo>
                <a:lnTo>
                  <a:pt x="5694251" y="1577389"/>
                </a:lnTo>
                <a:lnTo>
                  <a:pt x="5683663" y="1551388"/>
                </a:lnTo>
                <a:lnTo>
                  <a:pt x="5690016" y="1523220"/>
                </a:lnTo>
                <a:lnTo>
                  <a:pt x="5679428" y="1479885"/>
                </a:lnTo>
                <a:lnTo>
                  <a:pt x="5675193" y="1462551"/>
                </a:lnTo>
                <a:lnTo>
                  <a:pt x="5687898" y="1447384"/>
                </a:lnTo>
                <a:lnTo>
                  <a:pt x="5698486" y="1419217"/>
                </a:lnTo>
                <a:lnTo>
                  <a:pt x="5702722" y="1397549"/>
                </a:lnTo>
                <a:lnTo>
                  <a:pt x="5702722" y="1360715"/>
                </a:lnTo>
                <a:lnTo>
                  <a:pt x="5702722" y="1323880"/>
                </a:lnTo>
                <a:lnTo>
                  <a:pt x="5721780" y="1308713"/>
                </a:lnTo>
                <a:lnTo>
                  <a:pt x="5721780" y="1295712"/>
                </a:lnTo>
                <a:lnTo>
                  <a:pt x="5730251" y="1280545"/>
                </a:lnTo>
                <a:lnTo>
                  <a:pt x="5751427" y="1263211"/>
                </a:lnTo>
                <a:lnTo>
                  <a:pt x="5757779" y="1267545"/>
                </a:lnTo>
                <a:lnTo>
                  <a:pt x="5766250" y="1254544"/>
                </a:lnTo>
                <a:lnTo>
                  <a:pt x="5770485" y="1230710"/>
                </a:lnTo>
                <a:lnTo>
                  <a:pt x="5778956" y="1219876"/>
                </a:lnTo>
                <a:lnTo>
                  <a:pt x="5785308" y="1215543"/>
                </a:lnTo>
                <a:lnTo>
                  <a:pt x="5789544" y="1219876"/>
                </a:lnTo>
                <a:lnTo>
                  <a:pt x="5785308" y="1230710"/>
                </a:lnTo>
                <a:lnTo>
                  <a:pt x="5793779" y="1252377"/>
                </a:lnTo>
                <a:lnTo>
                  <a:pt x="5785308" y="1271878"/>
                </a:lnTo>
                <a:lnTo>
                  <a:pt x="5789544" y="1287045"/>
                </a:lnTo>
                <a:lnTo>
                  <a:pt x="5806484" y="1280545"/>
                </a:lnTo>
                <a:lnTo>
                  <a:pt x="5821308" y="1254544"/>
                </a:lnTo>
                <a:lnTo>
                  <a:pt x="5814955" y="1235043"/>
                </a:lnTo>
                <a:lnTo>
                  <a:pt x="5814955" y="1211209"/>
                </a:lnTo>
                <a:lnTo>
                  <a:pt x="5821308" y="1189542"/>
                </a:lnTo>
                <a:lnTo>
                  <a:pt x="5834013" y="1174375"/>
                </a:lnTo>
                <a:lnTo>
                  <a:pt x="5846719" y="1165708"/>
                </a:lnTo>
                <a:lnTo>
                  <a:pt x="5853072" y="1161374"/>
                </a:lnTo>
                <a:lnTo>
                  <a:pt x="5861542" y="1157041"/>
                </a:lnTo>
                <a:lnTo>
                  <a:pt x="5861542" y="1150540"/>
                </a:lnTo>
                <a:lnTo>
                  <a:pt x="5853072" y="1150540"/>
                </a:lnTo>
                <a:lnTo>
                  <a:pt x="5848837" y="1141873"/>
                </a:lnTo>
                <a:lnTo>
                  <a:pt x="5848837" y="1118039"/>
                </a:lnTo>
                <a:lnTo>
                  <a:pt x="5865778" y="1089872"/>
                </a:lnTo>
                <a:lnTo>
                  <a:pt x="5882718" y="1081205"/>
                </a:lnTo>
                <a:lnTo>
                  <a:pt x="5897542" y="1068204"/>
                </a:lnTo>
                <a:lnTo>
                  <a:pt x="5916600" y="1085538"/>
                </a:lnTo>
                <a:lnTo>
                  <a:pt x="5946247" y="1092038"/>
                </a:lnTo>
                <a:lnTo>
                  <a:pt x="5973776" y="1100705"/>
                </a:lnTo>
                <a:lnTo>
                  <a:pt x="5988599" y="1118039"/>
                </a:lnTo>
                <a:lnTo>
                  <a:pt x="6024598" y="1124539"/>
                </a:lnTo>
                <a:lnTo>
                  <a:pt x="6075421" y="1146207"/>
                </a:lnTo>
                <a:lnTo>
                  <a:pt x="6096597" y="1154874"/>
                </a:lnTo>
                <a:lnTo>
                  <a:pt x="6115655" y="1193875"/>
                </a:lnTo>
                <a:lnTo>
                  <a:pt x="6111420" y="1198209"/>
                </a:lnTo>
                <a:lnTo>
                  <a:pt x="6096597" y="1202542"/>
                </a:lnTo>
                <a:lnTo>
                  <a:pt x="6092362" y="1215543"/>
                </a:lnTo>
                <a:lnTo>
                  <a:pt x="6096597" y="1226376"/>
                </a:lnTo>
                <a:lnTo>
                  <a:pt x="6111420" y="1243710"/>
                </a:lnTo>
                <a:lnTo>
                  <a:pt x="6119891" y="1258878"/>
                </a:lnTo>
                <a:lnTo>
                  <a:pt x="6128361" y="1287045"/>
                </a:lnTo>
                <a:lnTo>
                  <a:pt x="6128361" y="1336880"/>
                </a:lnTo>
                <a:lnTo>
                  <a:pt x="6115655" y="1360715"/>
                </a:lnTo>
                <a:lnTo>
                  <a:pt x="6105067" y="1369382"/>
                </a:lnTo>
                <a:lnTo>
                  <a:pt x="6100832" y="1386715"/>
                </a:lnTo>
                <a:lnTo>
                  <a:pt x="6100832" y="1397549"/>
                </a:lnTo>
                <a:lnTo>
                  <a:pt x="6092362" y="1410550"/>
                </a:lnTo>
                <a:lnTo>
                  <a:pt x="6069068" y="1425717"/>
                </a:lnTo>
                <a:lnTo>
                  <a:pt x="6056362" y="1438717"/>
                </a:lnTo>
                <a:lnTo>
                  <a:pt x="6052127" y="1475552"/>
                </a:lnTo>
                <a:lnTo>
                  <a:pt x="6060598" y="1490719"/>
                </a:lnTo>
                <a:lnTo>
                  <a:pt x="6064833" y="1499386"/>
                </a:lnTo>
                <a:lnTo>
                  <a:pt x="6088127" y="1508053"/>
                </a:lnTo>
                <a:lnTo>
                  <a:pt x="6092362" y="1512387"/>
                </a:lnTo>
                <a:lnTo>
                  <a:pt x="6096597" y="1512387"/>
                </a:lnTo>
                <a:lnTo>
                  <a:pt x="6151655" y="1430050"/>
                </a:lnTo>
                <a:lnTo>
                  <a:pt x="6170713" y="1410550"/>
                </a:lnTo>
                <a:lnTo>
                  <a:pt x="6187654" y="1397549"/>
                </a:lnTo>
                <a:lnTo>
                  <a:pt x="6232124" y="1414883"/>
                </a:lnTo>
                <a:lnTo>
                  <a:pt x="6274476" y="1531887"/>
                </a:lnTo>
                <a:lnTo>
                  <a:pt x="6282947" y="1581722"/>
                </a:lnTo>
                <a:lnTo>
                  <a:pt x="6295652" y="1601223"/>
                </a:lnTo>
                <a:lnTo>
                  <a:pt x="6287182" y="1642391"/>
                </a:lnTo>
                <a:lnTo>
                  <a:pt x="6295652" y="1666225"/>
                </a:lnTo>
                <a:lnTo>
                  <a:pt x="6291417" y="1683559"/>
                </a:lnTo>
                <a:lnTo>
                  <a:pt x="6287182" y="1690060"/>
                </a:lnTo>
                <a:lnTo>
                  <a:pt x="6278711" y="1694393"/>
                </a:lnTo>
                <a:lnTo>
                  <a:pt x="6270241" y="1690060"/>
                </a:lnTo>
                <a:lnTo>
                  <a:pt x="6268123" y="1679226"/>
                </a:lnTo>
                <a:lnTo>
                  <a:pt x="6251182" y="1690060"/>
                </a:lnTo>
                <a:lnTo>
                  <a:pt x="6251182" y="1707393"/>
                </a:lnTo>
                <a:lnTo>
                  <a:pt x="6246947" y="1716060"/>
                </a:lnTo>
                <a:lnTo>
                  <a:pt x="6246947" y="1739895"/>
                </a:lnTo>
                <a:lnTo>
                  <a:pt x="6219418" y="1759395"/>
                </a:lnTo>
                <a:lnTo>
                  <a:pt x="6210948" y="1787563"/>
                </a:lnTo>
                <a:lnTo>
                  <a:pt x="6210948" y="1815731"/>
                </a:lnTo>
                <a:lnTo>
                  <a:pt x="6204595" y="1833065"/>
                </a:lnTo>
                <a:lnTo>
                  <a:pt x="6179184" y="1880733"/>
                </a:lnTo>
                <a:lnTo>
                  <a:pt x="6179184" y="1889399"/>
                </a:lnTo>
                <a:lnTo>
                  <a:pt x="6179184" y="1889400"/>
                </a:lnTo>
                <a:lnTo>
                  <a:pt x="6179184" y="1898066"/>
                </a:lnTo>
                <a:lnTo>
                  <a:pt x="6200360" y="1893733"/>
                </a:lnTo>
                <a:lnTo>
                  <a:pt x="6210948" y="1898066"/>
                </a:lnTo>
                <a:lnTo>
                  <a:pt x="6255418" y="1913233"/>
                </a:lnTo>
                <a:lnTo>
                  <a:pt x="6278711" y="1913233"/>
                </a:lnTo>
                <a:lnTo>
                  <a:pt x="6287182" y="1917567"/>
                </a:lnTo>
                <a:lnTo>
                  <a:pt x="6278711" y="1930567"/>
                </a:lnTo>
                <a:lnTo>
                  <a:pt x="6287182" y="1934901"/>
                </a:lnTo>
                <a:lnTo>
                  <a:pt x="6295652" y="1930567"/>
                </a:lnTo>
                <a:lnTo>
                  <a:pt x="6327416" y="1939234"/>
                </a:lnTo>
                <a:lnTo>
                  <a:pt x="6338005" y="1943568"/>
                </a:lnTo>
                <a:lnTo>
                  <a:pt x="6374004" y="1911067"/>
                </a:lnTo>
                <a:lnTo>
                  <a:pt x="6390945" y="1906733"/>
                </a:lnTo>
                <a:lnTo>
                  <a:pt x="6414239" y="1906733"/>
                </a:lnTo>
                <a:lnTo>
                  <a:pt x="6426944" y="1906733"/>
                </a:lnTo>
                <a:lnTo>
                  <a:pt x="6441767" y="1902400"/>
                </a:lnTo>
                <a:lnTo>
                  <a:pt x="6486237" y="1852565"/>
                </a:lnTo>
                <a:lnTo>
                  <a:pt x="6496825" y="1841731"/>
                </a:lnTo>
                <a:lnTo>
                  <a:pt x="6532825" y="1815730"/>
                </a:lnTo>
                <a:lnTo>
                  <a:pt x="6609058" y="1781063"/>
                </a:lnTo>
                <a:lnTo>
                  <a:pt x="6609058" y="1781062"/>
                </a:lnTo>
                <a:lnTo>
                  <a:pt x="6621764" y="1772395"/>
                </a:lnTo>
                <a:lnTo>
                  <a:pt x="6649293" y="1748561"/>
                </a:lnTo>
                <a:lnTo>
                  <a:pt x="6655646" y="1722560"/>
                </a:lnTo>
                <a:lnTo>
                  <a:pt x="6664116" y="1722560"/>
                </a:lnTo>
                <a:lnTo>
                  <a:pt x="6668351" y="1731227"/>
                </a:lnTo>
                <a:lnTo>
                  <a:pt x="6672587" y="1726894"/>
                </a:lnTo>
                <a:lnTo>
                  <a:pt x="6708586" y="1694393"/>
                </a:lnTo>
                <a:lnTo>
                  <a:pt x="6708586" y="1694394"/>
                </a:lnTo>
                <a:lnTo>
                  <a:pt x="6731880" y="1674893"/>
                </a:lnTo>
                <a:lnTo>
                  <a:pt x="6795408" y="1614224"/>
                </a:lnTo>
                <a:lnTo>
                  <a:pt x="6808114" y="1581723"/>
                </a:lnTo>
                <a:lnTo>
                  <a:pt x="6814467" y="1573056"/>
                </a:lnTo>
                <a:lnTo>
                  <a:pt x="6822937" y="1560056"/>
                </a:lnTo>
                <a:lnTo>
                  <a:pt x="6818702" y="1544888"/>
                </a:lnTo>
                <a:lnTo>
                  <a:pt x="6782703" y="1503720"/>
                </a:lnTo>
                <a:lnTo>
                  <a:pt x="6782703" y="1486386"/>
                </a:lnTo>
                <a:lnTo>
                  <a:pt x="6791173" y="1462552"/>
                </a:lnTo>
                <a:lnTo>
                  <a:pt x="6812349" y="1451719"/>
                </a:lnTo>
                <a:lnTo>
                  <a:pt x="6854701" y="1430051"/>
                </a:lnTo>
                <a:lnTo>
                  <a:pt x="6899171" y="1421384"/>
                </a:lnTo>
                <a:lnTo>
                  <a:pt x="6939406" y="1419217"/>
                </a:lnTo>
                <a:lnTo>
                  <a:pt x="6962699" y="1421384"/>
                </a:lnTo>
                <a:lnTo>
                  <a:pt x="6985993" y="1430051"/>
                </a:lnTo>
                <a:lnTo>
                  <a:pt x="7062227" y="1410550"/>
                </a:lnTo>
                <a:lnTo>
                  <a:pt x="7098226" y="1397550"/>
                </a:lnTo>
                <a:lnTo>
                  <a:pt x="7140579" y="1349882"/>
                </a:lnTo>
                <a:lnTo>
                  <a:pt x="7172343" y="1336881"/>
                </a:lnTo>
                <a:lnTo>
                  <a:pt x="7176578" y="1308713"/>
                </a:lnTo>
                <a:lnTo>
                  <a:pt x="7165990" y="1287046"/>
                </a:lnTo>
                <a:lnTo>
                  <a:pt x="7161755" y="1271879"/>
                </a:lnTo>
                <a:lnTo>
                  <a:pt x="7170225" y="1263212"/>
                </a:lnTo>
                <a:lnTo>
                  <a:pt x="7165990" y="1252378"/>
                </a:lnTo>
                <a:lnTo>
                  <a:pt x="7157520" y="1243711"/>
                </a:lnTo>
                <a:lnTo>
                  <a:pt x="7144814" y="1248044"/>
                </a:lnTo>
                <a:lnTo>
                  <a:pt x="7140579" y="1243711"/>
                </a:lnTo>
                <a:lnTo>
                  <a:pt x="7134226" y="1222044"/>
                </a:lnTo>
                <a:lnTo>
                  <a:pt x="7136343" y="1215543"/>
                </a:lnTo>
                <a:lnTo>
                  <a:pt x="7185048" y="1165708"/>
                </a:lnTo>
                <a:lnTo>
                  <a:pt x="7197754" y="1154875"/>
                </a:lnTo>
                <a:lnTo>
                  <a:pt x="7201989" y="1128874"/>
                </a:lnTo>
                <a:lnTo>
                  <a:pt x="7201989" y="1122373"/>
                </a:lnTo>
                <a:lnTo>
                  <a:pt x="7204107" y="1109373"/>
                </a:lnTo>
                <a:lnTo>
                  <a:pt x="7252812" y="1044371"/>
                </a:lnTo>
                <a:lnTo>
                  <a:pt x="7297282" y="994535"/>
                </a:lnTo>
                <a:lnTo>
                  <a:pt x="7312105" y="988035"/>
                </a:lnTo>
                <a:lnTo>
                  <a:pt x="7320575" y="983702"/>
                </a:lnTo>
                <a:lnTo>
                  <a:pt x="7324811" y="992369"/>
                </a:lnTo>
                <a:lnTo>
                  <a:pt x="7515396" y="938200"/>
                </a:lnTo>
                <a:lnTo>
                  <a:pt x="7525984" y="962034"/>
                </a:lnTo>
                <a:lnTo>
                  <a:pt x="7523866" y="970701"/>
                </a:lnTo>
                <a:lnTo>
                  <a:pt x="7530219" y="979368"/>
                </a:lnTo>
                <a:lnTo>
                  <a:pt x="7530219" y="988035"/>
                </a:lnTo>
                <a:lnTo>
                  <a:pt x="7555630" y="1048704"/>
                </a:lnTo>
                <a:lnTo>
                  <a:pt x="7561983" y="1089872"/>
                </a:lnTo>
                <a:lnTo>
                  <a:pt x="7551395" y="1113706"/>
                </a:lnTo>
                <a:lnTo>
                  <a:pt x="7555630" y="1133207"/>
                </a:lnTo>
                <a:lnTo>
                  <a:pt x="7578924" y="1193876"/>
                </a:lnTo>
                <a:lnTo>
                  <a:pt x="7575397" y="1215531"/>
                </a:lnTo>
                <a:lnTo>
                  <a:pt x="7578925" y="1193875"/>
                </a:lnTo>
                <a:lnTo>
                  <a:pt x="7555631" y="1133206"/>
                </a:lnTo>
                <a:lnTo>
                  <a:pt x="7551396" y="1113705"/>
                </a:lnTo>
                <a:lnTo>
                  <a:pt x="7561984" y="1089871"/>
                </a:lnTo>
                <a:lnTo>
                  <a:pt x="7555631" y="1048703"/>
                </a:lnTo>
                <a:lnTo>
                  <a:pt x="7530220" y="988034"/>
                </a:lnTo>
                <a:lnTo>
                  <a:pt x="7530220" y="979367"/>
                </a:lnTo>
                <a:lnTo>
                  <a:pt x="7523867" y="970701"/>
                </a:lnTo>
                <a:lnTo>
                  <a:pt x="7525984" y="962034"/>
                </a:lnTo>
                <a:lnTo>
                  <a:pt x="7515396" y="938199"/>
                </a:lnTo>
                <a:lnTo>
                  <a:pt x="7773744" y="873197"/>
                </a:lnTo>
                <a:lnTo>
                  <a:pt x="7777979" y="836363"/>
                </a:lnTo>
                <a:lnTo>
                  <a:pt x="7769509" y="825530"/>
                </a:lnTo>
                <a:lnTo>
                  <a:pt x="7773744" y="821196"/>
                </a:lnTo>
                <a:lnTo>
                  <a:pt x="7784332" y="821196"/>
                </a:lnTo>
                <a:lnTo>
                  <a:pt x="7788567" y="803862"/>
                </a:lnTo>
                <a:lnTo>
                  <a:pt x="7801273" y="808196"/>
                </a:lnTo>
                <a:lnTo>
                  <a:pt x="7809743" y="808196"/>
                </a:lnTo>
                <a:lnTo>
                  <a:pt x="7816096" y="795195"/>
                </a:lnTo>
                <a:lnTo>
                  <a:pt x="7932564" y="1150541"/>
                </a:lnTo>
                <a:lnTo>
                  <a:pt x="7932564" y="1154875"/>
                </a:lnTo>
                <a:lnTo>
                  <a:pt x="7932564" y="1170042"/>
                </a:lnTo>
                <a:lnTo>
                  <a:pt x="7932564" y="1178709"/>
                </a:lnTo>
                <a:lnTo>
                  <a:pt x="7960093" y="1198209"/>
                </a:lnTo>
                <a:lnTo>
                  <a:pt x="7968564" y="1202543"/>
                </a:lnTo>
                <a:lnTo>
                  <a:pt x="7972799" y="1215543"/>
                </a:lnTo>
                <a:lnTo>
                  <a:pt x="7972799" y="1215542"/>
                </a:lnTo>
                <a:lnTo>
                  <a:pt x="7968564" y="1202542"/>
                </a:lnTo>
                <a:lnTo>
                  <a:pt x="7960094" y="1198208"/>
                </a:lnTo>
                <a:lnTo>
                  <a:pt x="7932565" y="1178707"/>
                </a:lnTo>
                <a:lnTo>
                  <a:pt x="7932565" y="1170040"/>
                </a:lnTo>
                <a:lnTo>
                  <a:pt x="7932565" y="1154873"/>
                </a:lnTo>
                <a:lnTo>
                  <a:pt x="7932565" y="1150540"/>
                </a:lnTo>
                <a:lnTo>
                  <a:pt x="7816096" y="795194"/>
                </a:lnTo>
                <a:lnTo>
                  <a:pt x="7833037" y="788694"/>
                </a:lnTo>
                <a:lnTo>
                  <a:pt x="7841507" y="793027"/>
                </a:lnTo>
                <a:lnTo>
                  <a:pt x="7852095" y="793027"/>
                </a:lnTo>
                <a:lnTo>
                  <a:pt x="7856331" y="784360"/>
                </a:lnTo>
                <a:lnTo>
                  <a:pt x="7852095" y="762693"/>
                </a:lnTo>
                <a:lnTo>
                  <a:pt x="7869036" y="762693"/>
                </a:lnTo>
                <a:lnTo>
                  <a:pt x="7869036" y="760526"/>
                </a:lnTo>
                <a:lnTo>
                  <a:pt x="7860566" y="734525"/>
                </a:lnTo>
                <a:lnTo>
                  <a:pt x="7864801" y="723692"/>
                </a:lnTo>
                <a:lnTo>
                  <a:pt x="7892330" y="691191"/>
                </a:lnTo>
                <a:lnTo>
                  <a:pt x="7892330" y="669523"/>
                </a:lnTo>
                <a:lnTo>
                  <a:pt x="7900800" y="645689"/>
                </a:lnTo>
                <a:lnTo>
                  <a:pt x="7879624" y="572020"/>
                </a:lnTo>
                <a:lnTo>
                  <a:pt x="7888095" y="561186"/>
                </a:lnTo>
                <a:lnTo>
                  <a:pt x="7896565" y="552519"/>
                </a:lnTo>
                <a:lnTo>
                  <a:pt x="7900800" y="535185"/>
                </a:lnTo>
                <a:lnTo>
                  <a:pt x="7900800" y="515684"/>
                </a:lnTo>
                <a:lnTo>
                  <a:pt x="7892330" y="502684"/>
                </a:lnTo>
                <a:lnTo>
                  <a:pt x="7892330" y="478850"/>
                </a:lnTo>
                <a:lnTo>
                  <a:pt x="7943153" y="299010"/>
                </a:lnTo>
                <a:lnTo>
                  <a:pt x="7968564" y="292510"/>
                </a:lnTo>
                <a:lnTo>
                  <a:pt x="7974917" y="292510"/>
                </a:lnTo>
                <a:lnTo>
                  <a:pt x="7983387" y="299010"/>
                </a:lnTo>
                <a:lnTo>
                  <a:pt x="7983387" y="325011"/>
                </a:lnTo>
                <a:lnTo>
                  <a:pt x="7991858" y="340178"/>
                </a:lnTo>
                <a:lnTo>
                  <a:pt x="8004563" y="335845"/>
                </a:lnTo>
                <a:lnTo>
                  <a:pt x="8036328" y="312011"/>
                </a:lnTo>
                <a:lnTo>
                  <a:pt x="8059621" y="299010"/>
                </a:lnTo>
                <a:lnTo>
                  <a:pt x="8068092" y="299010"/>
                </a:lnTo>
                <a:lnTo>
                  <a:pt x="8070209" y="288177"/>
                </a:lnTo>
                <a:lnTo>
                  <a:pt x="8074445" y="279510"/>
                </a:lnTo>
                <a:lnTo>
                  <a:pt x="8091386" y="275176"/>
                </a:lnTo>
                <a:lnTo>
                  <a:pt x="8106209" y="279510"/>
                </a:lnTo>
                <a:lnTo>
                  <a:pt x="8167620" y="320678"/>
                </a:lnTo>
                <a:lnTo>
                  <a:pt x="8237501" y="548186"/>
                </a:lnTo>
                <a:lnTo>
                  <a:pt x="8237501" y="556853"/>
                </a:lnTo>
                <a:lnTo>
                  <a:pt x="8250206" y="585020"/>
                </a:lnTo>
                <a:lnTo>
                  <a:pt x="8254442" y="593687"/>
                </a:lnTo>
                <a:lnTo>
                  <a:pt x="8269265" y="593687"/>
                </a:lnTo>
                <a:lnTo>
                  <a:pt x="8290441" y="595854"/>
                </a:lnTo>
                <a:lnTo>
                  <a:pt x="8296794" y="593687"/>
                </a:lnTo>
                <a:lnTo>
                  <a:pt x="8305264" y="593687"/>
                </a:lnTo>
                <a:lnTo>
                  <a:pt x="8313735" y="600187"/>
                </a:lnTo>
                <a:lnTo>
                  <a:pt x="8313735" y="608854"/>
                </a:lnTo>
                <a:lnTo>
                  <a:pt x="8305264" y="617521"/>
                </a:lnTo>
                <a:lnTo>
                  <a:pt x="8322205" y="665190"/>
                </a:lnTo>
                <a:lnTo>
                  <a:pt x="8332793" y="673857"/>
                </a:lnTo>
                <a:lnTo>
                  <a:pt x="8349734" y="669523"/>
                </a:lnTo>
                <a:lnTo>
                  <a:pt x="8353969" y="665190"/>
                </a:lnTo>
                <a:lnTo>
                  <a:pt x="8360322" y="663023"/>
                </a:lnTo>
                <a:lnTo>
                  <a:pt x="8377263" y="669523"/>
                </a:lnTo>
                <a:lnTo>
                  <a:pt x="8389969" y="697691"/>
                </a:lnTo>
                <a:lnTo>
                  <a:pt x="8392086" y="706358"/>
                </a:lnTo>
                <a:lnTo>
                  <a:pt x="8389969" y="710691"/>
                </a:lnTo>
                <a:lnTo>
                  <a:pt x="8381498" y="723692"/>
                </a:lnTo>
                <a:lnTo>
                  <a:pt x="8389969" y="730192"/>
                </a:lnTo>
                <a:lnTo>
                  <a:pt x="8392086" y="728025"/>
                </a:lnTo>
                <a:lnTo>
                  <a:pt x="8404792" y="730192"/>
                </a:lnTo>
                <a:lnTo>
                  <a:pt x="8404792" y="747526"/>
                </a:lnTo>
                <a:lnTo>
                  <a:pt x="8396322" y="762693"/>
                </a:lnTo>
                <a:lnTo>
                  <a:pt x="8385734" y="771360"/>
                </a:lnTo>
                <a:lnTo>
                  <a:pt x="8377263" y="771360"/>
                </a:lnTo>
                <a:lnTo>
                  <a:pt x="8373028" y="775693"/>
                </a:lnTo>
                <a:lnTo>
                  <a:pt x="8360322" y="788694"/>
                </a:lnTo>
                <a:lnTo>
                  <a:pt x="8332793" y="821195"/>
                </a:lnTo>
                <a:lnTo>
                  <a:pt x="8317970" y="827695"/>
                </a:lnTo>
                <a:lnTo>
                  <a:pt x="8290441" y="868863"/>
                </a:lnTo>
                <a:lnTo>
                  <a:pt x="8277735" y="853696"/>
                </a:lnTo>
                <a:lnTo>
                  <a:pt x="8254442" y="849363"/>
                </a:lnTo>
                <a:lnTo>
                  <a:pt x="8241736" y="873197"/>
                </a:lnTo>
                <a:lnTo>
                  <a:pt x="8233265" y="873197"/>
                </a:lnTo>
                <a:lnTo>
                  <a:pt x="8226913" y="892698"/>
                </a:lnTo>
                <a:lnTo>
                  <a:pt x="8218442" y="905698"/>
                </a:lnTo>
                <a:lnTo>
                  <a:pt x="8209972" y="910031"/>
                </a:lnTo>
                <a:lnTo>
                  <a:pt x="8190913" y="910031"/>
                </a:lnTo>
                <a:lnTo>
                  <a:pt x="8182443" y="910031"/>
                </a:lnTo>
                <a:lnTo>
                  <a:pt x="8182443" y="918698"/>
                </a:lnTo>
                <a:lnTo>
                  <a:pt x="8163384" y="942533"/>
                </a:lnTo>
                <a:lnTo>
                  <a:pt x="8167620" y="962033"/>
                </a:lnTo>
                <a:lnTo>
                  <a:pt x="8159149" y="988034"/>
                </a:lnTo>
                <a:lnTo>
                  <a:pt x="8154914" y="992368"/>
                </a:lnTo>
                <a:lnTo>
                  <a:pt x="8142208" y="998868"/>
                </a:lnTo>
                <a:lnTo>
                  <a:pt x="8127385" y="998868"/>
                </a:lnTo>
                <a:lnTo>
                  <a:pt x="8123150" y="1007535"/>
                </a:lnTo>
                <a:lnTo>
                  <a:pt x="8123150" y="1020535"/>
                </a:lnTo>
                <a:lnTo>
                  <a:pt x="8110444" y="1031369"/>
                </a:lnTo>
                <a:lnTo>
                  <a:pt x="8082915" y="1035702"/>
                </a:lnTo>
                <a:lnTo>
                  <a:pt x="8078680" y="1044369"/>
                </a:lnTo>
                <a:lnTo>
                  <a:pt x="8078680" y="1059537"/>
                </a:lnTo>
                <a:lnTo>
                  <a:pt x="8074445" y="1068204"/>
                </a:lnTo>
                <a:lnTo>
                  <a:pt x="8070209" y="1068204"/>
                </a:lnTo>
                <a:lnTo>
                  <a:pt x="8063857" y="1048703"/>
                </a:lnTo>
                <a:lnTo>
                  <a:pt x="8059621" y="1044369"/>
                </a:lnTo>
                <a:lnTo>
                  <a:pt x="8019387" y="1081204"/>
                </a:lnTo>
                <a:lnTo>
                  <a:pt x="8027857" y="1100705"/>
                </a:lnTo>
                <a:lnTo>
                  <a:pt x="8036328" y="1109372"/>
                </a:lnTo>
                <a:lnTo>
                  <a:pt x="8036328" y="1113705"/>
                </a:lnTo>
                <a:lnTo>
                  <a:pt x="8019387" y="1128872"/>
                </a:lnTo>
                <a:lnTo>
                  <a:pt x="8010916" y="1170040"/>
                </a:lnTo>
                <a:lnTo>
                  <a:pt x="8000328" y="1193875"/>
                </a:lnTo>
                <a:lnTo>
                  <a:pt x="7991858" y="1219876"/>
                </a:lnTo>
                <a:lnTo>
                  <a:pt x="7991858" y="1239376"/>
                </a:lnTo>
                <a:lnTo>
                  <a:pt x="7987623" y="1248043"/>
                </a:lnTo>
                <a:lnTo>
                  <a:pt x="7972799" y="1219876"/>
                </a:lnTo>
                <a:lnTo>
                  <a:pt x="7972799" y="1219877"/>
                </a:lnTo>
                <a:lnTo>
                  <a:pt x="7987622" y="1248045"/>
                </a:lnTo>
                <a:lnTo>
                  <a:pt x="7983387" y="1254545"/>
                </a:lnTo>
                <a:lnTo>
                  <a:pt x="7983387" y="1267545"/>
                </a:lnTo>
                <a:lnTo>
                  <a:pt x="7983387" y="1280545"/>
                </a:lnTo>
                <a:lnTo>
                  <a:pt x="7991857" y="1308712"/>
                </a:lnTo>
                <a:lnTo>
                  <a:pt x="8010916" y="1319546"/>
                </a:lnTo>
                <a:lnTo>
                  <a:pt x="8015151" y="1328213"/>
                </a:lnTo>
                <a:lnTo>
                  <a:pt x="8010916" y="1336880"/>
                </a:lnTo>
                <a:lnTo>
                  <a:pt x="8004563" y="1345547"/>
                </a:lnTo>
                <a:lnTo>
                  <a:pt x="7996093" y="1360714"/>
                </a:lnTo>
                <a:lnTo>
                  <a:pt x="7987622" y="1386715"/>
                </a:lnTo>
                <a:lnTo>
                  <a:pt x="7987622" y="1397549"/>
                </a:lnTo>
                <a:lnTo>
                  <a:pt x="8010916" y="1397549"/>
                </a:lnTo>
                <a:lnTo>
                  <a:pt x="8032092" y="1406216"/>
                </a:lnTo>
                <a:lnTo>
                  <a:pt x="8059621" y="1438717"/>
                </a:lnTo>
                <a:lnTo>
                  <a:pt x="8070209" y="1458217"/>
                </a:lnTo>
                <a:lnTo>
                  <a:pt x="8087150" y="1479885"/>
                </a:lnTo>
                <a:lnTo>
                  <a:pt x="8123149" y="1484218"/>
                </a:lnTo>
                <a:lnTo>
                  <a:pt x="8142208" y="1471218"/>
                </a:lnTo>
                <a:lnTo>
                  <a:pt x="8154913" y="1447384"/>
                </a:lnTo>
                <a:lnTo>
                  <a:pt x="8146443" y="1443050"/>
                </a:lnTo>
                <a:lnTo>
                  <a:pt x="8135855" y="1425716"/>
                </a:lnTo>
                <a:lnTo>
                  <a:pt x="8118914" y="1419216"/>
                </a:lnTo>
                <a:lnTo>
                  <a:pt x="8118914" y="1410549"/>
                </a:lnTo>
                <a:lnTo>
                  <a:pt x="8131620" y="1410549"/>
                </a:lnTo>
                <a:lnTo>
                  <a:pt x="8137972" y="1410549"/>
                </a:lnTo>
                <a:lnTo>
                  <a:pt x="8163384" y="1447384"/>
                </a:lnTo>
                <a:lnTo>
                  <a:pt x="8178207" y="1484218"/>
                </a:lnTo>
                <a:lnTo>
                  <a:pt x="8173972" y="1499386"/>
                </a:lnTo>
                <a:lnTo>
                  <a:pt x="8163384" y="1486385"/>
                </a:lnTo>
                <a:lnTo>
                  <a:pt x="8142208" y="1499386"/>
                </a:lnTo>
                <a:lnTo>
                  <a:pt x="8118914" y="1512386"/>
                </a:lnTo>
                <a:lnTo>
                  <a:pt x="8091385" y="1531887"/>
                </a:lnTo>
                <a:lnTo>
                  <a:pt x="8082915" y="1531887"/>
                </a:lnTo>
                <a:lnTo>
                  <a:pt x="8078679" y="1531887"/>
                </a:lnTo>
                <a:lnTo>
                  <a:pt x="8078679" y="1518886"/>
                </a:lnTo>
                <a:lnTo>
                  <a:pt x="8074444" y="1503719"/>
                </a:lnTo>
                <a:lnTo>
                  <a:pt x="8070209" y="1503719"/>
                </a:lnTo>
                <a:lnTo>
                  <a:pt x="8055386" y="1527553"/>
                </a:lnTo>
                <a:lnTo>
                  <a:pt x="8038445" y="1551387"/>
                </a:lnTo>
                <a:lnTo>
                  <a:pt x="8032092" y="1560054"/>
                </a:lnTo>
                <a:lnTo>
                  <a:pt x="8019386" y="1544887"/>
                </a:lnTo>
                <a:lnTo>
                  <a:pt x="8032092" y="1560055"/>
                </a:lnTo>
                <a:lnTo>
                  <a:pt x="8015151" y="1560055"/>
                </a:lnTo>
                <a:lnTo>
                  <a:pt x="8006681" y="1573055"/>
                </a:lnTo>
                <a:lnTo>
                  <a:pt x="8000328" y="1573055"/>
                </a:lnTo>
                <a:lnTo>
                  <a:pt x="8000328" y="1583889"/>
                </a:lnTo>
                <a:lnTo>
                  <a:pt x="7991857" y="1588222"/>
                </a:lnTo>
                <a:lnTo>
                  <a:pt x="7987622" y="1581722"/>
                </a:lnTo>
                <a:lnTo>
                  <a:pt x="7987622" y="1555721"/>
                </a:lnTo>
                <a:lnTo>
                  <a:pt x="7987622" y="1544887"/>
                </a:lnTo>
                <a:lnTo>
                  <a:pt x="7979152" y="1540554"/>
                </a:lnTo>
                <a:lnTo>
                  <a:pt x="7968564" y="1551388"/>
                </a:lnTo>
                <a:lnTo>
                  <a:pt x="7968564" y="1568722"/>
                </a:lnTo>
                <a:lnTo>
                  <a:pt x="7972799" y="1581722"/>
                </a:lnTo>
                <a:lnTo>
                  <a:pt x="7972799" y="1592556"/>
                </a:lnTo>
                <a:lnTo>
                  <a:pt x="7955858" y="1609890"/>
                </a:lnTo>
                <a:lnTo>
                  <a:pt x="7924094" y="1629390"/>
                </a:lnTo>
                <a:lnTo>
                  <a:pt x="7919859" y="1629390"/>
                </a:lnTo>
                <a:lnTo>
                  <a:pt x="7919859" y="1629391"/>
                </a:lnTo>
                <a:lnTo>
                  <a:pt x="7900800" y="1629391"/>
                </a:lnTo>
                <a:lnTo>
                  <a:pt x="7852095" y="1648892"/>
                </a:lnTo>
                <a:lnTo>
                  <a:pt x="7841507" y="1646725"/>
                </a:lnTo>
                <a:lnTo>
                  <a:pt x="7841507" y="1653225"/>
                </a:lnTo>
                <a:lnTo>
                  <a:pt x="7841507" y="1661892"/>
                </a:lnTo>
                <a:lnTo>
                  <a:pt x="7833037" y="1661892"/>
                </a:lnTo>
                <a:lnTo>
                  <a:pt x="7809743" y="1670559"/>
                </a:lnTo>
                <a:lnTo>
                  <a:pt x="7769508" y="1685726"/>
                </a:lnTo>
                <a:lnTo>
                  <a:pt x="7765273" y="1679226"/>
                </a:lnTo>
                <a:lnTo>
                  <a:pt x="7741979" y="1707394"/>
                </a:lnTo>
                <a:lnTo>
                  <a:pt x="7689039" y="1750729"/>
                </a:lnTo>
                <a:lnTo>
                  <a:pt x="7669981" y="1763729"/>
                </a:lnTo>
                <a:lnTo>
                  <a:pt x="7669981" y="1763730"/>
                </a:lnTo>
                <a:lnTo>
                  <a:pt x="7653040" y="1772397"/>
                </a:lnTo>
                <a:lnTo>
                  <a:pt x="7646687" y="1791897"/>
                </a:lnTo>
                <a:lnTo>
                  <a:pt x="7650923" y="1809231"/>
                </a:lnTo>
                <a:lnTo>
                  <a:pt x="7657275" y="1815731"/>
                </a:lnTo>
                <a:lnTo>
                  <a:pt x="7678451" y="1791897"/>
                </a:lnTo>
                <a:lnTo>
                  <a:pt x="7693275" y="1783230"/>
                </a:lnTo>
                <a:lnTo>
                  <a:pt x="7737744" y="1763730"/>
                </a:lnTo>
                <a:lnTo>
                  <a:pt x="7788567" y="1735562"/>
                </a:lnTo>
                <a:lnTo>
                  <a:pt x="7828802" y="1716061"/>
                </a:lnTo>
                <a:lnTo>
                  <a:pt x="7841507" y="1703061"/>
                </a:lnTo>
                <a:lnTo>
                  <a:pt x="7847860" y="1685727"/>
                </a:lnTo>
                <a:lnTo>
                  <a:pt x="7860566" y="1679227"/>
                </a:lnTo>
                <a:lnTo>
                  <a:pt x="7864801" y="1679227"/>
                </a:lnTo>
                <a:lnTo>
                  <a:pt x="7847860" y="1707394"/>
                </a:lnTo>
                <a:lnTo>
                  <a:pt x="7841507" y="1718228"/>
                </a:lnTo>
                <a:lnTo>
                  <a:pt x="7833037" y="1731228"/>
                </a:lnTo>
                <a:lnTo>
                  <a:pt x="7837272" y="1739895"/>
                </a:lnTo>
                <a:lnTo>
                  <a:pt x="7852095" y="1726895"/>
                </a:lnTo>
                <a:lnTo>
                  <a:pt x="7860566" y="1718228"/>
                </a:lnTo>
                <a:lnTo>
                  <a:pt x="7869036" y="1707394"/>
                </a:lnTo>
                <a:lnTo>
                  <a:pt x="7888095" y="1698727"/>
                </a:lnTo>
                <a:lnTo>
                  <a:pt x="7905036" y="1690060"/>
                </a:lnTo>
                <a:lnTo>
                  <a:pt x="7919859" y="1679227"/>
                </a:lnTo>
                <a:lnTo>
                  <a:pt x="7924094" y="1683560"/>
                </a:lnTo>
                <a:lnTo>
                  <a:pt x="7919859" y="1685727"/>
                </a:lnTo>
                <a:lnTo>
                  <a:pt x="7915624" y="1707394"/>
                </a:lnTo>
                <a:lnTo>
                  <a:pt x="7905036" y="1716061"/>
                </a:lnTo>
                <a:lnTo>
                  <a:pt x="7892330" y="1722561"/>
                </a:lnTo>
                <a:lnTo>
                  <a:pt x="7879624" y="1731228"/>
                </a:lnTo>
                <a:lnTo>
                  <a:pt x="7869036" y="1735562"/>
                </a:lnTo>
                <a:lnTo>
                  <a:pt x="7852095" y="1748562"/>
                </a:lnTo>
                <a:lnTo>
                  <a:pt x="7833037" y="1763730"/>
                </a:lnTo>
                <a:lnTo>
                  <a:pt x="7761038" y="1813565"/>
                </a:lnTo>
                <a:lnTo>
                  <a:pt x="7741980" y="1828732"/>
                </a:lnTo>
                <a:lnTo>
                  <a:pt x="7725039" y="1841732"/>
                </a:lnTo>
                <a:lnTo>
                  <a:pt x="7705980" y="1848233"/>
                </a:lnTo>
                <a:lnTo>
                  <a:pt x="7678451" y="1856900"/>
                </a:lnTo>
                <a:lnTo>
                  <a:pt x="7669981" y="1865567"/>
                </a:lnTo>
                <a:lnTo>
                  <a:pt x="7638217" y="1865567"/>
                </a:lnTo>
                <a:lnTo>
                  <a:pt x="7625511" y="1861233"/>
                </a:lnTo>
                <a:lnTo>
                  <a:pt x="7606453" y="1880734"/>
                </a:lnTo>
                <a:lnTo>
                  <a:pt x="7602218" y="1889400"/>
                </a:lnTo>
                <a:lnTo>
                  <a:pt x="7606453" y="1893733"/>
                </a:lnTo>
                <a:lnTo>
                  <a:pt x="7614924" y="1893733"/>
                </a:lnTo>
                <a:lnTo>
                  <a:pt x="7621276" y="1889400"/>
                </a:lnTo>
                <a:lnTo>
                  <a:pt x="7646688" y="1885066"/>
                </a:lnTo>
                <a:lnTo>
                  <a:pt x="7657276" y="1902400"/>
                </a:lnTo>
                <a:lnTo>
                  <a:pt x="7661511" y="1954402"/>
                </a:lnTo>
                <a:lnTo>
                  <a:pt x="7665746" y="2023738"/>
                </a:lnTo>
                <a:lnTo>
                  <a:pt x="7665746" y="2041072"/>
                </a:lnTo>
                <a:lnTo>
                  <a:pt x="7657276" y="2060573"/>
                </a:lnTo>
                <a:lnTo>
                  <a:pt x="7650923" y="2088740"/>
                </a:lnTo>
                <a:lnTo>
                  <a:pt x="7625512" y="2121241"/>
                </a:lnTo>
                <a:lnTo>
                  <a:pt x="7614924" y="2142909"/>
                </a:lnTo>
                <a:lnTo>
                  <a:pt x="7597983" y="2175410"/>
                </a:lnTo>
                <a:lnTo>
                  <a:pt x="7597983" y="2194911"/>
                </a:lnTo>
                <a:lnTo>
                  <a:pt x="7587395" y="2218745"/>
                </a:lnTo>
                <a:lnTo>
                  <a:pt x="7578924" y="2231745"/>
                </a:lnTo>
                <a:lnTo>
                  <a:pt x="7570454" y="2223078"/>
                </a:lnTo>
                <a:lnTo>
                  <a:pt x="7570454" y="2207911"/>
                </a:lnTo>
                <a:lnTo>
                  <a:pt x="7570454" y="2181910"/>
                </a:lnTo>
                <a:lnTo>
                  <a:pt x="7561983" y="2177577"/>
                </a:lnTo>
                <a:lnTo>
                  <a:pt x="7530219" y="2177577"/>
                </a:lnTo>
                <a:lnTo>
                  <a:pt x="7523866" y="2171076"/>
                </a:lnTo>
                <a:lnTo>
                  <a:pt x="7487867" y="2153743"/>
                </a:lnTo>
                <a:lnTo>
                  <a:pt x="7475161" y="2138575"/>
                </a:lnTo>
                <a:lnTo>
                  <a:pt x="7462456" y="2125575"/>
                </a:lnTo>
                <a:lnTo>
                  <a:pt x="7451867" y="2106074"/>
                </a:lnTo>
                <a:lnTo>
                  <a:pt x="7447632" y="2110408"/>
                </a:lnTo>
                <a:lnTo>
                  <a:pt x="7447632" y="2110407"/>
                </a:lnTo>
                <a:lnTo>
                  <a:pt x="7443397" y="2112574"/>
                </a:lnTo>
                <a:lnTo>
                  <a:pt x="7447632" y="2125575"/>
                </a:lnTo>
                <a:lnTo>
                  <a:pt x="7456103" y="2138575"/>
                </a:lnTo>
                <a:lnTo>
                  <a:pt x="7470926" y="2162409"/>
                </a:lnTo>
                <a:lnTo>
                  <a:pt x="7479396" y="2177576"/>
                </a:lnTo>
                <a:lnTo>
                  <a:pt x="7502690" y="2214411"/>
                </a:lnTo>
                <a:lnTo>
                  <a:pt x="7506925" y="2227412"/>
                </a:lnTo>
                <a:lnTo>
                  <a:pt x="7519631" y="2240412"/>
                </a:lnTo>
                <a:lnTo>
                  <a:pt x="7547160" y="2259913"/>
                </a:lnTo>
                <a:lnTo>
                  <a:pt x="7566218" y="2279413"/>
                </a:lnTo>
                <a:lnTo>
                  <a:pt x="7578924" y="2307581"/>
                </a:lnTo>
                <a:lnTo>
                  <a:pt x="7583159" y="2329249"/>
                </a:lnTo>
                <a:lnTo>
                  <a:pt x="7583159" y="2333582"/>
                </a:lnTo>
                <a:lnTo>
                  <a:pt x="7570454" y="2402918"/>
                </a:lnTo>
                <a:lnTo>
                  <a:pt x="7561983" y="2418085"/>
                </a:lnTo>
                <a:lnTo>
                  <a:pt x="7561983" y="2426752"/>
                </a:lnTo>
                <a:lnTo>
                  <a:pt x="7511160" y="2441919"/>
                </a:lnTo>
                <a:lnTo>
                  <a:pt x="7498455" y="2459253"/>
                </a:lnTo>
                <a:lnTo>
                  <a:pt x="7494220" y="2454920"/>
                </a:lnTo>
                <a:lnTo>
                  <a:pt x="7479396" y="2454920"/>
                </a:lnTo>
                <a:lnTo>
                  <a:pt x="7470926" y="2441919"/>
                </a:lnTo>
                <a:lnTo>
                  <a:pt x="7470926" y="2435419"/>
                </a:lnTo>
                <a:lnTo>
                  <a:pt x="7460338" y="2409418"/>
                </a:lnTo>
                <a:lnTo>
                  <a:pt x="7460338" y="2402918"/>
                </a:lnTo>
                <a:lnTo>
                  <a:pt x="7456103" y="2398584"/>
                </a:lnTo>
                <a:lnTo>
                  <a:pt x="7443397" y="2394251"/>
                </a:lnTo>
                <a:lnTo>
                  <a:pt x="7434926" y="2407251"/>
                </a:lnTo>
                <a:lnTo>
                  <a:pt x="7424338" y="2407251"/>
                </a:lnTo>
                <a:lnTo>
                  <a:pt x="7398927" y="2385584"/>
                </a:lnTo>
                <a:lnTo>
                  <a:pt x="7392574" y="2366083"/>
                </a:lnTo>
                <a:lnTo>
                  <a:pt x="7392574" y="2353083"/>
                </a:lnTo>
                <a:lnTo>
                  <a:pt x="7388339" y="2344416"/>
                </a:lnTo>
                <a:lnTo>
                  <a:pt x="7392574" y="2329249"/>
                </a:lnTo>
                <a:lnTo>
                  <a:pt x="7388339" y="2320582"/>
                </a:lnTo>
                <a:lnTo>
                  <a:pt x="7371398" y="2311915"/>
                </a:lnTo>
                <a:lnTo>
                  <a:pt x="7367163" y="2305415"/>
                </a:lnTo>
                <a:lnTo>
                  <a:pt x="7388339" y="2292414"/>
                </a:lnTo>
                <a:lnTo>
                  <a:pt x="7392574" y="2283747"/>
                </a:lnTo>
                <a:lnTo>
                  <a:pt x="7379869" y="2246912"/>
                </a:lnTo>
                <a:lnTo>
                  <a:pt x="7367163" y="2242579"/>
                </a:lnTo>
                <a:lnTo>
                  <a:pt x="7360810" y="2223078"/>
                </a:lnTo>
                <a:lnTo>
                  <a:pt x="7367163" y="2207911"/>
                </a:lnTo>
                <a:lnTo>
                  <a:pt x="7379869" y="2190577"/>
                </a:lnTo>
                <a:lnTo>
                  <a:pt x="7388339" y="2177577"/>
                </a:lnTo>
                <a:lnTo>
                  <a:pt x="7403162" y="2153743"/>
                </a:lnTo>
                <a:lnTo>
                  <a:pt x="7392574" y="2142909"/>
                </a:lnTo>
                <a:lnTo>
                  <a:pt x="7375633" y="2142909"/>
                </a:lnTo>
                <a:lnTo>
                  <a:pt x="7371398" y="2171076"/>
                </a:lnTo>
                <a:lnTo>
                  <a:pt x="7362928" y="2175410"/>
                </a:lnTo>
                <a:lnTo>
                  <a:pt x="7335399" y="2194911"/>
                </a:lnTo>
                <a:lnTo>
                  <a:pt x="7331164" y="2210078"/>
                </a:lnTo>
                <a:lnTo>
                  <a:pt x="7329046" y="2218745"/>
                </a:lnTo>
                <a:lnTo>
                  <a:pt x="7324811" y="2227412"/>
                </a:lnTo>
                <a:lnTo>
                  <a:pt x="7324811" y="2236079"/>
                </a:lnTo>
                <a:lnTo>
                  <a:pt x="7331164" y="2242579"/>
                </a:lnTo>
                <a:lnTo>
                  <a:pt x="7331164" y="2251246"/>
                </a:lnTo>
                <a:lnTo>
                  <a:pt x="7329046" y="2292414"/>
                </a:lnTo>
                <a:lnTo>
                  <a:pt x="7329046" y="2311915"/>
                </a:lnTo>
                <a:lnTo>
                  <a:pt x="7331164" y="2324915"/>
                </a:lnTo>
                <a:lnTo>
                  <a:pt x="7343869" y="2361750"/>
                </a:lnTo>
                <a:lnTo>
                  <a:pt x="7360810" y="2381251"/>
                </a:lnTo>
                <a:lnTo>
                  <a:pt x="7375633" y="2389917"/>
                </a:lnTo>
                <a:lnTo>
                  <a:pt x="7371398" y="2394251"/>
                </a:lnTo>
                <a:lnTo>
                  <a:pt x="7362928" y="2394251"/>
                </a:lnTo>
                <a:lnTo>
                  <a:pt x="7360810" y="2402918"/>
                </a:lnTo>
                <a:lnTo>
                  <a:pt x="7362928" y="2407251"/>
                </a:lnTo>
                <a:lnTo>
                  <a:pt x="7379869" y="2409418"/>
                </a:lnTo>
                <a:lnTo>
                  <a:pt x="7392574" y="2435419"/>
                </a:lnTo>
                <a:lnTo>
                  <a:pt x="7398927" y="2441919"/>
                </a:lnTo>
                <a:lnTo>
                  <a:pt x="7398927" y="2450586"/>
                </a:lnTo>
                <a:lnTo>
                  <a:pt x="7392574" y="2450586"/>
                </a:lnTo>
                <a:lnTo>
                  <a:pt x="7375633" y="2441919"/>
                </a:lnTo>
                <a:lnTo>
                  <a:pt x="7343869" y="2431086"/>
                </a:lnTo>
                <a:lnTo>
                  <a:pt x="7320576" y="2431086"/>
                </a:lnTo>
                <a:lnTo>
                  <a:pt x="7299399" y="2435419"/>
                </a:lnTo>
                <a:lnTo>
                  <a:pt x="7299399" y="2439752"/>
                </a:lnTo>
                <a:lnTo>
                  <a:pt x="7299400" y="2439752"/>
                </a:lnTo>
                <a:lnTo>
                  <a:pt x="7307870" y="2441919"/>
                </a:lnTo>
                <a:lnTo>
                  <a:pt x="7320576" y="2454919"/>
                </a:lnTo>
                <a:lnTo>
                  <a:pt x="7324811" y="2454919"/>
                </a:lnTo>
                <a:lnTo>
                  <a:pt x="7335399" y="2450586"/>
                </a:lnTo>
                <a:lnTo>
                  <a:pt x="7343869" y="2450586"/>
                </a:lnTo>
                <a:lnTo>
                  <a:pt x="7379869" y="2472253"/>
                </a:lnTo>
                <a:lnTo>
                  <a:pt x="7403162" y="2478754"/>
                </a:lnTo>
                <a:lnTo>
                  <a:pt x="7420103" y="2496088"/>
                </a:lnTo>
                <a:lnTo>
                  <a:pt x="7415868" y="2504754"/>
                </a:lnTo>
                <a:lnTo>
                  <a:pt x="7407398" y="2511255"/>
                </a:lnTo>
                <a:lnTo>
                  <a:pt x="7411633" y="2537256"/>
                </a:lnTo>
                <a:lnTo>
                  <a:pt x="7407398" y="2539422"/>
                </a:lnTo>
                <a:lnTo>
                  <a:pt x="7398927" y="2548089"/>
                </a:lnTo>
                <a:lnTo>
                  <a:pt x="7426456" y="2565423"/>
                </a:lnTo>
                <a:lnTo>
                  <a:pt x="7439162" y="2584924"/>
                </a:lnTo>
                <a:lnTo>
                  <a:pt x="7439162" y="2589258"/>
                </a:lnTo>
                <a:lnTo>
                  <a:pt x="7430691" y="2597924"/>
                </a:lnTo>
                <a:lnTo>
                  <a:pt x="7407398" y="2593591"/>
                </a:lnTo>
                <a:lnTo>
                  <a:pt x="7407398" y="2602258"/>
                </a:lnTo>
                <a:lnTo>
                  <a:pt x="7415868" y="2613092"/>
                </a:lnTo>
                <a:lnTo>
                  <a:pt x="7420103" y="2613092"/>
                </a:lnTo>
                <a:lnTo>
                  <a:pt x="7420103" y="2617425"/>
                </a:lnTo>
                <a:lnTo>
                  <a:pt x="7403162" y="2626092"/>
                </a:lnTo>
                <a:lnTo>
                  <a:pt x="7398927" y="2621759"/>
                </a:lnTo>
                <a:lnTo>
                  <a:pt x="7398927" y="2630426"/>
                </a:lnTo>
                <a:lnTo>
                  <a:pt x="7407398" y="2634759"/>
                </a:lnTo>
                <a:lnTo>
                  <a:pt x="7424339" y="2636926"/>
                </a:lnTo>
                <a:lnTo>
                  <a:pt x="7443397" y="2645593"/>
                </a:lnTo>
                <a:lnTo>
                  <a:pt x="7447632" y="2654260"/>
                </a:lnTo>
                <a:lnTo>
                  <a:pt x="7426456" y="2673761"/>
                </a:lnTo>
                <a:lnTo>
                  <a:pt x="7420103" y="2673761"/>
                </a:lnTo>
                <a:lnTo>
                  <a:pt x="7394692" y="2662927"/>
                </a:lnTo>
                <a:lnTo>
                  <a:pt x="7394692" y="2673761"/>
                </a:lnTo>
                <a:lnTo>
                  <a:pt x="7411633" y="2682427"/>
                </a:lnTo>
                <a:lnTo>
                  <a:pt x="7426456" y="2695428"/>
                </a:lnTo>
                <a:lnTo>
                  <a:pt x="7443397" y="2691094"/>
                </a:lnTo>
                <a:lnTo>
                  <a:pt x="7460338" y="2673761"/>
                </a:lnTo>
                <a:lnTo>
                  <a:pt x="7479396" y="2678094"/>
                </a:lnTo>
                <a:lnTo>
                  <a:pt x="7498455" y="2673761"/>
                </a:lnTo>
                <a:lnTo>
                  <a:pt x="7502690" y="2678094"/>
                </a:lnTo>
                <a:lnTo>
                  <a:pt x="7523866" y="2738763"/>
                </a:lnTo>
                <a:lnTo>
                  <a:pt x="7511161" y="2747430"/>
                </a:lnTo>
                <a:lnTo>
                  <a:pt x="7502690" y="2747430"/>
                </a:lnTo>
                <a:lnTo>
                  <a:pt x="7506925" y="2760430"/>
                </a:lnTo>
                <a:lnTo>
                  <a:pt x="7515396" y="2764764"/>
                </a:lnTo>
                <a:lnTo>
                  <a:pt x="7515396" y="2771264"/>
                </a:lnTo>
                <a:lnTo>
                  <a:pt x="7525984" y="2779931"/>
                </a:lnTo>
                <a:lnTo>
                  <a:pt x="7534454" y="2779931"/>
                </a:lnTo>
                <a:lnTo>
                  <a:pt x="7542925" y="2788598"/>
                </a:lnTo>
                <a:lnTo>
                  <a:pt x="7547160" y="2797265"/>
                </a:lnTo>
                <a:lnTo>
                  <a:pt x="7555630" y="2816766"/>
                </a:lnTo>
                <a:lnTo>
                  <a:pt x="7555630" y="2825433"/>
                </a:lnTo>
                <a:lnTo>
                  <a:pt x="7547160" y="2825433"/>
                </a:lnTo>
                <a:lnTo>
                  <a:pt x="7547160" y="2821099"/>
                </a:lnTo>
                <a:lnTo>
                  <a:pt x="7534454" y="2821099"/>
                </a:lnTo>
                <a:lnTo>
                  <a:pt x="7525984" y="2821099"/>
                </a:lnTo>
                <a:lnTo>
                  <a:pt x="7519631" y="2816766"/>
                </a:lnTo>
                <a:lnTo>
                  <a:pt x="7511161" y="2821099"/>
                </a:lnTo>
                <a:lnTo>
                  <a:pt x="7515396" y="2829766"/>
                </a:lnTo>
                <a:lnTo>
                  <a:pt x="7515396" y="2834100"/>
                </a:lnTo>
                <a:lnTo>
                  <a:pt x="7479396" y="2849267"/>
                </a:lnTo>
                <a:lnTo>
                  <a:pt x="7470926" y="2857934"/>
                </a:lnTo>
                <a:lnTo>
                  <a:pt x="7456103" y="2873101"/>
                </a:lnTo>
                <a:lnTo>
                  <a:pt x="7430691" y="2877434"/>
                </a:lnTo>
                <a:lnTo>
                  <a:pt x="7424339" y="2894768"/>
                </a:lnTo>
                <a:lnTo>
                  <a:pt x="7424339" y="2901269"/>
                </a:lnTo>
                <a:lnTo>
                  <a:pt x="7426456" y="2901269"/>
                </a:lnTo>
                <a:lnTo>
                  <a:pt x="7439162" y="2899102"/>
                </a:lnTo>
                <a:lnTo>
                  <a:pt x="7462456" y="2886101"/>
                </a:lnTo>
                <a:lnTo>
                  <a:pt x="7487867" y="2877434"/>
                </a:lnTo>
                <a:lnTo>
                  <a:pt x="7502690" y="2868767"/>
                </a:lnTo>
                <a:lnTo>
                  <a:pt x="7525984" y="2868767"/>
                </a:lnTo>
                <a:lnTo>
                  <a:pt x="7530219" y="2873101"/>
                </a:lnTo>
                <a:lnTo>
                  <a:pt x="7525984" y="2890435"/>
                </a:lnTo>
                <a:lnTo>
                  <a:pt x="7530219" y="2894768"/>
                </a:lnTo>
                <a:lnTo>
                  <a:pt x="7538690" y="2901269"/>
                </a:lnTo>
                <a:lnTo>
                  <a:pt x="7547160" y="2899102"/>
                </a:lnTo>
                <a:lnTo>
                  <a:pt x="7551395" y="2890435"/>
                </a:lnTo>
                <a:lnTo>
                  <a:pt x="7561983" y="2868767"/>
                </a:lnTo>
                <a:lnTo>
                  <a:pt x="7574689" y="2868767"/>
                </a:lnTo>
                <a:lnTo>
                  <a:pt x="7587395" y="2890435"/>
                </a:lnTo>
                <a:lnTo>
                  <a:pt x="7587395" y="2922936"/>
                </a:lnTo>
                <a:lnTo>
                  <a:pt x="7589512" y="2933770"/>
                </a:lnTo>
                <a:lnTo>
                  <a:pt x="7589512" y="2938103"/>
                </a:lnTo>
                <a:lnTo>
                  <a:pt x="7570454" y="2955437"/>
                </a:lnTo>
                <a:lnTo>
                  <a:pt x="7561983" y="2970604"/>
                </a:lnTo>
                <a:lnTo>
                  <a:pt x="7561983" y="2979271"/>
                </a:lnTo>
                <a:lnTo>
                  <a:pt x="7547160" y="2987938"/>
                </a:lnTo>
                <a:lnTo>
                  <a:pt x="7534454" y="2996605"/>
                </a:lnTo>
                <a:lnTo>
                  <a:pt x="7523866" y="3003106"/>
                </a:lnTo>
                <a:lnTo>
                  <a:pt x="7494220" y="3000939"/>
                </a:lnTo>
                <a:lnTo>
                  <a:pt x="7487867" y="2996605"/>
                </a:lnTo>
                <a:lnTo>
                  <a:pt x="7483632" y="3000939"/>
                </a:lnTo>
                <a:lnTo>
                  <a:pt x="7479396" y="3000939"/>
                </a:lnTo>
                <a:lnTo>
                  <a:pt x="7475161" y="2987938"/>
                </a:lnTo>
                <a:lnTo>
                  <a:pt x="7475161" y="2983605"/>
                </a:lnTo>
                <a:lnTo>
                  <a:pt x="7470926" y="2979271"/>
                </a:lnTo>
                <a:lnTo>
                  <a:pt x="7462456" y="2974938"/>
                </a:lnTo>
                <a:lnTo>
                  <a:pt x="7460338" y="2979271"/>
                </a:lnTo>
                <a:lnTo>
                  <a:pt x="7462456" y="3003106"/>
                </a:lnTo>
                <a:lnTo>
                  <a:pt x="7460338" y="3011773"/>
                </a:lnTo>
                <a:lnTo>
                  <a:pt x="7456103" y="3007439"/>
                </a:lnTo>
                <a:lnTo>
                  <a:pt x="7462456" y="3024773"/>
                </a:lnTo>
                <a:lnTo>
                  <a:pt x="7475161" y="3024773"/>
                </a:lnTo>
                <a:lnTo>
                  <a:pt x="7487867" y="3035607"/>
                </a:lnTo>
                <a:lnTo>
                  <a:pt x="7479396" y="3048607"/>
                </a:lnTo>
                <a:lnTo>
                  <a:pt x="7483632" y="3057274"/>
                </a:lnTo>
                <a:lnTo>
                  <a:pt x="7451867" y="3098442"/>
                </a:lnTo>
                <a:lnTo>
                  <a:pt x="7443397" y="3098442"/>
                </a:lnTo>
                <a:lnTo>
                  <a:pt x="7426456" y="3094109"/>
                </a:lnTo>
                <a:lnTo>
                  <a:pt x="7411633" y="3094109"/>
                </a:lnTo>
                <a:lnTo>
                  <a:pt x="7411633" y="3098442"/>
                </a:lnTo>
                <a:lnTo>
                  <a:pt x="7424339" y="3104943"/>
                </a:lnTo>
                <a:lnTo>
                  <a:pt x="7456103" y="3104943"/>
                </a:lnTo>
                <a:lnTo>
                  <a:pt x="7479396" y="3100609"/>
                </a:lnTo>
                <a:lnTo>
                  <a:pt x="7506925" y="3081108"/>
                </a:lnTo>
                <a:lnTo>
                  <a:pt x="7511161" y="3072441"/>
                </a:lnTo>
                <a:lnTo>
                  <a:pt x="7519631" y="3072441"/>
                </a:lnTo>
                <a:lnTo>
                  <a:pt x="7530219" y="3085442"/>
                </a:lnTo>
                <a:lnTo>
                  <a:pt x="7519631" y="3109276"/>
                </a:lnTo>
                <a:lnTo>
                  <a:pt x="7494220" y="3137444"/>
                </a:lnTo>
                <a:lnTo>
                  <a:pt x="7466691" y="3141777"/>
                </a:lnTo>
                <a:lnTo>
                  <a:pt x="7456103" y="3150444"/>
                </a:lnTo>
                <a:lnTo>
                  <a:pt x="7420103" y="3154778"/>
                </a:lnTo>
                <a:lnTo>
                  <a:pt x="7394692" y="3202446"/>
                </a:lnTo>
                <a:lnTo>
                  <a:pt x="7379869" y="3202446"/>
                </a:lnTo>
                <a:lnTo>
                  <a:pt x="7379869" y="3211113"/>
                </a:lnTo>
                <a:lnTo>
                  <a:pt x="7384104" y="3211113"/>
                </a:lnTo>
                <a:lnTo>
                  <a:pt x="7352340" y="3230614"/>
                </a:lnTo>
                <a:lnTo>
                  <a:pt x="7331164" y="3256615"/>
                </a:lnTo>
                <a:lnTo>
                  <a:pt x="7316340" y="3295616"/>
                </a:lnTo>
                <a:lnTo>
                  <a:pt x="7307870" y="3345451"/>
                </a:lnTo>
                <a:lnTo>
                  <a:pt x="7299400" y="3358452"/>
                </a:lnTo>
                <a:lnTo>
                  <a:pt x="7284576" y="3364952"/>
                </a:lnTo>
                <a:lnTo>
                  <a:pt x="7216813" y="3377952"/>
                </a:lnTo>
                <a:lnTo>
                  <a:pt x="7208342" y="3386619"/>
                </a:lnTo>
                <a:lnTo>
                  <a:pt x="7201989" y="3390952"/>
                </a:lnTo>
                <a:lnTo>
                  <a:pt x="7185048" y="3401786"/>
                </a:lnTo>
                <a:lnTo>
                  <a:pt x="7170225" y="3423454"/>
                </a:lnTo>
                <a:lnTo>
                  <a:pt x="7140579" y="3462455"/>
                </a:lnTo>
                <a:lnTo>
                  <a:pt x="7134226" y="3479789"/>
                </a:lnTo>
                <a:lnTo>
                  <a:pt x="7125755" y="3503623"/>
                </a:lnTo>
                <a:lnTo>
                  <a:pt x="7125755" y="3525290"/>
                </a:lnTo>
                <a:lnTo>
                  <a:pt x="7125755" y="3544791"/>
                </a:lnTo>
                <a:lnTo>
                  <a:pt x="7121520" y="3553458"/>
                </a:lnTo>
                <a:lnTo>
                  <a:pt x="7117285" y="3559958"/>
                </a:lnTo>
                <a:lnTo>
                  <a:pt x="7102462" y="3559958"/>
                </a:lnTo>
                <a:lnTo>
                  <a:pt x="7093991" y="3572959"/>
                </a:lnTo>
                <a:lnTo>
                  <a:pt x="7085521" y="3585959"/>
                </a:lnTo>
                <a:lnTo>
                  <a:pt x="7072815" y="3601126"/>
                </a:lnTo>
                <a:lnTo>
                  <a:pt x="7066462" y="3618460"/>
                </a:lnTo>
                <a:lnTo>
                  <a:pt x="7038933" y="3637961"/>
                </a:lnTo>
                <a:lnTo>
                  <a:pt x="7021992" y="3661795"/>
                </a:lnTo>
                <a:lnTo>
                  <a:pt x="7007169" y="3674796"/>
                </a:lnTo>
                <a:lnTo>
                  <a:pt x="6985993" y="3692130"/>
                </a:lnTo>
                <a:lnTo>
                  <a:pt x="6975405" y="3702963"/>
                </a:lnTo>
                <a:lnTo>
                  <a:pt x="6966935" y="3711630"/>
                </a:lnTo>
                <a:lnTo>
                  <a:pt x="6949994" y="3720297"/>
                </a:lnTo>
                <a:lnTo>
                  <a:pt x="6939406" y="3720297"/>
                </a:lnTo>
                <a:lnTo>
                  <a:pt x="6935170" y="3726797"/>
                </a:lnTo>
                <a:lnTo>
                  <a:pt x="6935170" y="3735464"/>
                </a:lnTo>
                <a:lnTo>
                  <a:pt x="6935170" y="3739798"/>
                </a:lnTo>
                <a:lnTo>
                  <a:pt x="6926700" y="3752798"/>
                </a:lnTo>
                <a:lnTo>
                  <a:pt x="6913994" y="3767965"/>
                </a:lnTo>
                <a:lnTo>
                  <a:pt x="6899171" y="3767965"/>
                </a:lnTo>
                <a:lnTo>
                  <a:pt x="6899171" y="3772299"/>
                </a:lnTo>
                <a:lnTo>
                  <a:pt x="6894936" y="3772299"/>
                </a:lnTo>
                <a:lnTo>
                  <a:pt x="6899171" y="3780966"/>
                </a:lnTo>
                <a:lnTo>
                  <a:pt x="6903406" y="3780966"/>
                </a:lnTo>
                <a:lnTo>
                  <a:pt x="6907641" y="3785299"/>
                </a:lnTo>
                <a:lnTo>
                  <a:pt x="6907641" y="3791800"/>
                </a:lnTo>
                <a:lnTo>
                  <a:pt x="6899171" y="3796133"/>
                </a:lnTo>
                <a:lnTo>
                  <a:pt x="6882230" y="3813467"/>
                </a:lnTo>
                <a:lnTo>
                  <a:pt x="6880113" y="3824301"/>
                </a:lnTo>
                <a:lnTo>
                  <a:pt x="6871642" y="3828634"/>
                </a:lnTo>
                <a:lnTo>
                  <a:pt x="6852572" y="3825087"/>
                </a:lnTo>
                <a:lnTo>
                  <a:pt x="6848349" y="3824301"/>
                </a:lnTo>
                <a:lnTo>
                  <a:pt x="6844472" y="3823309"/>
                </a:lnTo>
                <a:lnTo>
                  <a:pt x="6848348" y="3824301"/>
                </a:lnTo>
                <a:lnTo>
                  <a:pt x="6852572" y="3825087"/>
                </a:lnTo>
                <a:lnTo>
                  <a:pt x="6871643" y="3828635"/>
                </a:lnTo>
                <a:lnTo>
                  <a:pt x="6880113" y="3824301"/>
                </a:lnTo>
                <a:lnTo>
                  <a:pt x="6882231" y="3832968"/>
                </a:lnTo>
                <a:lnTo>
                  <a:pt x="6890701" y="3832968"/>
                </a:lnTo>
                <a:lnTo>
                  <a:pt x="6886466" y="3841635"/>
                </a:lnTo>
                <a:lnTo>
                  <a:pt x="6882231" y="3845969"/>
                </a:lnTo>
                <a:lnTo>
                  <a:pt x="6867408" y="3861136"/>
                </a:lnTo>
                <a:lnTo>
                  <a:pt x="6850467" y="3893637"/>
                </a:lnTo>
                <a:lnTo>
                  <a:pt x="6844114" y="3919638"/>
                </a:lnTo>
                <a:lnTo>
                  <a:pt x="6839879" y="3952139"/>
                </a:lnTo>
                <a:lnTo>
                  <a:pt x="6812350" y="4023642"/>
                </a:lnTo>
                <a:lnTo>
                  <a:pt x="6812350" y="4040975"/>
                </a:lnTo>
                <a:lnTo>
                  <a:pt x="6812350" y="4064810"/>
                </a:lnTo>
                <a:lnTo>
                  <a:pt x="6814467" y="4082144"/>
                </a:lnTo>
                <a:lnTo>
                  <a:pt x="6818702" y="4118978"/>
                </a:lnTo>
                <a:lnTo>
                  <a:pt x="6827173" y="4129812"/>
                </a:lnTo>
                <a:lnTo>
                  <a:pt x="6831408" y="4179647"/>
                </a:lnTo>
                <a:lnTo>
                  <a:pt x="6839878" y="4183980"/>
                </a:lnTo>
                <a:lnTo>
                  <a:pt x="6848349" y="4194814"/>
                </a:lnTo>
                <a:lnTo>
                  <a:pt x="6848349" y="4203481"/>
                </a:lnTo>
                <a:lnTo>
                  <a:pt x="6875878" y="4268483"/>
                </a:lnTo>
                <a:lnTo>
                  <a:pt x="6886466" y="4313985"/>
                </a:lnTo>
                <a:lnTo>
                  <a:pt x="6930936" y="4389821"/>
                </a:lnTo>
                <a:lnTo>
                  <a:pt x="6962700" y="4435323"/>
                </a:lnTo>
                <a:lnTo>
                  <a:pt x="6966935" y="4443990"/>
                </a:lnTo>
                <a:lnTo>
                  <a:pt x="6985993" y="4454823"/>
                </a:lnTo>
                <a:lnTo>
                  <a:pt x="7013522" y="4482991"/>
                </a:lnTo>
                <a:lnTo>
                  <a:pt x="7062227" y="4552327"/>
                </a:lnTo>
                <a:lnTo>
                  <a:pt x="7062227" y="4560994"/>
                </a:lnTo>
                <a:lnTo>
                  <a:pt x="7049522" y="4578328"/>
                </a:lnTo>
                <a:lnTo>
                  <a:pt x="7049522" y="4589161"/>
                </a:lnTo>
                <a:lnTo>
                  <a:pt x="7066463" y="4617329"/>
                </a:lnTo>
                <a:lnTo>
                  <a:pt x="7066463" y="4630329"/>
                </a:lnTo>
                <a:lnTo>
                  <a:pt x="7066463" y="4638996"/>
                </a:lnTo>
                <a:lnTo>
                  <a:pt x="7104580" y="4690998"/>
                </a:lnTo>
                <a:lnTo>
                  <a:pt x="7134226" y="4764668"/>
                </a:lnTo>
                <a:lnTo>
                  <a:pt x="7180814" y="4829670"/>
                </a:lnTo>
                <a:lnTo>
                  <a:pt x="7193519" y="4849171"/>
                </a:lnTo>
                <a:lnTo>
                  <a:pt x="7204107" y="4903339"/>
                </a:lnTo>
                <a:lnTo>
                  <a:pt x="7208343" y="4968341"/>
                </a:lnTo>
                <a:lnTo>
                  <a:pt x="7204107" y="5005176"/>
                </a:lnTo>
                <a:lnTo>
                  <a:pt x="7221048" y="5076679"/>
                </a:lnTo>
                <a:lnTo>
                  <a:pt x="7204107" y="5074512"/>
                </a:lnTo>
                <a:lnTo>
                  <a:pt x="7193519" y="5107013"/>
                </a:lnTo>
                <a:lnTo>
                  <a:pt x="7193519" y="5126514"/>
                </a:lnTo>
                <a:lnTo>
                  <a:pt x="7201990" y="5167682"/>
                </a:lnTo>
                <a:lnTo>
                  <a:pt x="7201990" y="5172015"/>
                </a:lnTo>
                <a:lnTo>
                  <a:pt x="7185049" y="5200183"/>
                </a:lnTo>
                <a:lnTo>
                  <a:pt x="7113050" y="5228350"/>
                </a:lnTo>
                <a:lnTo>
                  <a:pt x="7093992" y="5232684"/>
                </a:lnTo>
                <a:lnTo>
                  <a:pt x="7085521" y="5239184"/>
                </a:lnTo>
                <a:lnTo>
                  <a:pt x="7057992" y="5232684"/>
                </a:lnTo>
                <a:lnTo>
                  <a:pt x="7053757" y="5224017"/>
                </a:lnTo>
                <a:lnTo>
                  <a:pt x="7053757" y="5215350"/>
                </a:lnTo>
                <a:lnTo>
                  <a:pt x="7057992" y="5211017"/>
                </a:lnTo>
                <a:lnTo>
                  <a:pt x="7066463" y="5211017"/>
                </a:lnTo>
                <a:lnTo>
                  <a:pt x="7072815" y="5215350"/>
                </a:lnTo>
                <a:lnTo>
                  <a:pt x="7085521" y="5215350"/>
                </a:lnTo>
                <a:lnTo>
                  <a:pt x="7077051" y="5204516"/>
                </a:lnTo>
                <a:lnTo>
                  <a:pt x="7066463" y="5195849"/>
                </a:lnTo>
                <a:lnTo>
                  <a:pt x="7057992" y="5195849"/>
                </a:lnTo>
                <a:lnTo>
                  <a:pt x="7038934" y="5178515"/>
                </a:lnTo>
                <a:lnTo>
                  <a:pt x="6990229" y="5117847"/>
                </a:lnTo>
                <a:lnTo>
                  <a:pt x="6975405" y="5107013"/>
                </a:lnTo>
                <a:lnTo>
                  <a:pt x="6930936" y="5098346"/>
                </a:lnTo>
                <a:lnTo>
                  <a:pt x="6922465" y="5094012"/>
                </a:lnTo>
                <a:lnTo>
                  <a:pt x="6890701" y="5009509"/>
                </a:lnTo>
                <a:lnTo>
                  <a:pt x="6871642" y="5000843"/>
                </a:lnTo>
                <a:lnTo>
                  <a:pt x="6854702" y="4992176"/>
                </a:lnTo>
                <a:lnTo>
                  <a:pt x="6839878" y="4955341"/>
                </a:lnTo>
                <a:lnTo>
                  <a:pt x="6839878" y="4942340"/>
                </a:lnTo>
                <a:lnTo>
                  <a:pt x="6831408" y="4918506"/>
                </a:lnTo>
                <a:lnTo>
                  <a:pt x="6814467" y="4918506"/>
                </a:lnTo>
                <a:lnTo>
                  <a:pt x="6814467" y="4931507"/>
                </a:lnTo>
                <a:lnTo>
                  <a:pt x="6808114" y="4931507"/>
                </a:lnTo>
                <a:lnTo>
                  <a:pt x="6767880" y="4907673"/>
                </a:lnTo>
                <a:lnTo>
                  <a:pt x="6740351" y="4842670"/>
                </a:lnTo>
                <a:lnTo>
                  <a:pt x="6723410" y="4825336"/>
                </a:lnTo>
                <a:lnTo>
                  <a:pt x="6712822" y="4812336"/>
                </a:lnTo>
                <a:lnTo>
                  <a:pt x="6712822" y="4797169"/>
                </a:lnTo>
                <a:lnTo>
                  <a:pt x="6719175" y="4792835"/>
                </a:lnTo>
                <a:lnTo>
                  <a:pt x="6731880" y="4760334"/>
                </a:lnTo>
                <a:lnTo>
                  <a:pt x="6740351" y="4745167"/>
                </a:lnTo>
                <a:lnTo>
                  <a:pt x="6748821" y="4732166"/>
                </a:lnTo>
                <a:lnTo>
                  <a:pt x="6748821" y="4719166"/>
                </a:lnTo>
                <a:lnTo>
                  <a:pt x="6740351" y="4712666"/>
                </a:lnTo>
                <a:lnTo>
                  <a:pt x="6736115" y="4714832"/>
                </a:lnTo>
                <a:lnTo>
                  <a:pt x="6731880" y="4727833"/>
                </a:lnTo>
                <a:lnTo>
                  <a:pt x="6723410" y="4727833"/>
                </a:lnTo>
                <a:lnTo>
                  <a:pt x="6712822" y="4703999"/>
                </a:lnTo>
                <a:lnTo>
                  <a:pt x="6695881" y="4703999"/>
                </a:lnTo>
                <a:lnTo>
                  <a:pt x="6691646" y="4712666"/>
                </a:lnTo>
                <a:lnTo>
                  <a:pt x="6704351" y="4740833"/>
                </a:lnTo>
                <a:lnTo>
                  <a:pt x="6712822" y="4747334"/>
                </a:lnTo>
                <a:lnTo>
                  <a:pt x="6704351" y="4764668"/>
                </a:lnTo>
                <a:lnTo>
                  <a:pt x="6672587" y="4745167"/>
                </a:lnTo>
                <a:lnTo>
                  <a:pt x="6664117" y="4727833"/>
                </a:lnTo>
                <a:lnTo>
                  <a:pt x="6664117" y="4686665"/>
                </a:lnTo>
                <a:lnTo>
                  <a:pt x="6676822" y="4630329"/>
                </a:lnTo>
                <a:lnTo>
                  <a:pt x="6681058" y="4580494"/>
                </a:lnTo>
                <a:lnTo>
                  <a:pt x="6668352" y="4537160"/>
                </a:lnTo>
                <a:lnTo>
                  <a:pt x="6672587" y="4519826"/>
                </a:lnTo>
                <a:lnTo>
                  <a:pt x="6664117" y="4513325"/>
                </a:lnTo>
                <a:lnTo>
                  <a:pt x="6632353" y="4472157"/>
                </a:lnTo>
                <a:lnTo>
                  <a:pt x="6596353" y="4472157"/>
                </a:lnTo>
                <a:lnTo>
                  <a:pt x="6581530" y="4459157"/>
                </a:lnTo>
                <a:lnTo>
                  <a:pt x="6573059" y="4443990"/>
                </a:lnTo>
                <a:lnTo>
                  <a:pt x="6526472" y="4407155"/>
                </a:lnTo>
                <a:lnTo>
                  <a:pt x="6505296" y="4378987"/>
                </a:lnTo>
                <a:lnTo>
                  <a:pt x="6486237" y="4361653"/>
                </a:lnTo>
                <a:lnTo>
                  <a:pt x="6482002" y="4350820"/>
                </a:lnTo>
                <a:lnTo>
                  <a:pt x="6401533" y="4309652"/>
                </a:lnTo>
                <a:lnTo>
                  <a:pt x="6350710" y="4316152"/>
                </a:lnTo>
                <a:lnTo>
                  <a:pt x="6338005" y="4337819"/>
                </a:lnTo>
                <a:lnTo>
                  <a:pt x="6342240" y="4346486"/>
                </a:lnTo>
                <a:lnTo>
                  <a:pt x="6342240" y="4352986"/>
                </a:lnTo>
                <a:lnTo>
                  <a:pt x="6310476" y="4357320"/>
                </a:lnTo>
                <a:lnTo>
                  <a:pt x="6259653" y="4394155"/>
                </a:lnTo>
                <a:lnTo>
                  <a:pt x="6238477" y="4398488"/>
                </a:lnTo>
                <a:lnTo>
                  <a:pt x="6236359" y="4407155"/>
                </a:lnTo>
                <a:lnTo>
                  <a:pt x="6174949" y="4426656"/>
                </a:lnTo>
                <a:lnTo>
                  <a:pt x="6164361" y="4417989"/>
                </a:lnTo>
                <a:lnTo>
                  <a:pt x="6160125" y="4411488"/>
                </a:lnTo>
                <a:lnTo>
                  <a:pt x="6164361" y="4402821"/>
                </a:lnTo>
                <a:lnTo>
                  <a:pt x="6168596" y="4411488"/>
                </a:lnTo>
                <a:lnTo>
                  <a:pt x="6174949" y="4415822"/>
                </a:lnTo>
                <a:lnTo>
                  <a:pt x="6179184" y="4411488"/>
                </a:lnTo>
                <a:lnTo>
                  <a:pt x="6179184" y="4398488"/>
                </a:lnTo>
                <a:lnTo>
                  <a:pt x="6174949" y="4385488"/>
                </a:lnTo>
                <a:lnTo>
                  <a:pt x="6132596" y="4350820"/>
                </a:lnTo>
                <a:lnTo>
                  <a:pt x="6128361" y="4346486"/>
                </a:lnTo>
                <a:lnTo>
                  <a:pt x="6136832" y="4342153"/>
                </a:lnTo>
                <a:lnTo>
                  <a:pt x="6136832" y="4337819"/>
                </a:lnTo>
                <a:lnTo>
                  <a:pt x="6128361" y="4333486"/>
                </a:lnTo>
                <a:lnTo>
                  <a:pt x="6107185" y="4324819"/>
                </a:lnTo>
                <a:lnTo>
                  <a:pt x="6100832" y="4316152"/>
                </a:lnTo>
                <a:lnTo>
                  <a:pt x="6092362" y="4320485"/>
                </a:lnTo>
                <a:lnTo>
                  <a:pt x="6096597" y="4333486"/>
                </a:lnTo>
                <a:lnTo>
                  <a:pt x="6088127" y="4333486"/>
                </a:lnTo>
                <a:lnTo>
                  <a:pt x="6047892" y="4313985"/>
                </a:lnTo>
                <a:lnTo>
                  <a:pt x="6016128" y="4300985"/>
                </a:lnTo>
                <a:lnTo>
                  <a:pt x="5980129" y="4296651"/>
                </a:lnTo>
                <a:lnTo>
                  <a:pt x="5973776" y="4292318"/>
                </a:lnTo>
                <a:lnTo>
                  <a:pt x="5988599" y="4281484"/>
                </a:lnTo>
                <a:lnTo>
                  <a:pt x="5988599" y="4277150"/>
                </a:lnTo>
                <a:lnTo>
                  <a:pt x="5978011" y="4277150"/>
                </a:lnTo>
                <a:lnTo>
                  <a:pt x="5897542" y="4300985"/>
                </a:lnTo>
                <a:lnTo>
                  <a:pt x="5878483" y="4305318"/>
                </a:lnTo>
                <a:lnTo>
                  <a:pt x="5861542" y="4309652"/>
                </a:lnTo>
                <a:lnTo>
                  <a:pt x="5857307" y="4309652"/>
                </a:lnTo>
                <a:lnTo>
                  <a:pt x="5878483" y="4292318"/>
                </a:lnTo>
                <a:lnTo>
                  <a:pt x="5878483" y="4283651"/>
                </a:lnTo>
                <a:lnTo>
                  <a:pt x="5870013" y="4283651"/>
                </a:lnTo>
                <a:lnTo>
                  <a:pt x="5865778" y="4287984"/>
                </a:lnTo>
                <a:lnTo>
                  <a:pt x="5853072" y="4287984"/>
                </a:lnTo>
                <a:lnTo>
                  <a:pt x="5846719" y="4283651"/>
                </a:lnTo>
                <a:lnTo>
                  <a:pt x="5842484" y="4292318"/>
                </a:lnTo>
                <a:lnTo>
                  <a:pt x="5834013" y="4316152"/>
                </a:lnTo>
                <a:lnTo>
                  <a:pt x="5821308" y="4320485"/>
                </a:lnTo>
                <a:lnTo>
                  <a:pt x="5798014" y="4329152"/>
                </a:lnTo>
                <a:lnTo>
                  <a:pt x="5793779" y="4329152"/>
                </a:lnTo>
                <a:lnTo>
                  <a:pt x="5793779" y="4316152"/>
                </a:lnTo>
                <a:lnTo>
                  <a:pt x="5802249" y="4305318"/>
                </a:lnTo>
                <a:lnTo>
                  <a:pt x="5793779" y="4316151"/>
                </a:lnTo>
                <a:lnTo>
                  <a:pt x="5789544" y="4316151"/>
                </a:lnTo>
                <a:lnTo>
                  <a:pt x="5770485" y="4342152"/>
                </a:lnTo>
                <a:lnTo>
                  <a:pt x="5753544" y="4342152"/>
                </a:lnTo>
                <a:lnTo>
                  <a:pt x="5738721" y="4342152"/>
                </a:lnTo>
                <a:lnTo>
                  <a:pt x="5719662" y="4313985"/>
                </a:lnTo>
                <a:lnTo>
                  <a:pt x="5706957" y="4287984"/>
                </a:lnTo>
                <a:lnTo>
                  <a:pt x="5711192" y="4277150"/>
                </a:lnTo>
                <a:lnTo>
                  <a:pt x="5694251" y="4244649"/>
                </a:lnTo>
                <a:lnTo>
                  <a:pt x="5683663" y="4277150"/>
                </a:lnTo>
                <a:lnTo>
                  <a:pt x="5679428" y="4320485"/>
                </a:lnTo>
                <a:lnTo>
                  <a:pt x="5670957" y="4333485"/>
                </a:lnTo>
                <a:lnTo>
                  <a:pt x="5643428" y="4320485"/>
                </a:lnTo>
                <a:lnTo>
                  <a:pt x="5634958" y="4329152"/>
                </a:lnTo>
                <a:lnTo>
                  <a:pt x="5626487" y="4337819"/>
                </a:lnTo>
                <a:lnTo>
                  <a:pt x="5592606" y="4027975"/>
                </a:lnTo>
                <a:lnTo>
                  <a:pt x="5588370" y="3999807"/>
                </a:lnTo>
                <a:lnTo>
                  <a:pt x="5588370" y="3999808"/>
                </a:lnTo>
                <a:lnTo>
                  <a:pt x="5592605" y="4027975"/>
                </a:lnTo>
                <a:lnTo>
                  <a:pt x="5626487" y="4337820"/>
                </a:lnTo>
                <a:lnTo>
                  <a:pt x="5620134" y="4342153"/>
                </a:lnTo>
                <a:lnTo>
                  <a:pt x="5603193" y="4333486"/>
                </a:lnTo>
                <a:lnTo>
                  <a:pt x="5598958" y="4324819"/>
                </a:lnTo>
                <a:lnTo>
                  <a:pt x="5571429" y="4337820"/>
                </a:lnTo>
                <a:lnTo>
                  <a:pt x="5552371" y="4329153"/>
                </a:lnTo>
                <a:lnTo>
                  <a:pt x="5476137" y="4352987"/>
                </a:lnTo>
                <a:lnTo>
                  <a:pt x="5440137" y="4383321"/>
                </a:lnTo>
                <a:lnTo>
                  <a:pt x="5416844" y="4383321"/>
                </a:lnTo>
                <a:lnTo>
                  <a:pt x="5372374" y="4374654"/>
                </a:lnTo>
                <a:lnTo>
                  <a:pt x="5334257" y="4352987"/>
                </a:lnTo>
                <a:lnTo>
                  <a:pt x="5321552" y="4350820"/>
                </a:lnTo>
                <a:lnTo>
                  <a:pt x="5308846" y="4357320"/>
                </a:lnTo>
                <a:lnTo>
                  <a:pt x="5281317" y="4385488"/>
                </a:lnTo>
                <a:lnTo>
                  <a:pt x="5277082" y="4398489"/>
                </a:lnTo>
                <a:lnTo>
                  <a:pt x="5294023" y="4415823"/>
                </a:lnTo>
                <a:lnTo>
                  <a:pt x="5304611" y="4417989"/>
                </a:lnTo>
                <a:lnTo>
                  <a:pt x="5340610" y="4417989"/>
                </a:lnTo>
                <a:lnTo>
                  <a:pt x="5361786" y="4402822"/>
                </a:lnTo>
                <a:lnTo>
                  <a:pt x="5372374" y="4398489"/>
                </a:lnTo>
                <a:lnTo>
                  <a:pt x="5393550" y="4398489"/>
                </a:lnTo>
                <a:lnTo>
                  <a:pt x="5404138" y="4398489"/>
                </a:lnTo>
                <a:lnTo>
                  <a:pt x="5404138" y="4402822"/>
                </a:lnTo>
                <a:lnTo>
                  <a:pt x="5399903" y="4411489"/>
                </a:lnTo>
                <a:lnTo>
                  <a:pt x="5385080" y="4422323"/>
                </a:lnTo>
                <a:lnTo>
                  <a:pt x="5389315" y="4435323"/>
                </a:lnTo>
                <a:lnTo>
                  <a:pt x="5399903" y="4443990"/>
                </a:lnTo>
                <a:lnTo>
                  <a:pt x="5412609" y="4443990"/>
                </a:lnTo>
                <a:lnTo>
                  <a:pt x="5421079" y="4439657"/>
                </a:lnTo>
                <a:lnTo>
                  <a:pt x="5435903" y="4415823"/>
                </a:lnTo>
                <a:lnTo>
                  <a:pt x="5467667" y="4398489"/>
                </a:lnTo>
                <a:lnTo>
                  <a:pt x="5480372" y="4389822"/>
                </a:lnTo>
                <a:lnTo>
                  <a:pt x="5493078" y="4389822"/>
                </a:lnTo>
                <a:lnTo>
                  <a:pt x="5499431" y="4402822"/>
                </a:lnTo>
                <a:lnTo>
                  <a:pt x="5493078" y="4417989"/>
                </a:lnTo>
                <a:lnTo>
                  <a:pt x="5499431" y="4426656"/>
                </a:lnTo>
                <a:lnTo>
                  <a:pt x="5495196" y="4439657"/>
                </a:lnTo>
                <a:lnTo>
                  <a:pt x="5480372" y="4448324"/>
                </a:lnTo>
                <a:lnTo>
                  <a:pt x="5457079" y="4482992"/>
                </a:lnTo>
                <a:lnTo>
                  <a:pt x="5429550" y="4504659"/>
                </a:lnTo>
                <a:lnTo>
                  <a:pt x="5429550" y="4519826"/>
                </a:lnTo>
                <a:lnTo>
                  <a:pt x="5435903" y="4537160"/>
                </a:lnTo>
                <a:lnTo>
                  <a:pt x="5471902" y="4556661"/>
                </a:lnTo>
                <a:lnTo>
                  <a:pt x="5531195" y="4580495"/>
                </a:lnTo>
                <a:lnTo>
                  <a:pt x="5535430" y="4593496"/>
                </a:lnTo>
                <a:lnTo>
                  <a:pt x="5531195" y="4606496"/>
                </a:lnTo>
                <a:lnTo>
                  <a:pt x="5524842" y="4610830"/>
                </a:lnTo>
                <a:lnTo>
                  <a:pt x="5476137" y="4630330"/>
                </a:lnTo>
                <a:lnTo>
                  <a:pt x="5467667" y="4593496"/>
                </a:lnTo>
                <a:lnTo>
                  <a:pt x="5444373" y="4580495"/>
                </a:lnTo>
                <a:lnTo>
                  <a:pt x="5393550" y="4560994"/>
                </a:lnTo>
                <a:lnTo>
                  <a:pt x="5385080" y="4541494"/>
                </a:lnTo>
                <a:lnTo>
                  <a:pt x="5372374" y="4537160"/>
                </a:lnTo>
                <a:lnTo>
                  <a:pt x="5361786" y="4541494"/>
                </a:lnTo>
                <a:lnTo>
                  <a:pt x="5353316" y="4580495"/>
                </a:lnTo>
                <a:lnTo>
                  <a:pt x="5357551" y="4584829"/>
                </a:lnTo>
                <a:lnTo>
                  <a:pt x="5357551" y="4593496"/>
                </a:lnTo>
                <a:lnTo>
                  <a:pt x="5334257" y="4610830"/>
                </a:lnTo>
                <a:lnTo>
                  <a:pt x="5321552" y="4610830"/>
                </a:lnTo>
                <a:lnTo>
                  <a:pt x="5304611" y="4589162"/>
                </a:lnTo>
                <a:lnTo>
                  <a:pt x="5298258" y="4584829"/>
                </a:lnTo>
                <a:lnTo>
                  <a:pt x="5281317" y="4593496"/>
                </a:lnTo>
                <a:lnTo>
                  <a:pt x="5272846" y="4584829"/>
                </a:lnTo>
                <a:lnTo>
                  <a:pt x="5266494" y="4584829"/>
                </a:lnTo>
                <a:lnTo>
                  <a:pt x="5241082" y="4612996"/>
                </a:lnTo>
                <a:lnTo>
                  <a:pt x="5213553" y="4612996"/>
                </a:lnTo>
                <a:lnTo>
                  <a:pt x="5205083" y="4606496"/>
                </a:lnTo>
                <a:lnTo>
                  <a:pt x="5173319" y="4602163"/>
                </a:lnTo>
                <a:lnTo>
                  <a:pt x="5135202" y="4545827"/>
                </a:lnTo>
                <a:lnTo>
                  <a:pt x="5109790" y="4541494"/>
                </a:lnTo>
                <a:lnTo>
                  <a:pt x="5086497" y="4528493"/>
                </a:lnTo>
                <a:lnTo>
                  <a:pt x="5075909" y="4515493"/>
                </a:lnTo>
                <a:lnTo>
                  <a:pt x="5071673" y="4513326"/>
                </a:lnTo>
                <a:lnTo>
                  <a:pt x="5067438" y="4513326"/>
                </a:lnTo>
                <a:lnTo>
                  <a:pt x="5063203" y="4508993"/>
                </a:lnTo>
                <a:lnTo>
                  <a:pt x="5067438" y="4500326"/>
                </a:lnTo>
                <a:lnTo>
                  <a:pt x="5054733" y="4495992"/>
                </a:lnTo>
                <a:lnTo>
                  <a:pt x="5050497" y="4500326"/>
                </a:lnTo>
                <a:lnTo>
                  <a:pt x="5031439" y="4495992"/>
                </a:lnTo>
                <a:lnTo>
                  <a:pt x="5027204" y="4491659"/>
                </a:lnTo>
                <a:lnTo>
                  <a:pt x="5022968" y="4480825"/>
                </a:lnTo>
                <a:lnTo>
                  <a:pt x="5012380" y="4480825"/>
                </a:lnTo>
                <a:lnTo>
                  <a:pt x="4980616" y="4513326"/>
                </a:lnTo>
                <a:lnTo>
                  <a:pt x="4995440" y="4528493"/>
                </a:lnTo>
                <a:lnTo>
                  <a:pt x="4986969" y="4532827"/>
                </a:lnTo>
                <a:lnTo>
                  <a:pt x="4936146" y="4537160"/>
                </a:lnTo>
                <a:lnTo>
                  <a:pt x="4845089" y="4519826"/>
                </a:lnTo>
                <a:lnTo>
                  <a:pt x="4792149" y="4495992"/>
                </a:lnTo>
                <a:lnTo>
                  <a:pt x="4673563" y="4515493"/>
                </a:lnTo>
                <a:lnTo>
                  <a:pt x="4677797" y="4519825"/>
                </a:lnTo>
                <a:lnTo>
                  <a:pt x="4673562" y="4524159"/>
                </a:lnTo>
                <a:lnTo>
                  <a:pt x="4633327" y="4528492"/>
                </a:lnTo>
                <a:lnTo>
                  <a:pt x="4559211" y="4560993"/>
                </a:lnTo>
                <a:lnTo>
                  <a:pt x="4550741" y="4552327"/>
                </a:lnTo>
                <a:lnTo>
                  <a:pt x="4514741" y="4556660"/>
                </a:lnTo>
                <a:lnTo>
                  <a:pt x="4510506" y="4545826"/>
                </a:lnTo>
                <a:lnTo>
                  <a:pt x="4518977" y="4519825"/>
                </a:lnTo>
                <a:lnTo>
                  <a:pt x="4510506" y="4519825"/>
                </a:lnTo>
                <a:lnTo>
                  <a:pt x="4478742" y="4532826"/>
                </a:lnTo>
                <a:lnTo>
                  <a:pt x="4474507" y="4556660"/>
                </a:lnTo>
                <a:lnTo>
                  <a:pt x="4495683" y="4584828"/>
                </a:lnTo>
                <a:lnTo>
                  <a:pt x="4495683" y="4593495"/>
                </a:lnTo>
                <a:lnTo>
                  <a:pt x="4442743" y="4634663"/>
                </a:lnTo>
                <a:lnTo>
                  <a:pt x="4438507" y="4658497"/>
                </a:lnTo>
                <a:lnTo>
                  <a:pt x="4336862" y="4727833"/>
                </a:lnTo>
                <a:lnTo>
                  <a:pt x="4275451" y="4747333"/>
                </a:lnTo>
                <a:lnTo>
                  <a:pt x="4269099" y="4756000"/>
                </a:lnTo>
                <a:lnTo>
                  <a:pt x="4260628" y="4756000"/>
                </a:lnTo>
                <a:lnTo>
                  <a:pt x="4256393" y="4745167"/>
                </a:lnTo>
                <a:lnTo>
                  <a:pt x="4260628" y="4740833"/>
                </a:lnTo>
                <a:lnTo>
                  <a:pt x="4260628" y="4736500"/>
                </a:lnTo>
                <a:lnTo>
                  <a:pt x="4243687" y="4740833"/>
                </a:lnTo>
                <a:lnTo>
                  <a:pt x="4239452" y="4747333"/>
                </a:lnTo>
                <a:lnTo>
                  <a:pt x="4197100" y="4760334"/>
                </a:lnTo>
                <a:lnTo>
                  <a:pt x="4197100" y="4769001"/>
                </a:lnTo>
                <a:lnTo>
                  <a:pt x="4224629" y="4779834"/>
                </a:lnTo>
                <a:lnTo>
                  <a:pt x="4224629" y="4788501"/>
                </a:lnTo>
                <a:lnTo>
                  <a:pt x="4224629" y="4792835"/>
                </a:lnTo>
                <a:lnTo>
                  <a:pt x="4216158" y="4797168"/>
                </a:lnTo>
                <a:lnTo>
                  <a:pt x="4175924" y="4810169"/>
                </a:lnTo>
                <a:lnTo>
                  <a:pt x="4169571" y="4805835"/>
                </a:lnTo>
                <a:lnTo>
                  <a:pt x="4165336" y="4805835"/>
                </a:lnTo>
                <a:lnTo>
                  <a:pt x="4156865" y="4805835"/>
                </a:lnTo>
                <a:lnTo>
                  <a:pt x="4152630" y="4810169"/>
                </a:lnTo>
                <a:lnTo>
                  <a:pt x="4152630" y="4834003"/>
                </a:lnTo>
                <a:lnTo>
                  <a:pt x="4148395" y="4838337"/>
                </a:lnTo>
                <a:lnTo>
                  <a:pt x="4144160" y="4844837"/>
                </a:lnTo>
                <a:lnTo>
                  <a:pt x="4133571" y="4844837"/>
                </a:lnTo>
                <a:lnTo>
                  <a:pt x="4125101" y="4838337"/>
                </a:lnTo>
                <a:lnTo>
                  <a:pt x="4120866" y="4844837"/>
                </a:lnTo>
                <a:lnTo>
                  <a:pt x="4112395" y="4844837"/>
                </a:lnTo>
                <a:lnTo>
                  <a:pt x="4106043" y="4842670"/>
                </a:lnTo>
                <a:lnTo>
                  <a:pt x="4097572" y="4853504"/>
                </a:lnTo>
                <a:lnTo>
                  <a:pt x="4112395" y="4866504"/>
                </a:lnTo>
                <a:lnTo>
                  <a:pt x="4106043" y="4894672"/>
                </a:lnTo>
                <a:lnTo>
                  <a:pt x="4074278" y="4914173"/>
                </a:lnTo>
                <a:lnTo>
                  <a:pt x="4057337" y="4903339"/>
                </a:lnTo>
                <a:lnTo>
                  <a:pt x="4046749" y="4918506"/>
                </a:lnTo>
                <a:lnTo>
                  <a:pt x="4048868" y="4942340"/>
                </a:lnTo>
                <a:lnTo>
                  <a:pt x="4061573" y="4946674"/>
                </a:lnTo>
                <a:lnTo>
                  <a:pt x="4046749" y="5005176"/>
                </a:lnTo>
                <a:lnTo>
                  <a:pt x="4021339" y="5020343"/>
                </a:lnTo>
                <a:lnTo>
                  <a:pt x="4017103" y="5020343"/>
                </a:lnTo>
                <a:lnTo>
                  <a:pt x="4017103" y="5024676"/>
                </a:lnTo>
                <a:lnTo>
                  <a:pt x="4021339" y="5029010"/>
                </a:lnTo>
                <a:lnTo>
                  <a:pt x="4025573" y="5033343"/>
                </a:lnTo>
                <a:lnTo>
                  <a:pt x="4034044" y="5037677"/>
                </a:lnTo>
                <a:lnTo>
                  <a:pt x="4034044" y="5052844"/>
                </a:lnTo>
                <a:lnTo>
                  <a:pt x="4014985" y="5113513"/>
                </a:lnTo>
                <a:lnTo>
                  <a:pt x="4029809" y="5150348"/>
                </a:lnTo>
                <a:lnTo>
                  <a:pt x="4053102" y="5247851"/>
                </a:lnTo>
                <a:lnTo>
                  <a:pt x="4070043" y="5269518"/>
                </a:lnTo>
                <a:lnTo>
                  <a:pt x="4070043" y="5276019"/>
                </a:lnTo>
                <a:lnTo>
                  <a:pt x="4084866" y="5284685"/>
                </a:lnTo>
                <a:lnTo>
                  <a:pt x="4084866" y="5297686"/>
                </a:lnTo>
                <a:lnTo>
                  <a:pt x="4080631" y="5302019"/>
                </a:lnTo>
                <a:lnTo>
                  <a:pt x="4061573" y="5297686"/>
                </a:lnTo>
                <a:lnTo>
                  <a:pt x="4042514" y="5321520"/>
                </a:lnTo>
                <a:lnTo>
                  <a:pt x="4021339" y="5312853"/>
                </a:lnTo>
                <a:lnTo>
                  <a:pt x="3983221" y="5284685"/>
                </a:lnTo>
                <a:lnTo>
                  <a:pt x="3966280" y="5280352"/>
                </a:lnTo>
                <a:lnTo>
                  <a:pt x="3885811" y="5271685"/>
                </a:lnTo>
                <a:lnTo>
                  <a:pt x="3830754" y="5237017"/>
                </a:lnTo>
                <a:lnTo>
                  <a:pt x="3790519" y="5224017"/>
                </a:lnTo>
                <a:lnTo>
                  <a:pt x="3758754" y="5204516"/>
                </a:lnTo>
                <a:lnTo>
                  <a:pt x="3735461" y="5200183"/>
                </a:lnTo>
                <a:lnTo>
                  <a:pt x="3726990" y="5174182"/>
                </a:lnTo>
                <a:lnTo>
                  <a:pt x="3688873" y="5098346"/>
                </a:lnTo>
                <a:lnTo>
                  <a:pt x="3676168" y="5081012"/>
                </a:lnTo>
                <a:lnTo>
                  <a:pt x="3671932" y="5033343"/>
                </a:lnTo>
                <a:lnTo>
                  <a:pt x="3661344" y="5011676"/>
                </a:lnTo>
                <a:lnTo>
                  <a:pt x="3661344" y="4972675"/>
                </a:lnTo>
                <a:lnTo>
                  <a:pt x="3657109" y="4959674"/>
                </a:lnTo>
                <a:lnTo>
                  <a:pt x="3640169" y="4940173"/>
                </a:lnTo>
                <a:lnTo>
                  <a:pt x="3631698" y="4935840"/>
                </a:lnTo>
                <a:lnTo>
                  <a:pt x="3593581" y="4890338"/>
                </a:lnTo>
                <a:lnTo>
                  <a:pt x="3585110" y="4875171"/>
                </a:lnTo>
                <a:lnTo>
                  <a:pt x="3530052" y="4805835"/>
                </a:lnTo>
                <a:lnTo>
                  <a:pt x="3521582" y="4779834"/>
                </a:lnTo>
                <a:lnTo>
                  <a:pt x="3468644" y="4649830"/>
                </a:lnTo>
                <a:lnTo>
                  <a:pt x="3466526" y="4643330"/>
                </a:lnTo>
                <a:lnTo>
                  <a:pt x="3449585" y="4612995"/>
                </a:lnTo>
                <a:lnTo>
                  <a:pt x="3413586" y="4580494"/>
                </a:lnTo>
                <a:lnTo>
                  <a:pt x="3394528" y="4552327"/>
                </a:lnTo>
                <a:lnTo>
                  <a:pt x="3377587" y="4545826"/>
                </a:lnTo>
                <a:lnTo>
                  <a:pt x="3371234" y="4541493"/>
                </a:lnTo>
                <a:lnTo>
                  <a:pt x="3366999" y="4532826"/>
                </a:lnTo>
                <a:lnTo>
                  <a:pt x="3358528" y="4528492"/>
                </a:lnTo>
                <a:lnTo>
                  <a:pt x="3354293" y="4508992"/>
                </a:lnTo>
                <a:lnTo>
                  <a:pt x="3318295" y="4487324"/>
                </a:lnTo>
                <a:lnTo>
                  <a:pt x="3303470" y="4495991"/>
                </a:lnTo>
                <a:lnTo>
                  <a:pt x="3271706" y="4482991"/>
                </a:lnTo>
                <a:lnTo>
                  <a:pt x="3259000" y="4480824"/>
                </a:lnTo>
                <a:lnTo>
                  <a:pt x="3210296" y="4472157"/>
                </a:lnTo>
                <a:lnTo>
                  <a:pt x="3199708" y="4463490"/>
                </a:lnTo>
                <a:lnTo>
                  <a:pt x="3182767" y="4454823"/>
                </a:lnTo>
                <a:lnTo>
                  <a:pt x="3176414" y="4467824"/>
                </a:lnTo>
                <a:lnTo>
                  <a:pt x="3172179" y="4480824"/>
                </a:lnTo>
                <a:lnTo>
                  <a:pt x="3163708" y="4480824"/>
                </a:lnTo>
                <a:lnTo>
                  <a:pt x="3136180" y="4472157"/>
                </a:lnTo>
                <a:lnTo>
                  <a:pt x="3123474" y="4480824"/>
                </a:lnTo>
                <a:lnTo>
                  <a:pt x="3108651" y="4504658"/>
                </a:lnTo>
                <a:lnTo>
                  <a:pt x="3072652" y="4584828"/>
                </a:lnTo>
                <a:lnTo>
                  <a:pt x="3059946" y="4597828"/>
                </a:lnTo>
                <a:lnTo>
                  <a:pt x="3040887" y="4617329"/>
                </a:lnTo>
                <a:lnTo>
                  <a:pt x="3028181" y="4630329"/>
                </a:lnTo>
                <a:lnTo>
                  <a:pt x="3004888" y="4625996"/>
                </a:lnTo>
                <a:lnTo>
                  <a:pt x="2920184" y="4573994"/>
                </a:lnTo>
                <a:lnTo>
                  <a:pt x="2801597" y="4482991"/>
                </a:lnTo>
                <a:lnTo>
                  <a:pt x="2774069" y="4439656"/>
                </a:lnTo>
                <a:lnTo>
                  <a:pt x="2769833" y="4415822"/>
                </a:lnTo>
                <a:lnTo>
                  <a:pt x="2769833" y="4350819"/>
                </a:lnTo>
                <a:lnTo>
                  <a:pt x="2755010" y="4320485"/>
                </a:lnTo>
                <a:lnTo>
                  <a:pt x="2750773" y="4313985"/>
                </a:lnTo>
                <a:lnTo>
                  <a:pt x="2750773" y="4292317"/>
                </a:lnTo>
                <a:lnTo>
                  <a:pt x="2742304" y="4281484"/>
                </a:lnTo>
                <a:lnTo>
                  <a:pt x="2738069" y="4268483"/>
                </a:lnTo>
                <a:lnTo>
                  <a:pt x="2659718" y="4203481"/>
                </a:lnTo>
                <a:lnTo>
                  <a:pt x="2564425" y="4088644"/>
                </a:lnTo>
                <a:lnTo>
                  <a:pt x="2532660" y="4064809"/>
                </a:lnTo>
                <a:lnTo>
                  <a:pt x="2519955" y="4036642"/>
                </a:lnTo>
                <a:lnTo>
                  <a:pt x="2511485" y="4017141"/>
                </a:lnTo>
                <a:lnTo>
                  <a:pt x="2479720" y="3995474"/>
                </a:lnTo>
                <a:lnTo>
                  <a:pt x="2479720" y="3995473"/>
                </a:lnTo>
                <a:lnTo>
                  <a:pt x="2202314" y="3958639"/>
                </a:lnTo>
                <a:lnTo>
                  <a:pt x="2189608" y="4053975"/>
                </a:lnTo>
                <a:lnTo>
                  <a:pt x="2043493" y="4032308"/>
                </a:lnTo>
                <a:lnTo>
                  <a:pt x="2043493" y="4032309"/>
                </a:lnTo>
                <a:lnTo>
                  <a:pt x="1696205" y="3980307"/>
                </a:lnTo>
                <a:lnTo>
                  <a:pt x="1109628" y="3629295"/>
                </a:lnTo>
                <a:lnTo>
                  <a:pt x="1120217" y="3581627"/>
                </a:lnTo>
                <a:lnTo>
                  <a:pt x="1145629" y="3585960"/>
                </a:lnTo>
                <a:lnTo>
                  <a:pt x="1151981" y="3585960"/>
                </a:lnTo>
                <a:lnTo>
                  <a:pt x="1168922" y="3572960"/>
                </a:lnTo>
                <a:lnTo>
                  <a:pt x="1172219" y="3561150"/>
                </a:lnTo>
                <a:lnTo>
                  <a:pt x="1173157" y="3557792"/>
                </a:lnTo>
                <a:lnTo>
                  <a:pt x="1173281" y="3557537"/>
                </a:lnTo>
                <a:lnTo>
                  <a:pt x="1173157" y="3557791"/>
                </a:lnTo>
                <a:lnTo>
                  <a:pt x="1173157" y="3557792"/>
                </a:lnTo>
                <a:lnTo>
                  <a:pt x="1173156" y="3557792"/>
                </a:lnTo>
                <a:lnTo>
                  <a:pt x="1172219" y="3561150"/>
                </a:lnTo>
                <a:lnTo>
                  <a:pt x="1168921" y="3572959"/>
                </a:lnTo>
                <a:lnTo>
                  <a:pt x="1151981" y="3585959"/>
                </a:lnTo>
                <a:lnTo>
                  <a:pt x="1145629" y="3585959"/>
                </a:lnTo>
                <a:lnTo>
                  <a:pt x="1120217" y="3581626"/>
                </a:lnTo>
                <a:lnTo>
                  <a:pt x="728458" y="3540458"/>
                </a:lnTo>
                <a:lnTo>
                  <a:pt x="724223" y="3531791"/>
                </a:lnTo>
                <a:lnTo>
                  <a:pt x="724223" y="3512290"/>
                </a:lnTo>
                <a:lnTo>
                  <a:pt x="724223" y="3503623"/>
                </a:lnTo>
                <a:lnTo>
                  <a:pt x="728458" y="3499289"/>
                </a:lnTo>
                <a:lnTo>
                  <a:pt x="724223" y="3494956"/>
                </a:lnTo>
                <a:lnTo>
                  <a:pt x="719988" y="3494956"/>
                </a:lnTo>
                <a:lnTo>
                  <a:pt x="715753" y="3479789"/>
                </a:lnTo>
                <a:lnTo>
                  <a:pt x="715753" y="3471122"/>
                </a:lnTo>
                <a:lnTo>
                  <a:pt x="715753" y="3401786"/>
                </a:lnTo>
                <a:lnTo>
                  <a:pt x="679754" y="3330284"/>
                </a:lnTo>
                <a:lnTo>
                  <a:pt x="660696" y="3308616"/>
                </a:lnTo>
                <a:lnTo>
                  <a:pt x="643754" y="3280448"/>
                </a:lnTo>
                <a:lnTo>
                  <a:pt x="603520" y="3243614"/>
                </a:lnTo>
                <a:lnTo>
                  <a:pt x="580225" y="3247947"/>
                </a:lnTo>
                <a:lnTo>
                  <a:pt x="569638" y="3230613"/>
                </a:lnTo>
                <a:lnTo>
                  <a:pt x="575991" y="3211113"/>
                </a:lnTo>
                <a:lnTo>
                  <a:pt x="571755" y="3198112"/>
                </a:lnTo>
                <a:lnTo>
                  <a:pt x="571755" y="3187279"/>
                </a:lnTo>
                <a:lnTo>
                  <a:pt x="556932" y="3169945"/>
                </a:lnTo>
                <a:lnTo>
                  <a:pt x="516697" y="3165611"/>
                </a:lnTo>
                <a:lnTo>
                  <a:pt x="493404" y="3159111"/>
                </a:lnTo>
                <a:lnTo>
                  <a:pt x="465875" y="3130943"/>
                </a:lnTo>
                <a:lnTo>
                  <a:pt x="448934" y="3085442"/>
                </a:lnTo>
                <a:lnTo>
                  <a:pt x="421405" y="3065941"/>
                </a:lnTo>
                <a:lnTo>
                  <a:pt x="393877" y="3057274"/>
                </a:lnTo>
                <a:lnTo>
                  <a:pt x="321877" y="3024773"/>
                </a:lnTo>
                <a:lnTo>
                  <a:pt x="298583" y="3024773"/>
                </a:lnTo>
                <a:lnTo>
                  <a:pt x="266819" y="3003105"/>
                </a:lnTo>
                <a:lnTo>
                  <a:pt x="249878" y="2987938"/>
                </a:lnTo>
                <a:lnTo>
                  <a:pt x="249878" y="2970604"/>
                </a:lnTo>
                <a:lnTo>
                  <a:pt x="262584" y="2955437"/>
                </a:lnTo>
                <a:lnTo>
                  <a:pt x="266819" y="2918602"/>
                </a:lnTo>
                <a:lnTo>
                  <a:pt x="275289" y="2899102"/>
                </a:lnTo>
                <a:lnTo>
                  <a:pt x="279525" y="2886101"/>
                </a:lnTo>
                <a:lnTo>
                  <a:pt x="271054" y="2862267"/>
                </a:lnTo>
                <a:lnTo>
                  <a:pt x="249878" y="2853600"/>
                </a:lnTo>
                <a:lnTo>
                  <a:pt x="249878" y="2829766"/>
                </a:lnTo>
                <a:lnTo>
                  <a:pt x="254114" y="2821099"/>
                </a:lnTo>
                <a:lnTo>
                  <a:pt x="258349" y="2821099"/>
                </a:lnTo>
                <a:lnTo>
                  <a:pt x="262584" y="2801598"/>
                </a:lnTo>
                <a:lnTo>
                  <a:pt x="243526" y="2784264"/>
                </a:lnTo>
                <a:lnTo>
                  <a:pt x="190585" y="2695428"/>
                </a:lnTo>
                <a:lnTo>
                  <a:pt x="190585" y="2671594"/>
                </a:lnTo>
                <a:lnTo>
                  <a:pt x="179997" y="2654260"/>
                </a:lnTo>
                <a:lnTo>
                  <a:pt x="179997" y="2634759"/>
                </a:lnTo>
                <a:lnTo>
                  <a:pt x="143998" y="2580591"/>
                </a:lnTo>
                <a:lnTo>
                  <a:pt x="148233" y="2528589"/>
                </a:lnTo>
                <a:lnTo>
                  <a:pt x="154586" y="2515588"/>
                </a:lnTo>
                <a:lnTo>
                  <a:pt x="167292" y="2515588"/>
                </a:lnTo>
                <a:lnTo>
                  <a:pt x="184232" y="2496088"/>
                </a:lnTo>
                <a:lnTo>
                  <a:pt x="184232" y="2463586"/>
                </a:lnTo>
                <a:lnTo>
                  <a:pt x="175762" y="2450586"/>
                </a:lnTo>
                <a:lnTo>
                  <a:pt x="148233" y="2439752"/>
                </a:lnTo>
                <a:lnTo>
                  <a:pt x="122822" y="2413751"/>
                </a:lnTo>
                <a:lnTo>
                  <a:pt x="112234" y="2389917"/>
                </a:lnTo>
                <a:lnTo>
                  <a:pt x="116469" y="2320581"/>
                </a:lnTo>
                <a:lnTo>
                  <a:pt x="118586" y="2311914"/>
                </a:lnTo>
                <a:lnTo>
                  <a:pt x="116469" y="2292414"/>
                </a:lnTo>
                <a:lnTo>
                  <a:pt x="122822" y="2292414"/>
                </a:lnTo>
                <a:lnTo>
                  <a:pt x="127057" y="2255579"/>
                </a:lnTo>
                <a:lnTo>
                  <a:pt x="135527" y="2255579"/>
                </a:lnTo>
                <a:lnTo>
                  <a:pt x="143998" y="2264246"/>
                </a:lnTo>
                <a:lnTo>
                  <a:pt x="143998" y="2292414"/>
                </a:lnTo>
                <a:lnTo>
                  <a:pt x="148233" y="2301081"/>
                </a:lnTo>
                <a:lnTo>
                  <a:pt x="171527" y="2316248"/>
                </a:lnTo>
                <a:lnTo>
                  <a:pt x="175762" y="2311914"/>
                </a:lnTo>
                <a:lnTo>
                  <a:pt x="175762" y="2292414"/>
                </a:lnTo>
                <a:lnTo>
                  <a:pt x="167292" y="2255579"/>
                </a:lnTo>
                <a:lnTo>
                  <a:pt x="158821" y="2231745"/>
                </a:lnTo>
                <a:lnTo>
                  <a:pt x="167292" y="2203577"/>
                </a:lnTo>
                <a:lnTo>
                  <a:pt x="158821" y="2203577"/>
                </a:lnTo>
                <a:lnTo>
                  <a:pt x="143998" y="2218745"/>
                </a:lnTo>
                <a:lnTo>
                  <a:pt x="139762" y="2231745"/>
                </a:lnTo>
                <a:lnTo>
                  <a:pt x="135527" y="2242579"/>
                </a:lnTo>
                <a:lnTo>
                  <a:pt x="112234" y="2231745"/>
                </a:lnTo>
                <a:lnTo>
                  <a:pt x="91057" y="2199244"/>
                </a:lnTo>
                <a:lnTo>
                  <a:pt x="67764" y="2186243"/>
                </a:lnTo>
                <a:lnTo>
                  <a:pt x="76234" y="2166743"/>
                </a:lnTo>
                <a:lnTo>
                  <a:pt x="76234" y="2088740"/>
                </a:lnTo>
                <a:lnTo>
                  <a:pt x="48705" y="2056239"/>
                </a:lnTo>
                <a:lnTo>
                  <a:pt x="31764" y="2028071"/>
                </a:lnTo>
                <a:lnTo>
                  <a:pt x="12706" y="1967402"/>
                </a:lnTo>
                <a:lnTo>
                  <a:pt x="23294" y="1943568"/>
                </a:lnTo>
                <a:lnTo>
                  <a:pt x="16941" y="1921901"/>
                </a:lnTo>
                <a:lnTo>
                  <a:pt x="16941" y="1906734"/>
                </a:lnTo>
                <a:lnTo>
                  <a:pt x="27529" y="1861232"/>
                </a:lnTo>
                <a:lnTo>
                  <a:pt x="44470" y="1841731"/>
                </a:lnTo>
                <a:lnTo>
                  <a:pt x="48705" y="1828731"/>
                </a:lnTo>
                <a:lnTo>
                  <a:pt x="40235" y="1783229"/>
                </a:lnTo>
                <a:lnTo>
                  <a:pt x="23294" y="1744228"/>
                </a:lnTo>
                <a:lnTo>
                  <a:pt x="21177" y="1731227"/>
                </a:lnTo>
                <a:lnTo>
                  <a:pt x="16941" y="1718227"/>
                </a:lnTo>
                <a:lnTo>
                  <a:pt x="8471" y="1707393"/>
                </a:lnTo>
                <a:lnTo>
                  <a:pt x="0" y="1685726"/>
                </a:lnTo>
                <a:lnTo>
                  <a:pt x="0" y="1661892"/>
                </a:lnTo>
                <a:lnTo>
                  <a:pt x="0" y="1653225"/>
                </a:lnTo>
                <a:lnTo>
                  <a:pt x="0" y="1633724"/>
                </a:lnTo>
                <a:lnTo>
                  <a:pt x="21177" y="1601223"/>
                </a:lnTo>
                <a:lnTo>
                  <a:pt x="80469" y="1531887"/>
                </a:lnTo>
                <a:lnTo>
                  <a:pt x="80469" y="1518887"/>
                </a:lnTo>
                <a:lnTo>
                  <a:pt x="84705" y="1495052"/>
                </a:lnTo>
                <a:lnTo>
                  <a:pt x="95293" y="1484219"/>
                </a:lnTo>
                <a:lnTo>
                  <a:pt x="107998" y="1458218"/>
                </a:lnTo>
                <a:lnTo>
                  <a:pt x="116469" y="1401883"/>
                </a:lnTo>
                <a:lnTo>
                  <a:pt x="103763" y="1378048"/>
                </a:lnTo>
                <a:lnTo>
                  <a:pt x="116469" y="1349881"/>
                </a:lnTo>
                <a:lnTo>
                  <a:pt x="122821" y="1336881"/>
                </a:lnTo>
                <a:lnTo>
                  <a:pt x="116469" y="1328214"/>
                </a:lnTo>
                <a:lnTo>
                  <a:pt x="103763" y="1284879"/>
                </a:lnTo>
                <a:lnTo>
                  <a:pt x="112234" y="1263212"/>
                </a:lnTo>
                <a:lnTo>
                  <a:pt x="112234" y="1248044"/>
                </a:lnTo>
                <a:lnTo>
                  <a:pt x="127057" y="1215543"/>
                </a:lnTo>
                <a:lnTo>
                  <a:pt x="118586" y="1150541"/>
                </a:lnTo>
                <a:lnTo>
                  <a:pt x="131292" y="1133207"/>
                </a:lnTo>
                <a:lnTo>
                  <a:pt x="143998" y="1128874"/>
                </a:lnTo>
                <a:lnTo>
                  <a:pt x="150351" y="1118040"/>
                </a:lnTo>
                <a:lnTo>
                  <a:pt x="158821" y="1096372"/>
                </a:lnTo>
                <a:lnTo>
                  <a:pt x="167292" y="1089872"/>
                </a:lnTo>
                <a:lnTo>
                  <a:pt x="171527" y="1059538"/>
                </a:lnTo>
                <a:lnTo>
                  <a:pt x="175762" y="1057371"/>
                </a:lnTo>
                <a:lnTo>
                  <a:pt x="215997" y="1011869"/>
                </a:lnTo>
                <a:lnTo>
                  <a:pt x="235055" y="966368"/>
                </a:lnTo>
                <a:lnTo>
                  <a:pt x="266819" y="901365"/>
                </a:lnTo>
                <a:lnTo>
                  <a:pt x="302819" y="788695"/>
                </a:lnTo>
                <a:lnTo>
                  <a:pt x="330348" y="738860"/>
                </a:lnTo>
                <a:lnTo>
                  <a:pt x="353641" y="665190"/>
                </a:lnTo>
                <a:lnTo>
                  <a:pt x="381171" y="576354"/>
                </a:lnTo>
                <a:lnTo>
                  <a:pt x="393877" y="548186"/>
                </a:lnTo>
                <a:lnTo>
                  <a:pt x="398112" y="520019"/>
                </a:lnTo>
                <a:lnTo>
                  <a:pt x="398112" y="511352"/>
                </a:lnTo>
                <a:lnTo>
                  <a:pt x="408699" y="507018"/>
                </a:lnTo>
                <a:lnTo>
                  <a:pt x="429875" y="511352"/>
                </a:lnTo>
                <a:lnTo>
                  <a:pt x="438346" y="507018"/>
                </a:lnTo>
                <a:lnTo>
                  <a:pt x="408700" y="487518"/>
                </a:lnTo>
                <a:lnTo>
                  <a:pt x="402348" y="487518"/>
                </a:lnTo>
                <a:lnTo>
                  <a:pt x="393877" y="483184"/>
                </a:lnTo>
                <a:lnTo>
                  <a:pt x="393877" y="478851"/>
                </a:lnTo>
                <a:lnTo>
                  <a:pt x="402348" y="455016"/>
                </a:lnTo>
                <a:lnTo>
                  <a:pt x="406582" y="442016"/>
                </a:lnTo>
                <a:lnTo>
                  <a:pt x="406582" y="431182"/>
                </a:lnTo>
                <a:lnTo>
                  <a:pt x="406582" y="426849"/>
                </a:lnTo>
                <a:lnTo>
                  <a:pt x="412935" y="422515"/>
                </a:lnTo>
                <a:lnTo>
                  <a:pt x="417170" y="426849"/>
                </a:lnTo>
                <a:lnTo>
                  <a:pt x="417170" y="437682"/>
                </a:lnTo>
                <a:lnTo>
                  <a:pt x="417170" y="446349"/>
                </a:lnTo>
                <a:lnTo>
                  <a:pt x="412935" y="455016"/>
                </a:lnTo>
                <a:lnTo>
                  <a:pt x="417170" y="459350"/>
                </a:lnTo>
                <a:lnTo>
                  <a:pt x="434112" y="442016"/>
                </a:lnTo>
                <a:lnTo>
                  <a:pt x="434112" y="433349"/>
                </a:lnTo>
                <a:lnTo>
                  <a:pt x="434112" y="426849"/>
                </a:lnTo>
                <a:lnTo>
                  <a:pt x="440464" y="413848"/>
                </a:lnTo>
                <a:lnTo>
                  <a:pt x="434112" y="400848"/>
                </a:lnTo>
                <a:lnTo>
                  <a:pt x="421406" y="398681"/>
                </a:lnTo>
                <a:lnTo>
                  <a:pt x="421406" y="368347"/>
                </a:lnTo>
                <a:lnTo>
                  <a:pt x="425641" y="366180"/>
                </a:lnTo>
                <a:lnTo>
                  <a:pt x="438346" y="368347"/>
                </a:lnTo>
                <a:lnTo>
                  <a:pt x="440464" y="366180"/>
                </a:lnTo>
                <a:lnTo>
                  <a:pt x="461640" y="357513"/>
                </a:lnTo>
                <a:lnTo>
                  <a:pt x="444699" y="344512"/>
                </a:lnTo>
                <a:lnTo>
                  <a:pt x="444699" y="340179"/>
                </a:lnTo>
                <a:lnTo>
                  <a:pt x="440464" y="335845"/>
                </a:lnTo>
                <a:lnTo>
                  <a:pt x="425641" y="344512"/>
                </a:lnTo>
                <a:lnTo>
                  <a:pt x="429876" y="325012"/>
                </a:lnTo>
                <a:lnTo>
                  <a:pt x="429876" y="312011"/>
                </a:lnTo>
                <a:lnTo>
                  <a:pt x="434112" y="288177"/>
                </a:lnTo>
                <a:lnTo>
                  <a:pt x="429876" y="266510"/>
                </a:lnTo>
                <a:lnTo>
                  <a:pt x="429876" y="251342"/>
                </a:lnTo>
                <a:lnTo>
                  <a:pt x="434112" y="205841"/>
                </a:lnTo>
                <a:lnTo>
                  <a:pt x="438346" y="190674"/>
                </a:lnTo>
                <a:lnTo>
                  <a:pt x="417170" y="130005"/>
                </a:lnTo>
                <a:lnTo>
                  <a:pt x="417170" y="93170"/>
                </a:lnTo>
                <a:lnTo>
                  <a:pt x="425641" y="71503"/>
                </a:lnTo>
                <a:lnTo>
                  <a:pt x="429876" y="43335"/>
                </a:lnTo>
                <a:lnTo>
                  <a:pt x="533639" y="112671"/>
                </a:lnTo>
                <a:lnTo>
                  <a:pt x="584462" y="140838"/>
                </a:lnTo>
                <a:lnTo>
                  <a:pt x="624696" y="153839"/>
                </a:lnTo>
                <a:lnTo>
                  <a:pt x="647990" y="169006"/>
                </a:lnTo>
                <a:lnTo>
                  <a:pt x="667048" y="169006"/>
                </a:lnTo>
                <a:lnTo>
                  <a:pt x="679755" y="177673"/>
                </a:lnTo>
                <a:lnTo>
                  <a:pt x="683990" y="186340"/>
                </a:lnTo>
                <a:lnTo>
                  <a:pt x="688225" y="238342"/>
                </a:lnTo>
                <a:lnTo>
                  <a:pt x="688225" y="251342"/>
                </a:lnTo>
                <a:lnTo>
                  <a:pt x="667048" y="260009"/>
                </a:lnTo>
                <a:lnTo>
                  <a:pt x="664931" y="283844"/>
                </a:lnTo>
                <a:lnTo>
                  <a:pt x="664931" y="299011"/>
                </a:lnTo>
                <a:lnTo>
                  <a:pt x="664931" y="312011"/>
                </a:lnTo>
                <a:lnTo>
                  <a:pt x="664931" y="320678"/>
                </a:lnTo>
                <a:lnTo>
                  <a:pt x="656460" y="329345"/>
                </a:lnTo>
                <a:lnTo>
                  <a:pt x="656460" y="335845"/>
                </a:lnTo>
                <a:lnTo>
                  <a:pt x="667048" y="344512"/>
                </a:lnTo>
                <a:lnTo>
                  <a:pt x="688225" y="335845"/>
                </a:lnTo>
                <a:lnTo>
                  <a:pt x="698812" y="292511"/>
                </a:lnTo>
                <a:lnTo>
                  <a:pt x="707283" y="279510"/>
                </a:lnTo>
                <a:lnTo>
                  <a:pt x="715753" y="260009"/>
                </a:lnTo>
                <a:lnTo>
                  <a:pt x="743282" y="231842"/>
                </a:lnTo>
                <a:lnTo>
                  <a:pt x="743282" y="223175"/>
                </a:lnTo>
                <a:lnTo>
                  <a:pt x="730576" y="177673"/>
                </a:lnTo>
                <a:lnTo>
                  <a:pt x="711518" y="121338"/>
                </a:lnTo>
                <a:lnTo>
                  <a:pt x="711518" y="112671"/>
                </a:lnTo>
                <a:lnTo>
                  <a:pt x="715753" y="108337"/>
                </a:lnTo>
                <a:lnTo>
                  <a:pt x="728459" y="112671"/>
                </a:lnTo>
                <a:lnTo>
                  <a:pt x="739047" y="88837"/>
                </a:lnTo>
                <a:lnTo>
                  <a:pt x="739047" y="60669"/>
                </a:lnTo>
                <a:lnTo>
                  <a:pt x="724224" y="56335"/>
                </a:lnTo>
                <a:lnTo>
                  <a:pt x="719989" y="39002"/>
                </a:lnTo>
                <a:close/>
              </a:path>
            </a:pathLst>
          </a:custGeom>
        </p:spPr>
        <p:txBody>
          <a:bodyPr wrap="square">
            <a:noAutofit/>
          </a:bodyPr>
          <a:lstStyle/>
          <a:p>
            <a:endParaRPr lang="ru-RU"/>
          </a:p>
        </p:txBody>
      </p:sp>
    </p:spTree>
    <p:extLst>
      <p:ext uri="{BB962C8B-B14F-4D97-AF65-F5344CB8AC3E}">
        <p14:creationId xmlns:p14="http://schemas.microsoft.com/office/powerpoint/2010/main" val="9879565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el &amp; Untertitel">
    <p:spTree>
      <p:nvGrpSpPr>
        <p:cNvPr id="1" name=""/>
        <p:cNvGrpSpPr/>
        <p:nvPr/>
      </p:nvGrpSpPr>
      <p:grpSpPr>
        <a:xfrm>
          <a:off x="0" y="0"/>
          <a:ext cx="0" cy="0"/>
          <a:chOff x="0" y="0"/>
          <a:chExt cx="0" cy="0"/>
        </a:xfrm>
      </p:grpSpPr>
      <p:sp>
        <p:nvSpPr>
          <p:cNvPr id="12" name="Rechteck"/>
          <p:cNvSpPr/>
          <p:nvPr/>
        </p:nvSpPr>
        <p:spPr>
          <a:xfrm>
            <a:off x="968426" y="1428971"/>
            <a:ext cx="47626" cy="2857941"/>
          </a:xfrm>
          <a:prstGeom prst="rect">
            <a:avLst/>
          </a:prstGeom>
          <a:solidFill>
            <a:srgbClr val="A9A9A9"/>
          </a:solidFill>
          <a:ln w="12700">
            <a:miter lim="400000"/>
          </a:ln>
        </p:spPr>
        <p:txBody>
          <a:bodyPr lIns="38100" tIns="38100" rIns="38100" bIns="38100" anchor="ctr"/>
          <a:lstStyle/>
          <a:p>
            <a:pPr>
              <a:defRPr sz="3200">
                <a:solidFill>
                  <a:srgbClr val="0433FF"/>
                </a:solidFill>
              </a:defRPr>
            </a:pPr>
            <a:endParaRPr sz="2400"/>
          </a:p>
        </p:txBody>
      </p:sp>
      <p:sp>
        <p:nvSpPr>
          <p:cNvPr id="13" name="Text"/>
          <p:cNvSpPr/>
          <p:nvPr/>
        </p:nvSpPr>
        <p:spPr>
          <a:xfrm>
            <a:off x="952500" y="9335209"/>
            <a:ext cx="587350" cy="353943"/>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p>
            <a:pPr algn="l">
              <a:defRPr sz="2400"/>
            </a:pPr>
            <a:fld id="{86CB4B4D-7CA3-9044-876B-883B54F8677D}" type="slidenum">
              <a:rPr sz="1800"/>
              <a:t>‹Nº›</a:t>
            </a:fld>
            <a:r>
              <a:rPr sz="1800"/>
              <a:t>￼</a:t>
            </a:r>
          </a:p>
        </p:txBody>
      </p:sp>
      <p:sp>
        <p:nvSpPr>
          <p:cNvPr id="14" name="Foliennummer"/>
          <p:cNvSpPr>
            <a:spLocks noGrp="1"/>
          </p:cNvSpPr>
          <p:nvPr>
            <p:ph type="sldNum" sz="quarter" idx="2"/>
          </p:nvPr>
        </p:nvSpPr>
        <p:spPr>
          <a:xfrm>
            <a:off x="1122464" y="9335941"/>
            <a:ext cx="339929" cy="352479"/>
          </a:xfrm>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17430084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30" name="Text"/>
          <p:cNvSpPr/>
          <p:nvPr/>
        </p:nvSpPr>
        <p:spPr>
          <a:xfrm>
            <a:off x="952500" y="9335209"/>
            <a:ext cx="587350" cy="353943"/>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p>
            <a:pPr algn="l">
              <a:defRPr sz="2400"/>
            </a:pPr>
            <a:fld id="{86CB4B4D-7CA3-9044-876B-883B54F8677D}" type="slidenum">
              <a:rPr sz="1800"/>
              <a:t>‹Nº›</a:t>
            </a:fld>
            <a:r>
              <a:rPr sz="1800"/>
              <a:t>￼</a:t>
            </a:r>
          </a:p>
        </p:txBody>
      </p:sp>
      <p:sp>
        <p:nvSpPr>
          <p:cNvPr id="31" name="Rechteck"/>
          <p:cNvSpPr/>
          <p:nvPr/>
        </p:nvSpPr>
        <p:spPr>
          <a:xfrm>
            <a:off x="968426" y="1428971"/>
            <a:ext cx="47626" cy="2857941"/>
          </a:xfrm>
          <a:prstGeom prst="rect">
            <a:avLst/>
          </a:prstGeom>
          <a:solidFill>
            <a:srgbClr val="A9A9A9"/>
          </a:solidFill>
          <a:ln w="12700">
            <a:miter lim="400000"/>
          </a:ln>
        </p:spPr>
        <p:txBody>
          <a:bodyPr lIns="38100" tIns="38100" rIns="38100" bIns="38100" anchor="ctr"/>
          <a:lstStyle/>
          <a:p>
            <a:pPr>
              <a:defRPr sz="3200">
                <a:solidFill>
                  <a:srgbClr val="0433FF"/>
                </a:solidFill>
              </a:defRPr>
            </a:pPr>
            <a:endParaRPr sz="2400"/>
          </a:p>
        </p:txBody>
      </p:sp>
      <p:sp>
        <p:nvSpPr>
          <p:cNvPr id="33" name="Foliennummer"/>
          <p:cNvSpPr>
            <a:spLocks noGrp="1"/>
          </p:cNvSpPr>
          <p:nvPr>
            <p:ph type="sldNum" sz="quarter" idx="2"/>
          </p:nvPr>
        </p:nvSpPr>
        <p:spPr>
          <a:prstGeom prst="rect">
            <a:avLst/>
          </a:prstGeom>
        </p:spPr>
        <p:txBody>
          <a:bodyPr/>
          <a:lstStyle/>
          <a:p>
            <a:fld id="{86CB4B4D-7CA3-9044-876B-883B54F8677D}" type="slidenum">
              <a:t>‹Nº›</a:t>
            </a:fld>
            <a:endParaRPr/>
          </a:p>
        </p:txBody>
      </p:sp>
      <p:sp>
        <p:nvSpPr>
          <p:cNvPr id="7" name="Bild"/>
          <p:cNvSpPr>
            <a:spLocks noGrp="1"/>
          </p:cNvSpPr>
          <p:nvPr>
            <p:ph type="pic" sz="quarter" idx="14"/>
          </p:nvPr>
        </p:nvSpPr>
        <p:spPr>
          <a:xfrm>
            <a:off x="10766908" y="-2"/>
            <a:ext cx="7521092" cy="10288590"/>
          </a:xfrm>
          <a:prstGeom prst="rect">
            <a:avLst/>
          </a:prstGeom>
          <a:pattFill prst="pct5">
            <a:fgClr>
              <a:schemeClr val="accent1"/>
            </a:fgClr>
            <a:bgClr>
              <a:schemeClr val="bg1"/>
            </a:bgClr>
          </a:pattFill>
        </p:spPr>
        <p:txBody>
          <a:bodyPr lIns="91439" tIns="45719" rIns="91439" bIns="45719" anchor="t">
            <a:noAutofit/>
          </a:bodyPr>
          <a:lstStyle/>
          <a:p>
            <a:endParaRPr/>
          </a:p>
        </p:txBody>
      </p:sp>
    </p:spTree>
    <p:extLst>
      <p:ext uri="{BB962C8B-B14F-4D97-AF65-F5344CB8AC3E}">
        <p14:creationId xmlns:p14="http://schemas.microsoft.com/office/powerpoint/2010/main" val="260087477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1">
    <p:spTree>
      <p:nvGrpSpPr>
        <p:cNvPr id="1" name=""/>
        <p:cNvGrpSpPr/>
        <p:nvPr/>
      </p:nvGrpSpPr>
      <p:grpSpPr>
        <a:xfrm>
          <a:off x="0" y="0"/>
          <a:ext cx="0" cy="0"/>
          <a:chOff x="0" y="0"/>
          <a:chExt cx="0" cy="0"/>
        </a:xfrm>
      </p:grpSpPr>
      <p:sp>
        <p:nvSpPr>
          <p:cNvPr id="594" name="Rechteck"/>
          <p:cNvSpPr/>
          <p:nvPr/>
        </p:nvSpPr>
        <p:spPr>
          <a:xfrm>
            <a:off x="-1" y="2857941"/>
            <a:ext cx="18288001" cy="7430648"/>
          </a:xfrm>
          <a:prstGeom prst="rect">
            <a:avLst/>
          </a:prstGeom>
          <a:blipFill>
            <a:blip r:embed="rId2"/>
          </a:blipFill>
          <a:ln w="12700">
            <a:miter lim="400000"/>
          </a:ln>
        </p:spPr>
        <p:txBody>
          <a:bodyPr lIns="38100" tIns="38100" rIns="38100" bIns="38100" anchor="ctr"/>
          <a:lstStyle/>
          <a:p>
            <a:pPr>
              <a:defRPr sz="3200">
                <a:solidFill>
                  <a:srgbClr val="FFFFFF"/>
                </a:solidFill>
              </a:defRPr>
            </a:pPr>
            <a:endParaRPr sz="2400"/>
          </a:p>
        </p:txBody>
      </p:sp>
      <p:sp>
        <p:nvSpPr>
          <p:cNvPr id="595" name="Rechteck"/>
          <p:cNvSpPr/>
          <p:nvPr/>
        </p:nvSpPr>
        <p:spPr>
          <a:xfrm>
            <a:off x="1904999" y="4572706"/>
            <a:ext cx="14478002" cy="4763235"/>
          </a:xfrm>
          <a:prstGeom prst="rect">
            <a:avLst/>
          </a:prstGeom>
          <a:solidFill>
            <a:srgbClr val="FFFFFF"/>
          </a:solidFill>
          <a:ln w="12700">
            <a:miter lim="400000"/>
          </a:ln>
        </p:spPr>
        <p:txBody>
          <a:bodyPr lIns="38100" tIns="38100" rIns="38100" bIns="38100" anchor="ctr"/>
          <a:lstStyle/>
          <a:p>
            <a:pPr>
              <a:defRPr sz="3200">
                <a:solidFill>
                  <a:srgbClr val="FFFFFF"/>
                </a:solidFill>
              </a:defRPr>
            </a:pPr>
            <a:endParaRPr sz="2400"/>
          </a:p>
        </p:txBody>
      </p:sp>
      <p:sp>
        <p:nvSpPr>
          <p:cNvPr id="596" name="Text"/>
          <p:cNvSpPr/>
          <p:nvPr/>
        </p:nvSpPr>
        <p:spPr>
          <a:xfrm>
            <a:off x="952500" y="9335209"/>
            <a:ext cx="587350" cy="353943"/>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p>
            <a:pPr algn="l">
              <a:defRPr sz="2400"/>
            </a:pPr>
            <a:fld id="{86CB4B4D-7CA3-9044-876B-883B54F8677D}" type="slidenum">
              <a:rPr sz="1800"/>
              <a:t>‹Nº›</a:t>
            </a:fld>
            <a:r>
              <a:rPr sz="1800"/>
              <a:t>￼</a:t>
            </a:r>
          </a:p>
        </p:txBody>
      </p:sp>
      <p:sp>
        <p:nvSpPr>
          <p:cNvPr id="598" name="Foliennummer"/>
          <p:cNvSpPr>
            <a:spLocks noGrp="1"/>
          </p:cNvSpPr>
          <p:nvPr>
            <p:ph type="sldNum" sz="quarter" idx="2"/>
          </p:nvPr>
        </p:nvSpPr>
        <p:spPr>
          <a:prstGeom prst="rect">
            <a:avLst/>
          </a:prstGeom>
        </p:spPr>
        <p:txBody>
          <a:bodyPr/>
          <a:lstStyle/>
          <a:p>
            <a:fld id="{86CB4B4D-7CA3-9044-876B-883B54F8677D}" type="slidenum">
              <a:t>‹Nº›</a:t>
            </a:fld>
            <a:endParaRPr/>
          </a:p>
        </p:txBody>
      </p:sp>
      <p:sp>
        <p:nvSpPr>
          <p:cNvPr id="8" name="Bild"/>
          <p:cNvSpPr>
            <a:spLocks noGrp="1"/>
          </p:cNvSpPr>
          <p:nvPr>
            <p:ph type="pic" sz="quarter" idx="20"/>
          </p:nvPr>
        </p:nvSpPr>
        <p:spPr>
          <a:xfrm>
            <a:off x="8191500" y="3620020"/>
            <a:ext cx="1905000" cy="1905295"/>
          </a:xfrm>
          <a:prstGeom prst="ellipse">
            <a:avLst/>
          </a:prstGeom>
          <a:pattFill prst="pct5">
            <a:fgClr>
              <a:schemeClr val="accent1"/>
            </a:fgClr>
            <a:bgClr>
              <a:schemeClr val="bg1">
                <a:lumMod val="95000"/>
              </a:schemeClr>
            </a:bgClr>
          </a:pattFill>
        </p:spPr>
        <p:txBody>
          <a:bodyPr lIns="91439" tIns="45719" rIns="91439" bIns="45719" anchor="t">
            <a:noAutofit/>
          </a:bodyPr>
          <a:lstStyle/>
          <a:p>
            <a:endParaRPr/>
          </a:p>
        </p:txBody>
      </p:sp>
    </p:spTree>
    <p:extLst>
      <p:ext uri="{BB962C8B-B14F-4D97-AF65-F5344CB8AC3E}">
        <p14:creationId xmlns:p14="http://schemas.microsoft.com/office/powerpoint/2010/main" val="129275332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4_Пользовательский макет">
    <p:spTree>
      <p:nvGrpSpPr>
        <p:cNvPr id="1" name=""/>
        <p:cNvGrpSpPr/>
        <p:nvPr/>
      </p:nvGrpSpPr>
      <p:grpSpPr>
        <a:xfrm>
          <a:off x="0" y="0"/>
          <a:ext cx="0" cy="0"/>
          <a:chOff x="0" y="0"/>
          <a:chExt cx="0" cy="0"/>
        </a:xfrm>
      </p:grpSpPr>
      <p:sp>
        <p:nvSpPr>
          <p:cNvPr id="12" name="Рисунок 11"/>
          <p:cNvSpPr>
            <a:spLocks noGrp="1"/>
          </p:cNvSpPr>
          <p:nvPr>
            <p:ph type="pic" sz="quarter" idx="13"/>
          </p:nvPr>
        </p:nvSpPr>
        <p:spPr>
          <a:xfrm>
            <a:off x="1" y="0"/>
            <a:ext cx="9096375" cy="10288588"/>
          </a:xfrm>
          <a:custGeom>
            <a:avLst/>
            <a:gdLst>
              <a:gd name="connsiteX0" fmla="*/ 0 w 9096375"/>
              <a:gd name="connsiteY0" fmla="*/ 0 h 10288588"/>
              <a:gd name="connsiteX1" fmla="*/ 3141237 w 9096375"/>
              <a:gd name="connsiteY1" fmla="*/ 0 h 10288588"/>
              <a:gd name="connsiteX2" fmla="*/ 9096375 w 9096375"/>
              <a:gd name="connsiteY2" fmla="*/ 10288588 h 10288588"/>
              <a:gd name="connsiteX3" fmla="*/ 0 w 9096375"/>
              <a:gd name="connsiteY3" fmla="*/ 10288588 h 10288588"/>
            </a:gdLst>
            <a:ahLst/>
            <a:cxnLst>
              <a:cxn ang="0">
                <a:pos x="connsiteX0" y="connsiteY0"/>
              </a:cxn>
              <a:cxn ang="0">
                <a:pos x="connsiteX1" y="connsiteY1"/>
              </a:cxn>
              <a:cxn ang="0">
                <a:pos x="connsiteX2" y="connsiteY2"/>
              </a:cxn>
              <a:cxn ang="0">
                <a:pos x="connsiteX3" y="connsiteY3"/>
              </a:cxn>
            </a:cxnLst>
            <a:rect l="l" t="t" r="r" b="b"/>
            <a:pathLst>
              <a:path w="9096375" h="10288588">
                <a:moveTo>
                  <a:pt x="0" y="0"/>
                </a:moveTo>
                <a:lnTo>
                  <a:pt x="3141237" y="0"/>
                </a:lnTo>
                <a:lnTo>
                  <a:pt x="9096375" y="10288588"/>
                </a:lnTo>
                <a:lnTo>
                  <a:pt x="0" y="10288588"/>
                </a:lnTo>
                <a:close/>
              </a:path>
            </a:pathLst>
          </a:custGeom>
        </p:spPr>
        <p:txBody>
          <a:bodyPr wrap="square">
            <a:noAutofit/>
          </a:bodyPr>
          <a:lstStyle/>
          <a:p>
            <a:endParaRPr lang="ru-RU"/>
          </a:p>
        </p:txBody>
      </p:sp>
      <p:sp>
        <p:nvSpPr>
          <p:cNvPr id="17" name="Рисунок 16"/>
          <p:cNvSpPr>
            <a:spLocks noGrp="1"/>
          </p:cNvSpPr>
          <p:nvPr>
            <p:ph type="pic" sz="quarter" idx="15"/>
          </p:nvPr>
        </p:nvSpPr>
        <p:spPr>
          <a:xfrm>
            <a:off x="14694567" y="-1"/>
            <a:ext cx="3593433" cy="6320589"/>
          </a:xfrm>
          <a:custGeom>
            <a:avLst/>
            <a:gdLst>
              <a:gd name="connsiteX0" fmla="*/ 0 w 3593433"/>
              <a:gd name="connsiteY0" fmla="*/ 0 h 6320589"/>
              <a:gd name="connsiteX1" fmla="*/ 3593433 w 3593433"/>
              <a:gd name="connsiteY1" fmla="*/ 0 h 6320589"/>
              <a:gd name="connsiteX2" fmla="*/ 3593433 w 3593433"/>
              <a:gd name="connsiteY2" fmla="*/ 6320589 h 6320589"/>
            </a:gdLst>
            <a:ahLst/>
            <a:cxnLst>
              <a:cxn ang="0">
                <a:pos x="connsiteX0" y="connsiteY0"/>
              </a:cxn>
              <a:cxn ang="0">
                <a:pos x="connsiteX1" y="connsiteY1"/>
              </a:cxn>
              <a:cxn ang="0">
                <a:pos x="connsiteX2" y="connsiteY2"/>
              </a:cxn>
            </a:cxnLst>
            <a:rect l="l" t="t" r="r" b="b"/>
            <a:pathLst>
              <a:path w="3593433" h="6320589">
                <a:moveTo>
                  <a:pt x="0" y="0"/>
                </a:moveTo>
                <a:lnTo>
                  <a:pt x="3593433" y="0"/>
                </a:lnTo>
                <a:lnTo>
                  <a:pt x="3593433" y="6320589"/>
                </a:lnTo>
                <a:close/>
              </a:path>
            </a:pathLst>
          </a:custGeom>
        </p:spPr>
        <p:txBody>
          <a:bodyPr wrap="square">
            <a:noAutofit/>
          </a:bodyPr>
          <a:lstStyle/>
          <a:p>
            <a:endParaRPr lang="ru-RU"/>
          </a:p>
        </p:txBody>
      </p:sp>
      <p:sp>
        <p:nvSpPr>
          <p:cNvPr id="5" name="Рисунок 4">
            <a:extLst>
              <a:ext uri="{FF2B5EF4-FFF2-40B4-BE49-F238E27FC236}">
                <a16:creationId xmlns:a16="http://schemas.microsoft.com/office/drawing/2014/main" id="{E2489431-333F-4E34-8073-C84021BC5707}"/>
              </a:ext>
            </a:extLst>
          </p:cNvPr>
          <p:cNvSpPr>
            <a:spLocks noGrp="1"/>
          </p:cNvSpPr>
          <p:nvPr>
            <p:ph type="pic" sz="quarter" idx="11"/>
          </p:nvPr>
        </p:nvSpPr>
        <p:spPr>
          <a:xfrm>
            <a:off x="3389313" y="1873250"/>
            <a:ext cx="3703637" cy="6511925"/>
          </a:xfrm>
          <a:prstGeom prst="rect">
            <a:avLst/>
          </a:prstGeom>
        </p:spPr>
        <p:txBody>
          <a:bodyPr/>
          <a:lstStyle/>
          <a:p>
            <a:endParaRPr lang="ru-RU"/>
          </a:p>
        </p:txBody>
      </p:sp>
    </p:spTree>
    <p:extLst>
      <p:ext uri="{BB962C8B-B14F-4D97-AF65-F5344CB8AC3E}">
        <p14:creationId xmlns:p14="http://schemas.microsoft.com/office/powerpoint/2010/main" val="3921949936"/>
      </p:ext>
    </p:extLst>
  </p:cSld>
  <p:clrMapOvr>
    <a:masterClrMapping/>
  </p:clrMapOvr>
  <p:extLst mod="1">
    <p:ext uri="{DCECCB84-F9BA-43D5-87BE-67443E8EF086}">
      <p15:sldGuideLst xmlns:p15="http://schemas.microsoft.com/office/powerpoint/2012/main">
        <p15:guide id="1" orient="horz" pos="32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69914F52-F05D-4115-B088-34A9477022F2}"/>
              </a:ext>
            </a:extLst>
          </p:cNvPr>
          <p:cNvSpPr>
            <a:spLocks noGrp="1"/>
          </p:cNvSpPr>
          <p:nvPr>
            <p:ph type="pic" sz="quarter" idx="10"/>
          </p:nvPr>
        </p:nvSpPr>
        <p:spPr>
          <a:xfrm>
            <a:off x="0" y="0"/>
            <a:ext cx="18288000" cy="10288588"/>
          </a:xfrm>
          <a:prstGeom prst="rect">
            <a:avLst/>
          </a:prstGeom>
        </p:spPr>
        <p:txBody>
          <a:bodyPr/>
          <a:lstStyle/>
          <a:p>
            <a:endParaRPr lang="ru-RU" dirty="0"/>
          </a:p>
        </p:txBody>
      </p:sp>
      <p:sp>
        <p:nvSpPr>
          <p:cNvPr id="3" name="Рисунок 2">
            <a:extLst>
              <a:ext uri="{FF2B5EF4-FFF2-40B4-BE49-F238E27FC236}">
                <a16:creationId xmlns:a16="http://schemas.microsoft.com/office/drawing/2014/main" id="{655C09E5-088B-42A6-B244-90D243FADC21}"/>
              </a:ext>
            </a:extLst>
          </p:cNvPr>
          <p:cNvSpPr>
            <a:spLocks noGrp="1"/>
          </p:cNvSpPr>
          <p:nvPr>
            <p:ph type="pic" sz="quarter" idx="11"/>
          </p:nvPr>
        </p:nvSpPr>
        <p:spPr>
          <a:xfrm>
            <a:off x="3230562" y="3294856"/>
            <a:ext cx="3698875" cy="3698875"/>
          </a:xfrm>
          <a:prstGeom prst="octagon">
            <a:avLst/>
          </a:prstGeom>
        </p:spPr>
        <p:txBody>
          <a:bodyPr/>
          <a:lstStyle/>
          <a:p>
            <a:endParaRPr lang="ru-RU" dirty="0"/>
          </a:p>
        </p:txBody>
      </p:sp>
    </p:spTree>
    <p:extLst>
      <p:ext uri="{BB962C8B-B14F-4D97-AF65-F5344CB8AC3E}">
        <p14:creationId xmlns:p14="http://schemas.microsoft.com/office/powerpoint/2010/main" val="3494486605"/>
      </p:ext>
    </p:extLst>
  </p:cSld>
  <p:clrMapOvr>
    <a:masterClrMapping/>
  </p:clrMapOvr>
  <p:extLst>
    <p:ext uri="{DCECCB84-F9BA-43D5-87BE-67443E8EF086}">
      <p15:sldGuideLst xmlns:p15="http://schemas.microsoft.com/office/powerpoint/2012/main">
        <p15:guide id="1" orient="horz" pos="32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C6A258C2-2E6D-47CA-AA0F-2288A884FD82}"/>
              </a:ext>
            </a:extLst>
          </p:cNvPr>
          <p:cNvSpPr>
            <a:spLocks noGrp="1"/>
          </p:cNvSpPr>
          <p:nvPr>
            <p:ph type="pic" sz="quarter" idx="10"/>
          </p:nvPr>
        </p:nvSpPr>
        <p:spPr>
          <a:xfrm>
            <a:off x="0" y="0"/>
            <a:ext cx="4490720" cy="4410075"/>
          </a:xfrm>
          <a:prstGeom prst="rect">
            <a:avLst/>
          </a:prstGeom>
        </p:spPr>
        <p:txBody>
          <a:bodyPr/>
          <a:lstStyle/>
          <a:p>
            <a:endParaRPr lang="ru-RU" dirty="0"/>
          </a:p>
        </p:txBody>
      </p:sp>
      <p:sp>
        <p:nvSpPr>
          <p:cNvPr id="5" name="Рисунок 3">
            <a:extLst>
              <a:ext uri="{FF2B5EF4-FFF2-40B4-BE49-F238E27FC236}">
                <a16:creationId xmlns:a16="http://schemas.microsoft.com/office/drawing/2014/main" id="{C2B04CAA-30E3-463A-AB62-34E0921E633B}"/>
              </a:ext>
            </a:extLst>
          </p:cNvPr>
          <p:cNvSpPr>
            <a:spLocks noGrp="1"/>
          </p:cNvSpPr>
          <p:nvPr>
            <p:ph type="pic" sz="quarter" idx="11"/>
          </p:nvPr>
        </p:nvSpPr>
        <p:spPr>
          <a:xfrm>
            <a:off x="4490720" y="0"/>
            <a:ext cx="4653280" cy="4410075"/>
          </a:xfrm>
          <a:prstGeom prst="rect">
            <a:avLst/>
          </a:prstGeom>
        </p:spPr>
        <p:txBody>
          <a:bodyPr/>
          <a:lstStyle/>
          <a:p>
            <a:endParaRPr lang="ru-RU" dirty="0"/>
          </a:p>
        </p:txBody>
      </p:sp>
      <p:sp>
        <p:nvSpPr>
          <p:cNvPr id="6" name="Рисунок 3">
            <a:extLst>
              <a:ext uri="{FF2B5EF4-FFF2-40B4-BE49-F238E27FC236}">
                <a16:creationId xmlns:a16="http://schemas.microsoft.com/office/drawing/2014/main" id="{71108BAC-523B-438A-91E4-84E41C3DE491}"/>
              </a:ext>
            </a:extLst>
          </p:cNvPr>
          <p:cNvSpPr>
            <a:spLocks noGrp="1"/>
          </p:cNvSpPr>
          <p:nvPr>
            <p:ph type="pic" sz="quarter" idx="12"/>
          </p:nvPr>
        </p:nvSpPr>
        <p:spPr>
          <a:xfrm>
            <a:off x="9144000" y="0"/>
            <a:ext cx="4490720" cy="4410075"/>
          </a:xfrm>
          <a:prstGeom prst="rect">
            <a:avLst/>
          </a:prstGeom>
        </p:spPr>
        <p:txBody>
          <a:bodyPr/>
          <a:lstStyle/>
          <a:p>
            <a:endParaRPr lang="ru-RU" dirty="0"/>
          </a:p>
        </p:txBody>
      </p:sp>
      <p:sp>
        <p:nvSpPr>
          <p:cNvPr id="7" name="Рисунок 3">
            <a:extLst>
              <a:ext uri="{FF2B5EF4-FFF2-40B4-BE49-F238E27FC236}">
                <a16:creationId xmlns:a16="http://schemas.microsoft.com/office/drawing/2014/main" id="{2D5142A6-5194-4C60-8ABA-CF74B4B6B45B}"/>
              </a:ext>
            </a:extLst>
          </p:cNvPr>
          <p:cNvSpPr>
            <a:spLocks noGrp="1"/>
          </p:cNvSpPr>
          <p:nvPr>
            <p:ph type="pic" sz="quarter" idx="13"/>
          </p:nvPr>
        </p:nvSpPr>
        <p:spPr>
          <a:xfrm>
            <a:off x="13634720" y="0"/>
            <a:ext cx="4653280" cy="4410075"/>
          </a:xfrm>
          <a:prstGeom prst="rect">
            <a:avLst/>
          </a:prstGeom>
        </p:spPr>
        <p:txBody>
          <a:bodyPr/>
          <a:lstStyle/>
          <a:p>
            <a:endParaRPr lang="ru-RU" dirty="0"/>
          </a:p>
        </p:txBody>
      </p:sp>
    </p:spTree>
    <p:extLst>
      <p:ext uri="{BB962C8B-B14F-4D97-AF65-F5344CB8AC3E}">
        <p14:creationId xmlns:p14="http://schemas.microsoft.com/office/powerpoint/2010/main" val="2400555401"/>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15" name="Рисунок 14">
            <a:extLst>
              <a:ext uri="{FF2B5EF4-FFF2-40B4-BE49-F238E27FC236}">
                <a16:creationId xmlns:a16="http://schemas.microsoft.com/office/drawing/2014/main" id="{C561DA7E-8C14-4A7F-9C53-DF56797057A6}"/>
              </a:ext>
            </a:extLst>
          </p:cNvPr>
          <p:cNvSpPr>
            <a:spLocks noGrp="1"/>
          </p:cNvSpPr>
          <p:nvPr>
            <p:ph type="pic" sz="quarter" idx="13"/>
          </p:nvPr>
        </p:nvSpPr>
        <p:spPr>
          <a:xfrm>
            <a:off x="13644577" y="2926078"/>
            <a:ext cx="3788178" cy="3307189"/>
          </a:xfrm>
          <a:custGeom>
            <a:avLst/>
            <a:gdLst>
              <a:gd name="connsiteX0" fmla="*/ 826797 w 3788178"/>
              <a:gd name="connsiteY0" fmla="*/ 0 h 3307189"/>
              <a:gd name="connsiteX1" fmla="*/ 3788178 w 3788178"/>
              <a:gd name="connsiteY1" fmla="*/ 0 h 3307189"/>
              <a:gd name="connsiteX2" fmla="*/ 3788178 w 3788178"/>
              <a:gd name="connsiteY2" fmla="*/ 4 h 3307189"/>
              <a:gd name="connsiteX3" fmla="*/ 2961382 w 3788178"/>
              <a:gd name="connsiteY3" fmla="*/ 3307189 h 3307189"/>
              <a:gd name="connsiteX4" fmla="*/ 0 w 3788178"/>
              <a:gd name="connsiteY4" fmla="*/ 3307189 h 330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178" h="3307189">
                <a:moveTo>
                  <a:pt x="826797" y="0"/>
                </a:moveTo>
                <a:lnTo>
                  <a:pt x="3788178" y="0"/>
                </a:lnTo>
                <a:lnTo>
                  <a:pt x="3788178" y="4"/>
                </a:lnTo>
                <a:lnTo>
                  <a:pt x="2961382" y="3307189"/>
                </a:lnTo>
                <a:lnTo>
                  <a:pt x="0" y="3307189"/>
                </a:lnTo>
                <a:close/>
              </a:path>
            </a:pathLst>
          </a:custGeom>
        </p:spPr>
        <p:txBody>
          <a:bodyPr wrap="square">
            <a:noAutofit/>
          </a:bodyPr>
          <a:lstStyle/>
          <a:p>
            <a:endParaRPr lang="ru-RU" dirty="0"/>
          </a:p>
        </p:txBody>
      </p:sp>
      <p:sp>
        <p:nvSpPr>
          <p:cNvPr id="14" name="Рисунок 13">
            <a:extLst>
              <a:ext uri="{FF2B5EF4-FFF2-40B4-BE49-F238E27FC236}">
                <a16:creationId xmlns:a16="http://schemas.microsoft.com/office/drawing/2014/main" id="{149D996E-B9D5-4816-8537-E9D7D54CBEAF}"/>
              </a:ext>
            </a:extLst>
          </p:cNvPr>
          <p:cNvSpPr>
            <a:spLocks noGrp="1"/>
          </p:cNvSpPr>
          <p:nvPr>
            <p:ph type="pic" sz="quarter" idx="12"/>
          </p:nvPr>
        </p:nvSpPr>
        <p:spPr>
          <a:xfrm>
            <a:off x="9412590" y="2926078"/>
            <a:ext cx="3788178" cy="3307189"/>
          </a:xfrm>
          <a:custGeom>
            <a:avLst/>
            <a:gdLst>
              <a:gd name="connsiteX0" fmla="*/ 826797 w 3788178"/>
              <a:gd name="connsiteY0" fmla="*/ 0 h 3307189"/>
              <a:gd name="connsiteX1" fmla="*/ 3788178 w 3788178"/>
              <a:gd name="connsiteY1" fmla="*/ 0 h 3307189"/>
              <a:gd name="connsiteX2" fmla="*/ 3788178 w 3788178"/>
              <a:gd name="connsiteY2" fmla="*/ 4 h 3307189"/>
              <a:gd name="connsiteX3" fmla="*/ 2961382 w 3788178"/>
              <a:gd name="connsiteY3" fmla="*/ 3307189 h 3307189"/>
              <a:gd name="connsiteX4" fmla="*/ 0 w 3788178"/>
              <a:gd name="connsiteY4" fmla="*/ 3307189 h 330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178" h="3307189">
                <a:moveTo>
                  <a:pt x="826797" y="0"/>
                </a:moveTo>
                <a:lnTo>
                  <a:pt x="3788178" y="0"/>
                </a:lnTo>
                <a:lnTo>
                  <a:pt x="3788178" y="4"/>
                </a:lnTo>
                <a:lnTo>
                  <a:pt x="2961382" y="3307189"/>
                </a:lnTo>
                <a:lnTo>
                  <a:pt x="0" y="3307189"/>
                </a:lnTo>
                <a:close/>
              </a:path>
            </a:pathLst>
          </a:custGeom>
        </p:spPr>
        <p:txBody>
          <a:bodyPr wrap="square">
            <a:noAutofit/>
          </a:bodyPr>
          <a:lstStyle/>
          <a:p>
            <a:endParaRPr lang="ru-RU" dirty="0"/>
          </a:p>
        </p:txBody>
      </p:sp>
      <p:sp>
        <p:nvSpPr>
          <p:cNvPr id="13" name="Рисунок 12">
            <a:extLst>
              <a:ext uri="{FF2B5EF4-FFF2-40B4-BE49-F238E27FC236}">
                <a16:creationId xmlns:a16="http://schemas.microsoft.com/office/drawing/2014/main" id="{20516D4B-36C7-4496-B906-4D330807813F}"/>
              </a:ext>
            </a:extLst>
          </p:cNvPr>
          <p:cNvSpPr>
            <a:spLocks noGrp="1"/>
          </p:cNvSpPr>
          <p:nvPr>
            <p:ph type="pic" sz="quarter" idx="11"/>
          </p:nvPr>
        </p:nvSpPr>
        <p:spPr>
          <a:xfrm>
            <a:off x="5205243" y="2926078"/>
            <a:ext cx="3788178" cy="3307189"/>
          </a:xfrm>
          <a:custGeom>
            <a:avLst/>
            <a:gdLst>
              <a:gd name="connsiteX0" fmla="*/ 826797 w 3788178"/>
              <a:gd name="connsiteY0" fmla="*/ 0 h 3307189"/>
              <a:gd name="connsiteX1" fmla="*/ 3788178 w 3788178"/>
              <a:gd name="connsiteY1" fmla="*/ 0 h 3307189"/>
              <a:gd name="connsiteX2" fmla="*/ 3788178 w 3788178"/>
              <a:gd name="connsiteY2" fmla="*/ 4 h 3307189"/>
              <a:gd name="connsiteX3" fmla="*/ 2961382 w 3788178"/>
              <a:gd name="connsiteY3" fmla="*/ 3307189 h 3307189"/>
              <a:gd name="connsiteX4" fmla="*/ 0 w 3788178"/>
              <a:gd name="connsiteY4" fmla="*/ 3307189 h 330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178" h="3307189">
                <a:moveTo>
                  <a:pt x="826797" y="0"/>
                </a:moveTo>
                <a:lnTo>
                  <a:pt x="3788178" y="0"/>
                </a:lnTo>
                <a:lnTo>
                  <a:pt x="3788178" y="4"/>
                </a:lnTo>
                <a:lnTo>
                  <a:pt x="2961382" y="3307189"/>
                </a:lnTo>
                <a:lnTo>
                  <a:pt x="0" y="3307189"/>
                </a:lnTo>
                <a:close/>
              </a:path>
            </a:pathLst>
          </a:custGeom>
        </p:spPr>
        <p:txBody>
          <a:bodyPr wrap="square">
            <a:noAutofit/>
          </a:bodyPr>
          <a:lstStyle/>
          <a:p>
            <a:endParaRPr lang="ru-RU" dirty="0"/>
          </a:p>
        </p:txBody>
      </p:sp>
      <p:sp>
        <p:nvSpPr>
          <p:cNvPr id="12" name="Рисунок 11">
            <a:extLst>
              <a:ext uri="{FF2B5EF4-FFF2-40B4-BE49-F238E27FC236}">
                <a16:creationId xmlns:a16="http://schemas.microsoft.com/office/drawing/2014/main" id="{199DC0B4-9DF8-4398-BEE0-523669273A74}"/>
              </a:ext>
            </a:extLst>
          </p:cNvPr>
          <p:cNvSpPr>
            <a:spLocks noGrp="1"/>
          </p:cNvSpPr>
          <p:nvPr>
            <p:ph type="pic" sz="quarter" idx="10"/>
          </p:nvPr>
        </p:nvSpPr>
        <p:spPr>
          <a:xfrm>
            <a:off x="997896" y="2926078"/>
            <a:ext cx="3788178" cy="3307189"/>
          </a:xfrm>
          <a:custGeom>
            <a:avLst/>
            <a:gdLst>
              <a:gd name="connsiteX0" fmla="*/ 826797 w 3788178"/>
              <a:gd name="connsiteY0" fmla="*/ 0 h 3307189"/>
              <a:gd name="connsiteX1" fmla="*/ 3788178 w 3788178"/>
              <a:gd name="connsiteY1" fmla="*/ 0 h 3307189"/>
              <a:gd name="connsiteX2" fmla="*/ 3788178 w 3788178"/>
              <a:gd name="connsiteY2" fmla="*/ 4 h 3307189"/>
              <a:gd name="connsiteX3" fmla="*/ 2961382 w 3788178"/>
              <a:gd name="connsiteY3" fmla="*/ 3307189 h 3307189"/>
              <a:gd name="connsiteX4" fmla="*/ 0 w 3788178"/>
              <a:gd name="connsiteY4" fmla="*/ 3307189 h 330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178" h="3307189">
                <a:moveTo>
                  <a:pt x="826797" y="0"/>
                </a:moveTo>
                <a:lnTo>
                  <a:pt x="3788178" y="0"/>
                </a:lnTo>
                <a:lnTo>
                  <a:pt x="3788178" y="4"/>
                </a:lnTo>
                <a:lnTo>
                  <a:pt x="2961382" y="3307189"/>
                </a:lnTo>
                <a:lnTo>
                  <a:pt x="0" y="3307189"/>
                </a:lnTo>
                <a:close/>
              </a:path>
            </a:pathLst>
          </a:custGeom>
        </p:spPr>
        <p:txBody>
          <a:bodyPr wrap="square">
            <a:noAutofit/>
          </a:bodyPr>
          <a:lstStyle/>
          <a:p>
            <a:endParaRPr lang="ru-RU" dirty="0"/>
          </a:p>
        </p:txBody>
      </p:sp>
    </p:spTree>
    <p:extLst>
      <p:ext uri="{BB962C8B-B14F-4D97-AF65-F5344CB8AC3E}">
        <p14:creationId xmlns:p14="http://schemas.microsoft.com/office/powerpoint/2010/main" val="1992535577"/>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203F8B7B-D5C7-4243-AD35-F19B293C3E95}"/>
              </a:ext>
            </a:extLst>
          </p:cNvPr>
          <p:cNvSpPr>
            <a:spLocks noGrp="1"/>
          </p:cNvSpPr>
          <p:nvPr>
            <p:ph type="pic" sz="quarter" idx="10"/>
          </p:nvPr>
        </p:nvSpPr>
        <p:spPr>
          <a:xfrm>
            <a:off x="1360886" y="1285421"/>
            <a:ext cx="8083119" cy="7717746"/>
          </a:xfrm>
          <a:prstGeom prst="parallelogram">
            <a:avLst>
              <a:gd name="adj" fmla="val 27197"/>
            </a:avLst>
          </a:prstGeom>
        </p:spPr>
        <p:txBody>
          <a:bodyPr wrap="square">
            <a:noAutofit/>
          </a:bodyPr>
          <a:lstStyle/>
          <a:p>
            <a:endParaRPr lang="ru-RU" dirty="0"/>
          </a:p>
        </p:txBody>
      </p:sp>
    </p:spTree>
    <p:extLst>
      <p:ext uri="{BB962C8B-B14F-4D97-AF65-F5344CB8AC3E}">
        <p14:creationId xmlns:p14="http://schemas.microsoft.com/office/powerpoint/2010/main" val="28716453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374730"/>
      </p:ext>
    </p:extLst>
  </p:cSld>
  <p:clrMap bg1="lt1" tx1="dk1" bg2="lt2" tx2="dk2" accent1="accent1" accent2="accent2" accent3="accent3" accent4="accent4" accent5="accent5" accent6="accent6" hlink="hlink" folHlink="folHlink"/>
  <p:sldLayoutIdLst>
    <p:sldLayoutId id="2147483661" r:id="rId1"/>
    <p:sldLayoutId id="2147483702" r:id="rId2"/>
    <p:sldLayoutId id="2147483662" r:id="rId3"/>
    <p:sldLayoutId id="2147483716" r:id="rId4"/>
    <p:sldLayoutId id="2147483710" r:id="rId5"/>
    <p:sldLayoutId id="2147483676" r:id="rId6"/>
    <p:sldLayoutId id="2147483689" r:id="rId7"/>
    <p:sldLayoutId id="2147483690" r:id="rId8"/>
    <p:sldLayoutId id="2147483693" r:id="rId9"/>
    <p:sldLayoutId id="2147483706" r:id="rId10"/>
    <p:sldLayoutId id="2147483694" r:id="rId11"/>
    <p:sldLayoutId id="2147483695" r:id="rId12"/>
    <p:sldLayoutId id="2147483696" r:id="rId13"/>
    <p:sldLayoutId id="2147483678" r:id="rId14"/>
    <p:sldLayoutId id="2147483704" r:id="rId15"/>
    <p:sldLayoutId id="2147483705" r:id="rId16"/>
    <p:sldLayoutId id="2147483700" r:id="rId17"/>
    <p:sldLayoutId id="2147483701" r:id="rId18"/>
    <p:sldLayoutId id="2147483680" r:id="rId19"/>
    <p:sldLayoutId id="2147483698" r:id="rId20"/>
    <p:sldLayoutId id="2147483699" r:id="rId21"/>
    <p:sldLayoutId id="2147483692" r:id="rId22"/>
    <p:sldLayoutId id="2147483687" r:id="rId23"/>
    <p:sldLayoutId id="2147483688" r:id="rId24"/>
    <p:sldLayoutId id="2147483703" r:id="rId25"/>
    <p:sldLayoutId id="2147483681" r:id="rId26"/>
    <p:sldLayoutId id="2147483711" r:id="rId27"/>
    <p:sldLayoutId id="2147483682" r:id="rId28"/>
    <p:sldLayoutId id="2147483683" r:id="rId29"/>
    <p:sldLayoutId id="2147483707" r:id="rId30"/>
    <p:sldLayoutId id="2147483708" r:id="rId31"/>
    <p:sldLayoutId id="2147483697" r:id="rId32"/>
    <p:sldLayoutId id="2147483679" r:id="rId33"/>
    <p:sldLayoutId id="2147483684" r:id="rId34"/>
    <p:sldLayoutId id="2147483686" r:id="rId35"/>
    <p:sldLayoutId id="2147483685" r:id="rId36"/>
    <p:sldLayoutId id="2147483691" r:id="rId37"/>
    <p:sldLayoutId id="2147483677" r:id="rId38"/>
    <p:sldLayoutId id="2147483709" r:id="rId39"/>
    <p:sldLayoutId id="2147483712" r:id="rId40"/>
    <p:sldLayoutId id="2147483713" r:id="rId41"/>
    <p:sldLayoutId id="2147483674" r:id="rId42"/>
    <p:sldLayoutId id="2147483714" r:id="rId43"/>
    <p:sldLayoutId id="2147483715" r:id="rId44"/>
    <p:sldLayoutId id="2147483717" r:id="rId45"/>
    <p:sldLayoutId id="2147483718" r:id="rId46"/>
    <p:sldLayoutId id="2147483719" r:id="rId47"/>
    <p:sldLayoutId id="2147483720" r:id="rId48"/>
    <p:sldLayoutId id="2147483721" r:id="rId49"/>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49.xml"/><Relationship Id="rId5" Type="http://schemas.openxmlformats.org/officeDocument/2006/relationships/image" Target="../media/image4.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D4D9EBE8-7EB1-4E62-BDCB-A1CE3793133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710" r="12710"/>
          <a:stretch>
            <a:fillRect/>
          </a:stretch>
        </p:blipFill>
        <p:spPr/>
      </p:pic>
      <p:sp>
        <p:nvSpPr>
          <p:cNvPr id="7" name="Прямоугольник 4">
            <a:extLst>
              <a:ext uri="{FF2B5EF4-FFF2-40B4-BE49-F238E27FC236}">
                <a16:creationId xmlns:a16="http://schemas.microsoft.com/office/drawing/2014/main" id="{BEDC2341-7EF3-0447-B756-28E4343797DA}"/>
              </a:ext>
            </a:extLst>
          </p:cNvPr>
          <p:cNvSpPr/>
          <p:nvPr/>
        </p:nvSpPr>
        <p:spPr>
          <a:xfrm>
            <a:off x="0" y="0"/>
            <a:ext cx="18288000" cy="102885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Imagen 7">
            <a:extLst>
              <a:ext uri="{FF2B5EF4-FFF2-40B4-BE49-F238E27FC236}">
                <a16:creationId xmlns:a16="http://schemas.microsoft.com/office/drawing/2014/main" id="{45EE9DC8-26A6-A049-A846-6629FFB4D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44" y="4380372"/>
            <a:ext cx="5891447" cy="2223546"/>
          </a:xfrm>
          <a:prstGeom prst="rect">
            <a:avLst/>
          </a:prstGeom>
        </p:spPr>
      </p:pic>
      <p:sp>
        <p:nvSpPr>
          <p:cNvPr id="10" name="TextBox 2">
            <a:extLst>
              <a:ext uri="{FF2B5EF4-FFF2-40B4-BE49-F238E27FC236}">
                <a16:creationId xmlns:a16="http://schemas.microsoft.com/office/drawing/2014/main" id="{57A781F9-4721-1D4C-9623-E1464E501F35}"/>
              </a:ext>
            </a:extLst>
          </p:cNvPr>
          <p:cNvSpPr txBox="1"/>
          <p:nvPr/>
        </p:nvSpPr>
        <p:spPr>
          <a:xfrm>
            <a:off x="810784" y="6232510"/>
            <a:ext cx="11086414" cy="1754326"/>
          </a:xfrm>
          <a:prstGeom prst="rect">
            <a:avLst/>
          </a:prstGeom>
          <a:noFill/>
        </p:spPr>
        <p:txBody>
          <a:bodyPr wrap="square" rtlCol="0">
            <a:spAutoFit/>
          </a:bodyPr>
          <a:lstStyle/>
          <a:p>
            <a:r>
              <a:rPr lang="en-US" sz="5400" dirty="0" err="1">
                <a:solidFill>
                  <a:schemeClr val="bg1"/>
                </a:solidFill>
                <a:latin typeface="Montserrat Medium" charset="0"/>
                <a:ea typeface="Montserrat Medium" charset="0"/>
                <a:cs typeface="Montserrat Medium" charset="0"/>
              </a:rPr>
              <a:t>Propuesta</a:t>
            </a:r>
            <a:r>
              <a:rPr lang="en-US" sz="5400" dirty="0">
                <a:solidFill>
                  <a:schemeClr val="bg1"/>
                </a:solidFill>
                <a:latin typeface="Montserrat Medium" charset="0"/>
                <a:ea typeface="Montserrat Medium" charset="0"/>
                <a:cs typeface="Montserrat Medium" charset="0"/>
              </a:rPr>
              <a:t> para </a:t>
            </a:r>
            <a:r>
              <a:rPr lang="en-US" sz="5400" dirty="0" err="1">
                <a:solidFill>
                  <a:schemeClr val="bg1"/>
                </a:solidFill>
                <a:latin typeface="Montserrat Medium" charset="0"/>
                <a:ea typeface="Montserrat Medium" charset="0"/>
                <a:cs typeface="Montserrat Medium" charset="0"/>
              </a:rPr>
              <a:t>Desarrollo</a:t>
            </a:r>
            <a:r>
              <a:rPr lang="en-US" sz="5400" dirty="0">
                <a:solidFill>
                  <a:schemeClr val="bg1"/>
                </a:solidFill>
                <a:latin typeface="Montserrat Medium" charset="0"/>
                <a:ea typeface="Montserrat Medium" charset="0"/>
                <a:cs typeface="Montserrat Medium" charset="0"/>
              </a:rPr>
              <a:t> de </a:t>
            </a:r>
            <a:r>
              <a:rPr lang="en-US" sz="5400" dirty="0" err="1">
                <a:solidFill>
                  <a:schemeClr val="bg1"/>
                </a:solidFill>
                <a:latin typeface="Montserrat Medium" charset="0"/>
                <a:ea typeface="Montserrat Medium" charset="0"/>
                <a:cs typeface="Montserrat Medium" charset="0"/>
              </a:rPr>
              <a:t>Oferta</a:t>
            </a:r>
            <a:r>
              <a:rPr lang="en-US" sz="5400" dirty="0">
                <a:solidFill>
                  <a:schemeClr val="bg1"/>
                </a:solidFill>
                <a:latin typeface="Montserrat Medium" charset="0"/>
                <a:ea typeface="Montserrat Medium" charset="0"/>
                <a:cs typeface="Montserrat Medium" charset="0"/>
              </a:rPr>
              <a:t> </a:t>
            </a:r>
            <a:r>
              <a:rPr lang="en-US" sz="5400" dirty="0" err="1">
                <a:solidFill>
                  <a:schemeClr val="bg1"/>
                </a:solidFill>
                <a:latin typeface="Montserrat Medium" charset="0"/>
                <a:ea typeface="Montserrat Medium" charset="0"/>
                <a:cs typeface="Montserrat Medium" charset="0"/>
              </a:rPr>
              <a:t>Formativa</a:t>
            </a:r>
            <a:endParaRPr lang="en-US" sz="5400" dirty="0">
              <a:solidFill>
                <a:schemeClr val="bg1"/>
              </a:solidFill>
              <a:latin typeface="Montserrat Medium" charset="0"/>
              <a:ea typeface="Montserrat Medium" charset="0"/>
              <a:cs typeface="Montserrat Medium" charset="0"/>
            </a:endParaRPr>
          </a:p>
        </p:txBody>
      </p:sp>
      <p:pic>
        <p:nvPicPr>
          <p:cNvPr id="6" name="Imagen 5">
            <a:extLst>
              <a:ext uri="{FF2B5EF4-FFF2-40B4-BE49-F238E27FC236}">
                <a16:creationId xmlns:a16="http://schemas.microsoft.com/office/drawing/2014/main" id="{851BC0ED-3F74-4B2F-ADDB-B0B7F2A04E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7014" y="793184"/>
            <a:ext cx="2603234" cy="764748"/>
          </a:xfrm>
          <a:prstGeom prst="rect">
            <a:avLst/>
          </a:prstGeom>
        </p:spPr>
      </p:pic>
    </p:spTree>
    <p:extLst>
      <p:ext uri="{BB962C8B-B14F-4D97-AF65-F5344CB8AC3E}">
        <p14:creationId xmlns:p14="http://schemas.microsoft.com/office/powerpoint/2010/main" val="411623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4">
            <a:extLst>
              <a:ext uri="{FF2B5EF4-FFF2-40B4-BE49-F238E27FC236}">
                <a16:creationId xmlns:a16="http://schemas.microsoft.com/office/drawing/2014/main" id="{D2909F1B-216B-48C2-98E8-84A25FD2F255}"/>
              </a:ext>
            </a:extLst>
          </p:cNvPr>
          <p:cNvSpPr/>
          <p:nvPr/>
        </p:nvSpPr>
        <p:spPr>
          <a:xfrm>
            <a:off x="0" y="0"/>
            <a:ext cx="9144000" cy="10288587"/>
          </a:xfrm>
          <a:prstGeom prst="rect">
            <a:avLst/>
          </a:prstGeom>
          <a:solidFill>
            <a:srgbClr val="00206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a:extLst>
              <a:ext uri="{FF2B5EF4-FFF2-40B4-BE49-F238E27FC236}">
                <a16:creationId xmlns:a16="http://schemas.microsoft.com/office/drawing/2014/main" id="{F6889BA1-528B-4100-93FB-566D1EA23C97}"/>
              </a:ext>
            </a:extLst>
          </p:cNvPr>
          <p:cNvSpPr/>
          <p:nvPr/>
        </p:nvSpPr>
        <p:spPr>
          <a:xfrm>
            <a:off x="10110530" y="1498426"/>
            <a:ext cx="7343282" cy="7319010"/>
          </a:xfrm>
          <a:prstGeom prst="rect">
            <a:avLst/>
          </a:prstGeom>
          <a:gradFill flip="none" rotWithShape="0">
            <a:gsLst>
              <a:gs pos="8000">
                <a:srgbClr val="4E2071">
                  <a:alpha val="68000"/>
                  <a:lumMod val="100000"/>
                </a:srgbClr>
              </a:gs>
              <a:gs pos="87000">
                <a:schemeClr val="accent5">
                  <a:alpha val="68000"/>
                  <a:lumMod val="49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a:extLst>
              <a:ext uri="{FF2B5EF4-FFF2-40B4-BE49-F238E27FC236}">
                <a16:creationId xmlns:a16="http://schemas.microsoft.com/office/drawing/2014/main" id="{FDD0E960-CA4E-4940-A3D2-AB1C5208F11A}"/>
              </a:ext>
            </a:extLst>
          </p:cNvPr>
          <p:cNvSpPr txBox="1"/>
          <p:nvPr/>
        </p:nvSpPr>
        <p:spPr>
          <a:xfrm>
            <a:off x="1568704" y="2876027"/>
            <a:ext cx="6275885" cy="646331"/>
          </a:xfrm>
          <a:prstGeom prst="rect">
            <a:avLst/>
          </a:prstGeom>
          <a:noFill/>
        </p:spPr>
        <p:txBody>
          <a:bodyPr wrap="square" rtlCol="0">
            <a:spAutoFit/>
          </a:bodyPr>
          <a:lstStyle/>
          <a:p>
            <a:r>
              <a:rPr lang="es-ES" sz="3600" b="1" dirty="0">
                <a:solidFill>
                  <a:schemeClr val="bg1"/>
                </a:solidFill>
                <a:latin typeface="Montserrat Medium" charset="0"/>
                <a:ea typeface="Montserrat Medium" charset="0"/>
                <a:cs typeface="Montserrat Medium" charset="0"/>
              </a:rPr>
              <a:t>Índice</a:t>
            </a:r>
            <a:endParaRPr lang="ru-RU" sz="3600" b="1" dirty="0">
              <a:solidFill>
                <a:schemeClr val="bg1"/>
              </a:solidFill>
              <a:latin typeface="Montserrat Medium" charset="0"/>
              <a:ea typeface="Montserrat Medium" charset="0"/>
              <a:cs typeface="Montserrat Medium" charset="0"/>
            </a:endParaRPr>
          </a:p>
        </p:txBody>
      </p:sp>
      <p:sp>
        <p:nvSpPr>
          <p:cNvPr id="6" name="TextBox 5">
            <a:extLst>
              <a:ext uri="{FF2B5EF4-FFF2-40B4-BE49-F238E27FC236}">
                <a16:creationId xmlns:a16="http://schemas.microsoft.com/office/drawing/2014/main" id="{2CABF9B1-66B5-4373-81E1-8C59E57FEED1}"/>
              </a:ext>
            </a:extLst>
          </p:cNvPr>
          <p:cNvSpPr txBox="1"/>
          <p:nvPr/>
        </p:nvSpPr>
        <p:spPr>
          <a:xfrm>
            <a:off x="1568704" y="3958049"/>
            <a:ext cx="6692981" cy="3046988"/>
          </a:xfrm>
          <a:prstGeom prst="rect">
            <a:avLst/>
          </a:prstGeom>
          <a:noFill/>
        </p:spPr>
        <p:txBody>
          <a:bodyPr wrap="square" rtlCol="0">
            <a:spAutoFit/>
          </a:bodyPr>
          <a:lstStyle/>
          <a:p>
            <a:pPr>
              <a:lnSpc>
                <a:spcPct val="150000"/>
              </a:lnSpc>
            </a:pPr>
            <a:r>
              <a:rPr lang="en-US" sz="3200" b="1" dirty="0">
                <a:solidFill>
                  <a:schemeClr val="bg1"/>
                </a:solidFill>
                <a:latin typeface="Montserrat Light" charset="0"/>
                <a:ea typeface="Montserrat Light" charset="0"/>
                <a:cs typeface="Montserrat Light" charset="0"/>
              </a:rPr>
              <a:t>1. ¿Qui</a:t>
            </a:r>
            <a:r>
              <a:rPr lang="es-ES" sz="3200" b="1" dirty="0" err="1">
                <a:solidFill>
                  <a:schemeClr val="bg1"/>
                </a:solidFill>
                <a:latin typeface="Montserrat Light" charset="0"/>
                <a:ea typeface="Montserrat Light" charset="0"/>
                <a:cs typeface="Montserrat Light" charset="0"/>
              </a:rPr>
              <a:t>énes</a:t>
            </a:r>
            <a:r>
              <a:rPr lang="es-ES" sz="3200" b="1" dirty="0">
                <a:solidFill>
                  <a:schemeClr val="bg1"/>
                </a:solidFill>
                <a:latin typeface="Montserrat Light" charset="0"/>
                <a:ea typeface="Montserrat Light" charset="0"/>
                <a:cs typeface="Montserrat Light" charset="0"/>
              </a:rPr>
              <a:t> somos?</a:t>
            </a:r>
          </a:p>
          <a:p>
            <a:pPr>
              <a:lnSpc>
                <a:spcPct val="150000"/>
              </a:lnSpc>
            </a:pPr>
            <a:r>
              <a:rPr lang="es-ES" sz="3200" b="1" dirty="0">
                <a:solidFill>
                  <a:schemeClr val="bg1"/>
                </a:solidFill>
                <a:latin typeface="Montserrat Light" charset="0"/>
                <a:ea typeface="Montserrat Light" charset="0"/>
                <a:cs typeface="Montserrat Light" charset="0"/>
              </a:rPr>
              <a:t>2. La Necesidad</a:t>
            </a:r>
          </a:p>
          <a:p>
            <a:pPr>
              <a:lnSpc>
                <a:spcPct val="150000"/>
              </a:lnSpc>
            </a:pPr>
            <a:r>
              <a:rPr lang="es-ES" sz="3200" b="1" dirty="0">
                <a:solidFill>
                  <a:schemeClr val="bg1"/>
                </a:solidFill>
                <a:latin typeface="Montserrat Light" charset="0"/>
                <a:ea typeface="Montserrat Light" charset="0"/>
                <a:cs typeface="Montserrat Light" charset="0"/>
              </a:rPr>
              <a:t>3. La Propuesta</a:t>
            </a:r>
          </a:p>
          <a:p>
            <a:pPr>
              <a:lnSpc>
                <a:spcPct val="150000"/>
              </a:lnSpc>
            </a:pPr>
            <a:r>
              <a:rPr lang="es-ES" sz="3200" b="1" dirty="0">
                <a:solidFill>
                  <a:schemeClr val="bg1"/>
                </a:solidFill>
                <a:latin typeface="Montserrat Light" charset="0"/>
                <a:ea typeface="Montserrat Light" charset="0"/>
                <a:cs typeface="Montserrat Light" charset="0"/>
              </a:rPr>
              <a:t>4. Evaluación</a:t>
            </a:r>
          </a:p>
        </p:txBody>
      </p:sp>
      <p:pic>
        <p:nvPicPr>
          <p:cNvPr id="7" name="Marcador de posición de imagen 6">
            <a:extLst>
              <a:ext uri="{FF2B5EF4-FFF2-40B4-BE49-F238E27FC236}">
                <a16:creationId xmlns:a16="http://schemas.microsoft.com/office/drawing/2014/main" id="{116B728D-6AD8-494C-A660-53718EEA9C2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67" r="16667"/>
          <a:stretch>
            <a:fillRect/>
          </a:stretch>
        </p:blipFill>
        <p:spPr/>
      </p:pic>
      <p:pic>
        <p:nvPicPr>
          <p:cNvPr id="3" name="Imagen 2">
            <a:extLst>
              <a:ext uri="{FF2B5EF4-FFF2-40B4-BE49-F238E27FC236}">
                <a16:creationId xmlns:a16="http://schemas.microsoft.com/office/drawing/2014/main" id="{29BF3903-B6AF-490B-B1E4-BDF9CEB02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704" y="1045655"/>
            <a:ext cx="1373279" cy="403426"/>
          </a:xfrm>
          <a:prstGeom prst="rect">
            <a:avLst/>
          </a:prstGeom>
        </p:spPr>
      </p:pic>
    </p:spTree>
    <p:extLst>
      <p:ext uri="{BB962C8B-B14F-4D97-AF65-F5344CB8AC3E}">
        <p14:creationId xmlns:p14="http://schemas.microsoft.com/office/powerpoint/2010/main" val="284917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extLst>
              <a:ext uri="{FF2B5EF4-FFF2-40B4-BE49-F238E27FC236}">
                <a16:creationId xmlns:a16="http://schemas.microsoft.com/office/drawing/2014/main" id="{B384C1FC-47B5-4EAF-A4FA-3833EFAA0307}"/>
              </a:ext>
            </a:extLst>
          </p:cNvPr>
          <p:cNvSpPr/>
          <p:nvPr/>
        </p:nvSpPr>
        <p:spPr>
          <a:xfrm>
            <a:off x="9746674" y="6244744"/>
            <a:ext cx="8541327" cy="2355818"/>
          </a:xfrm>
          <a:prstGeom prst="rect">
            <a:avLst/>
          </a:prstGeom>
          <a:solidFill>
            <a:srgbClr val="17346D"/>
          </a:solidFill>
          <a:ln w="12700">
            <a:miter lim="400000"/>
          </a:ln>
        </p:spPr>
        <p:txBody>
          <a:bodyPr lIns="38100" tIns="38100" rIns="38100" bIns="38100" anchor="ctr"/>
          <a:lstStyle/>
          <a:p>
            <a:pPr>
              <a:defRPr sz="3200">
                <a:solidFill>
                  <a:srgbClr val="FFFFFF"/>
                </a:solidFill>
              </a:defRPr>
            </a:pPr>
            <a:endParaRPr sz="2400"/>
          </a:p>
        </p:txBody>
      </p:sp>
      <p:sp>
        <p:nvSpPr>
          <p:cNvPr id="8" name="Rechteck">
            <a:extLst>
              <a:ext uri="{FF2B5EF4-FFF2-40B4-BE49-F238E27FC236}">
                <a16:creationId xmlns:a16="http://schemas.microsoft.com/office/drawing/2014/main" id="{7D882340-239A-4994-8BCF-08E07B00AD30}"/>
              </a:ext>
            </a:extLst>
          </p:cNvPr>
          <p:cNvSpPr/>
          <p:nvPr/>
        </p:nvSpPr>
        <p:spPr>
          <a:xfrm>
            <a:off x="9746674" y="3708902"/>
            <a:ext cx="8541327" cy="2355818"/>
          </a:xfrm>
          <a:prstGeom prst="rect">
            <a:avLst/>
          </a:prstGeom>
          <a:solidFill>
            <a:srgbClr val="17346D"/>
          </a:solidFill>
          <a:ln w="12700">
            <a:miter lim="400000"/>
          </a:ln>
        </p:spPr>
        <p:txBody>
          <a:bodyPr lIns="38100" tIns="38100" rIns="38100" bIns="38100" anchor="ctr"/>
          <a:lstStyle/>
          <a:p>
            <a:pPr>
              <a:defRPr sz="3200">
                <a:solidFill>
                  <a:srgbClr val="FFFFFF"/>
                </a:solidFill>
              </a:defRPr>
            </a:pPr>
            <a:endParaRPr sz="2400"/>
          </a:p>
        </p:txBody>
      </p:sp>
      <p:sp>
        <p:nvSpPr>
          <p:cNvPr id="1037" name="At vero eos et accusam eto drer justo dresoma fosduo dolores etoma jamos rebum. Steo clita kuasd fruda gubergren, nosotra seada meram takimata sanctus est Lorem sus At vero eos et accusam eto justo fosduo dolores etoma jam rebum. Steot clita kuasd gubergren, nosotrad sea takimata sanctus est Lorem ipsusit frand drin for the druamet."/>
          <p:cNvSpPr/>
          <p:nvPr/>
        </p:nvSpPr>
        <p:spPr>
          <a:xfrm>
            <a:off x="1905000" y="3708902"/>
            <a:ext cx="6636328" cy="4932761"/>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r>
              <a:rPr lang="es-MX" sz="2400" dirty="0">
                <a:solidFill>
                  <a:srgbClr val="17346D"/>
                </a:solidFill>
                <a:latin typeface="Montserrat Medium" panose="00000600000000000000" pitchFamily="2" charset="0"/>
              </a:rPr>
              <a:t>Nacidos en 2015, en DOTTO somos un grupo de profesionales de diversas disciplinas como la educación, psicología, lenguaje visual, diseño industrial y recursos humanos. </a:t>
            </a:r>
          </a:p>
          <a:p>
            <a:endParaRPr lang="es-MX" sz="2400" dirty="0">
              <a:solidFill>
                <a:srgbClr val="17346D"/>
              </a:solidFill>
              <a:latin typeface="Montserrat Medium" panose="00000600000000000000" pitchFamily="2" charset="0"/>
            </a:endParaRPr>
          </a:p>
          <a:p>
            <a:r>
              <a:rPr lang="es-MX" sz="2400" dirty="0">
                <a:solidFill>
                  <a:srgbClr val="17346D"/>
                </a:solidFill>
                <a:latin typeface="Montserrat Medium" panose="00000600000000000000" pitchFamily="2" charset="0"/>
              </a:rPr>
              <a:t>Nuestro lema es </a:t>
            </a:r>
            <a:r>
              <a:rPr lang="es-MX" sz="2400" b="1" dirty="0">
                <a:solidFill>
                  <a:srgbClr val="17346D"/>
                </a:solidFill>
                <a:latin typeface="Montserrat Medium" panose="00000600000000000000" pitchFamily="2" charset="0"/>
              </a:rPr>
              <a:t>“Aprender para Crecer” porque estamos profundamente convencidos de que las personas aprendemos a lo largo de toda la vida </a:t>
            </a:r>
            <a:r>
              <a:rPr lang="es-MX" sz="2400" dirty="0">
                <a:solidFill>
                  <a:srgbClr val="17346D"/>
                </a:solidFill>
                <a:latin typeface="Montserrat Medium" panose="00000600000000000000" pitchFamily="2" charset="0"/>
              </a:rPr>
              <a:t>para adaptarnos a los cambios del entorno.</a:t>
            </a:r>
            <a:endParaRPr sz="2400" dirty="0">
              <a:solidFill>
                <a:srgbClr val="17346D"/>
              </a:solidFill>
              <a:latin typeface="Montserrat Medium" panose="00000600000000000000" pitchFamily="2" charset="0"/>
            </a:endParaRPr>
          </a:p>
        </p:txBody>
      </p:sp>
      <p:sp>
        <p:nvSpPr>
          <p:cNvPr id="1040" name="We Start in 2017"/>
          <p:cNvSpPr/>
          <p:nvPr/>
        </p:nvSpPr>
        <p:spPr>
          <a:xfrm>
            <a:off x="10674053" y="3728173"/>
            <a:ext cx="6667501" cy="757130"/>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l">
              <a:lnSpc>
                <a:spcPct val="120000"/>
              </a:lnSpc>
              <a:spcBef>
                <a:spcPts val="5900"/>
              </a:spcBef>
              <a:defRPr sz="4800">
                <a:solidFill>
                  <a:srgbClr val="151314"/>
                </a:solidFill>
                <a:latin typeface="Montserrat Semi Bold"/>
                <a:ea typeface="Montserrat Semi Bold"/>
                <a:cs typeface="Montserrat Semi Bold"/>
                <a:sym typeface="Montserrat Semi Bold"/>
              </a:defRPr>
            </a:lvl1pPr>
          </a:lstStyle>
          <a:p>
            <a:r>
              <a:rPr lang="es-MX" sz="3600" dirty="0">
                <a:solidFill>
                  <a:schemeClr val="bg1"/>
                </a:solidFill>
                <a:latin typeface="Montserrat Medium" panose="00000600000000000000" pitchFamily="2" charset="0"/>
                <a:sym typeface="Montserrat Light"/>
              </a:rPr>
              <a:t>Misión</a:t>
            </a:r>
            <a:endParaRPr sz="3600" dirty="0">
              <a:solidFill>
                <a:schemeClr val="bg1"/>
              </a:solidFill>
              <a:latin typeface="Montserrat Medium" panose="00000600000000000000" pitchFamily="2" charset="0"/>
              <a:sym typeface="Montserrat Light"/>
            </a:endParaRPr>
          </a:p>
        </p:txBody>
      </p:sp>
      <p:sp>
        <p:nvSpPr>
          <p:cNvPr id="1041" name="Forem esoma ipsum dolor sit amet, derasd fronda consetetur sadipscing elitromas. Sed diam dnie nonumy eirmod tempor invidunt the indoc mago."/>
          <p:cNvSpPr/>
          <p:nvPr/>
        </p:nvSpPr>
        <p:spPr>
          <a:xfrm>
            <a:off x="10674053" y="4440051"/>
            <a:ext cx="6949896" cy="1338828"/>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r>
              <a:rPr lang="es-MX" sz="2250" dirty="0">
                <a:solidFill>
                  <a:schemeClr val="bg1"/>
                </a:solidFill>
                <a:latin typeface="Montserrat Medium" panose="00000600000000000000" pitchFamily="2" charset="0"/>
              </a:rPr>
              <a:t>Ser Socios de Negocio con las organizaciones e instituciones, ofreciendo Soluciones Gráficas y de Aprendizaje para el logro de sus retos.</a:t>
            </a:r>
            <a:endParaRPr sz="2250" dirty="0">
              <a:solidFill>
                <a:schemeClr val="bg1"/>
              </a:solidFill>
              <a:latin typeface="Montserrat Medium" panose="00000600000000000000" pitchFamily="2" charset="0"/>
            </a:endParaRPr>
          </a:p>
        </p:txBody>
      </p:sp>
      <p:sp>
        <p:nvSpPr>
          <p:cNvPr id="1045" name="Fosduo etoa jasom rebum."/>
          <p:cNvSpPr/>
          <p:nvPr/>
        </p:nvSpPr>
        <p:spPr>
          <a:xfrm>
            <a:off x="10674053" y="6643960"/>
            <a:ext cx="6667501" cy="646331"/>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l">
              <a:defRPr sz="4800">
                <a:solidFill>
                  <a:srgbClr val="595457"/>
                </a:solidFill>
                <a:latin typeface="Montserrat Light"/>
                <a:ea typeface="Montserrat Light"/>
                <a:cs typeface="Montserrat Light"/>
                <a:sym typeface="Montserrat Light"/>
              </a:defRPr>
            </a:lvl1pPr>
          </a:lstStyle>
          <a:p>
            <a:r>
              <a:rPr lang="es-MX" sz="3600" dirty="0">
                <a:solidFill>
                  <a:schemeClr val="bg1"/>
                </a:solidFill>
                <a:latin typeface="Montserrat Medium" panose="00000600000000000000" pitchFamily="2" charset="0"/>
              </a:rPr>
              <a:t>Visión</a:t>
            </a:r>
            <a:endParaRPr sz="3600" dirty="0">
              <a:solidFill>
                <a:schemeClr val="bg1"/>
              </a:solidFill>
              <a:latin typeface="Montserrat Medium" panose="00000600000000000000" pitchFamily="2" charset="0"/>
            </a:endParaRPr>
          </a:p>
        </p:txBody>
      </p:sp>
      <p:sp>
        <p:nvSpPr>
          <p:cNvPr id="1046" name="Deteo clita kuasd fruda gubergren, nosotra seada dero meram takimata sanctus est Lorem sus At vero eos eta accusam eto justo fosduo dolores etomda jam rebum. Steot clita kuasd gubergren, nosotrad sea the takimta sanctus est Lorem ipsusit drin for the druamet."/>
          <p:cNvSpPr/>
          <p:nvPr/>
        </p:nvSpPr>
        <p:spPr>
          <a:xfrm>
            <a:off x="10674053" y="7267206"/>
            <a:ext cx="7915376" cy="923330"/>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r>
              <a:rPr lang="es-MX" sz="2250" dirty="0">
                <a:solidFill>
                  <a:schemeClr val="bg1"/>
                </a:solidFill>
                <a:latin typeface="Montserrat Medium" panose="00000600000000000000" pitchFamily="2" charset="0"/>
              </a:rPr>
              <a:t>Convertirnos en un referente en Soluciones de Aprendizaje a nivel internacional.</a:t>
            </a:r>
            <a:endParaRPr sz="2250" dirty="0">
              <a:solidFill>
                <a:schemeClr val="bg1"/>
              </a:solidFill>
              <a:latin typeface="Montserrat Medium" panose="00000600000000000000" pitchFamily="2" charset="0"/>
            </a:endParaRPr>
          </a:p>
        </p:txBody>
      </p:sp>
      <p:sp>
        <p:nvSpPr>
          <p:cNvPr id="12" name="TextBox 7">
            <a:extLst>
              <a:ext uri="{FF2B5EF4-FFF2-40B4-BE49-F238E27FC236}">
                <a16:creationId xmlns:a16="http://schemas.microsoft.com/office/drawing/2014/main" id="{A298FF82-0E7F-4FF2-8F0A-E9782C969BEB}"/>
              </a:ext>
            </a:extLst>
          </p:cNvPr>
          <p:cNvSpPr txBox="1"/>
          <p:nvPr/>
        </p:nvSpPr>
        <p:spPr>
          <a:xfrm>
            <a:off x="1905000" y="1176865"/>
            <a:ext cx="7190511" cy="2123658"/>
          </a:xfrm>
          <a:prstGeom prst="rect">
            <a:avLst/>
          </a:prstGeom>
          <a:noFill/>
        </p:spPr>
        <p:txBody>
          <a:bodyPr wrap="square" rtlCol="0">
            <a:spAutoFit/>
          </a:bodyPr>
          <a:lstStyle/>
          <a:p>
            <a:r>
              <a:rPr lang="en-US" sz="6600" dirty="0">
                <a:solidFill>
                  <a:srgbClr val="17346D"/>
                </a:solidFill>
                <a:latin typeface="Montserrat Medium" charset="0"/>
                <a:ea typeface="Montserrat Medium" charset="0"/>
                <a:cs typeface="Montserrat Medium" charset="0"/>
              </a:rPr>
              <a:t>1. ¿Qui</a:t>
            </a:r>
            <a:r>
              <a:rPr lang="es-ES" sz="6600" dirty="0">
                <a:solidFill>
                  <a:srgbClr val="17346D"/>
                </a:solidFill>
                <a:latin typeface="Montserrat Medium" charset="0"/>
                <a:ea typeface="Montserrat Medium" charset="0"/>
                <a:cs typeface="Montserrat Medium" charset="0"/>
              </a:rPr>
              <a:t>é</a:t>
            </a:r>
            <a:r>
              <a:rPr lang="en-US" sz="6600" dirty="0" err="1">
                <a:solidFill>
                  <a:srgbClr val="17346D"/>
                </a:solidFill>
                <a:latin typeface="Montserrat Medium" charset="0"/>
                <a:ea typeface="Montserrat Medium" charset="0"/>
                <a:cs typeface="Montserrat Medium" charset="0"/>
              </a:rPr>
              <a:t>nes</a:t>
            </a:r>
            <a:r>
              <a:rPr lang="en-US" sz="6600" dirty="0">
                <a:solidFill>
                  <a:srgbClr val="17346D"/>
                </a:solidFill>
                <a:latin typeface="Montserrat Medium" charset="0"/>
                <a:ea typeface="Montserrat Medium" charset="0"/>
                <a:cs typeface="Montserrat Medium" charset="0"/>
              </a:rPr>
              <a:t> </a:t>
            </a:r>
            <a:r>
              <a:rPr lang="en-US" sz="6600" dirty="0" err="1">
                <a:solidFill>
                  <a:srgbClr val="17346D"/>
                </a:solidFill>
                <a:latin typeface="Montserrat Medium" charset="0"/>
                <a:ea typeface="Montserrat Medium" charset="0"/>
                <a:cs typeface="Montserrat Medium" charset="0"/>
              </a:rPr>
              <a:t>Somos</a:t>
            </a:r>
            <a:r>
              <a:rPr lang="en-US" sz="6600" dirty="0">
                <a:solidFill>
                  <a:srgbClr val="17346D"/>
                </a:solidFill>
                <a:latin typeface="Montserrat Medium" charset="0"/>
                <a:ea typeface="Montserrat Medium" charset="0"/>
                <a:cs typeface="Montserrat Medium" charset="0"/>
              </a:rPr>
              <a:t>?</a:t>
            </a:r>
            <a:endParaRPr lang="ru-RU" sz="6600" dirty="0">
              <a:solidFill>
                <a:srgbClr val="17346D"/>
              </a:solidFill>
              <a:latin typeface="Montserrat Medium" charset="0"/>
              <a:ea typeface="Montserrat Medium" charset="0"/>
              <a:cs typeface="Montserrat Medium" charset="0"/>
            </a:endParaRPr>
          </a:p>
        </p:txBody>
      </p:sp>
      <p:pic>
        <p:nvPicPr>
          <p:cNvPr id="14" name="Imagen 13">
            <a:extLst>
              <a:ext uri="{FF2B5EF4-FFF2-40B4-BE49-F238E27FC236}">
                <a16:creationId xmlns:a16="http://schemas.microsoft.com/office/drawing/2014/main" id="{15B2A921-D5F6-4EB7-AAD8-9D762887B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3989" y="1430592"/>
            <a:ext cx="1688978" cy="496169"/>
          </a:xfrm>
          <a:prstGeom prst="rect">
            <a:avLst/>
          </a:prstGeom>
        </p:spPr>
      </p:pic>
    </p:spTree>
    <p:extLst>
      <p:ext uri="{BB962C8B-B14F-4D97-AF65-F5344CB8AC3E}">
        <p14:creationId xmlns:p14="http://schemas.microsoft.com/office/powerpoint/2010/main" val="32835944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83709B39-4810-4C4B-A594-B8D4270BA885}"/>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21883" t="6993" r="29313" b="6993"/>
          <a:stretch/>
        </p:blipFill>
        <p:spPr>
          <a:xfrm>
            <a:off x="9544051" y="794"/>
            <a:ext cx="8743950" cy="10287000"/>
          </a:xfrm>
        </p:spPr>
      </p:pic>
      <p:sp>
        <p:nvSpPr>
          <p:cNvPr id="3" name="Rechteck"/>
          <p:cNvSpPr/>
          <p:nvPr/>
        </p:nvSpPr>
        <p:spPr>
          <a:xfrm>
            <a:off x="952501" y="3944116"/>
            <a:ext cx="9341873" cy="4762586"/>
          </a:xfrm>
          <a:prstGeom prst="rect">
            <a:avLst/>
          </a:prstGeom>
          <a:solidFill>
            <a:srgbClr val="17346D"/>
          </a:solidFill>
          <a:ln w="12700">
            <a:miter lim="400000"/>
          </a:ln>
        </p:spPr>
        <p:txBody>
          <a:bodyPr lIns="38100" tIns="38100" rIns="38100" bIns="38100" anchor="ctr"/>
          <a:lstStyle/>
          <a:p>
            <a:pPr>
              <a:defRPr sz="3200">
                <a:solidFill>
                  <a:srgbClr val="FFFFFF"/>
                </a:solidFill>
              </a:defRPr>
            </a:pPr>
            <a:endParaRPr sz="2400"/>
          </a:p>
        </p:txBody>
      </p:sp>
      <p:sp>
        <p:nvSpPr>
          <p:cNvPr id="4" name="Sona the vero eos et accusam eto justo fosduo dolores etoma jamos  rebum. Steot clita kuasd gubergren, nosotra sea the iso takimata sanctus est Lorem ipsusit druamet. Lorem eso ipsum dolorsit amet, deras consetetur sadipscing elitromas. Sed diam dnie nonumy eirmod tempor invidunt utony labore etodre dolore magna esando frond iron ls greadon."/>
          <p:cNvSpPr/>
          <p:nvPr/>
        </p:nvSpPr>
        <p:spPr>
          <a:xfrm>
            <a:off x="1628777" y="4257801"/>
            <a:ext cx="7239000" cy="4030975"/>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nchor="ctr">
            <a:spAutoFit/>
          </a:bodyPr>
          <a:lstStyle>
            <a:lvl1pPr algn="l">
              <a:lnSpc>
                <a:spcPct val="120000"/>
              </a:lnSpc>
              <a:spcBef>
                <a:spcPts val="5900"/>
              </a:spcBef>
              <a:defRPr sz="3000">
                <a:solidFill>
                  <a:srgbClr val="6E686F"/>
                </a:solidFill>
                <a:latin typeface="Montserrat Light"/>
                <a:ea typeface="Montserrat Light"/>
                <a:cs typeface="Montserrat Light"/>
                <a:sym typeface="Montserrat Light"/>
              </a:defRPr>
            </a:lvl1pPr>
          </a:lstStyle>
          <a:p>
            <a:r>
              <a:rPr lang="es-MX" sz="2400" b="1" dirty="0">
                <a:solidFill>
                  <a:schemeClr val="bg1"/>
                </a:solidFill>
                <a:latin typeface="Montserrat Medium" panose="00000600000000000000" pitchFamily="2" charset="0"/>
              </a:rPr>
              <a:t>Ofrecemos experiencias de aprendizaje </a:t>
            </a:r>
            <a:r>
              <a:rPr lang="es-MX" sz="2400" dirty="0">
                <a:solidFill>
                  <a:schemeClr val="bg1"/>
                </a:solidFill>
                <a:latin typeface="Montserrat Medium" panose="00000600000000000000" pitchFamily="2" charset="0"/>
              </a:rPr>
              <a:t>que permitan conectar a las personas con los objetivos de las organizaciones, desarrollándose y creciendo ambas partes. Cualquiera que sea el reto que enfrente una organización, si involucra la participación y el desarrollo de las personas, podemos aportar ideas y soluciones que permitan lograr los resultados.</a:t>
            </a:r>
            <a:endParaRPr sz="2400" dirty="0">
              <a:solidFill>
                <a:schemeClr val="bg1"/>
              </a:solidFill>
              <a:latin typeface="Montserrat Medium" panose="00000600000000000000" pitchFamily="2" charset="0"/>
            </a:endParaRPr>
          </a:p>
        </p:txBody>
      </p:sp>
      <p:sp>
        <p:nvSpPr>
          <p:cNvPr id="10" name="TextBox 7">
            <a:extLst>
              <a:ext uri="{FF2B5EF4-FFF2-40B4-BE49-F238E27FC236}">
                <a16:creationId xmlns:a16="http://schemas.microsoft.com/office/drawing/2014/main" id="{7FB7730A-2B27-4DE8-A22E-437FD431F775}"/>
              </a:ext>
            </a:extLst>
          </p:cNvPr>
          <p:cNvSpPr txBox="1"/>
          <p:nvPr/>
        </p:nvSpPr>
        <p:spPr>
          <a:xfrm>
            <a:off x="1628776" y="1386189"/>
            <a:ext cx="7190511" cy="2123658"/>
          </a:xfrm>
          <a:prstGeom prst="rect">
            <a:avLst/>
          </a:prstGeom>
          <a:noFill/>
        </p:spPr>
        <p:txBody>
          <a:bodyPr wrap="square" rtlCol="0">
            <a:spAutoFit/>
          </a:bodyPr>
          <a:lstStyle/>
          <a:p>
            <a:r>
              <a:rPr lang="en-US" sz="6600" dirty="0">
                <a:solidFill>
                  <a:srgbClr val="17346D"/>
                </a:solidFill>
                <a:latin typeface="Montserrat Medium" charset="0"/>
                <a:ea typeface="Montserrat Medium" charset="0"/>
                <a:cs typeface="Montserrat Medium" charset="0"/>
              </a:rPr>
              <a:t>¿</a:t>
            </a:r>
            <a:r>
              <a:rPr lang="en-US" sz="6600" dirty="0" err="1">
                <a:solidFill>
                  <a:srgbClr val="17346D"/>
                </a:solidFill>
                <a:latin typeface="Montserrat Medium" charset="0"/>
                <a:ea typeface="Montserrat Medium" charset="0"/>
                <a:cs typeface="Montserrat Medium" charset="0"/>
              </a:rPr>
              <a:t>Qué</a:t>
            </a:r>
            <a:endParaRPr lang="en-US" sz="6600" dirty="0">
              <a:solidFill>
                <a:srgbClr val="17346D"/>
              </a:solidFill>
              <a:latin typeface="Montserrat Medium" charset="0"/>
              <a:ea typeface="Montserrat Medium" charset="0"/>
              <a:cs typeface="Montserrat Medium" charset="0"/>
            </a:endParaRPr>
          </a:p>
          <a:p>
            <a:r>
              <a:rPr lang="en-US" sz="6600" dirty="0" err="1">
                <a:solidFill>
                  <a:srgbClr val="17346D"/>
                </a:solidFill>
                <a:latin typeface="Montserrat Medium" charset="0"/>
                <a:ea typeface="Montserrat Medium" charset="0"/>
                <a:cs typeface="Montserrat Medium" charset="0"/>
              </a:rPr>
              <a:t>Hacemos</a:t>
            </a:r>
            <a:r>
              <a:rPr lang="en-US" sz="6600" dirty="0">
                <a:solidFill>
                  <a:srgbClr val="17346D"/>
                </a:solidFill>
                <a:latin typeface="Montserrat Medium" charset="0"/>
                <a:ea typeface="Montserrat Medium" charset="0"/>
                <a:cs typeface="Montserrat Medium" charset="0"/>
              </a:rPr>
              <a:t>?</a:t>
            </a:r>
            <a:endParaRPr lang="ru-RU" sz="6600" dirty="0">
              <a:solidFill>
                <a:srgbClr val="17346D"/>
              </a:solidFill>
              <a:latin typeface="Montserrat Medium" charset="0"/>
              <a:ea typeface="Montserrat Medium" charset="0"/>
              <a:cs typeface="Montserrat Medium" charset="0"/>
            </a:endParaRPr>
          </a:p>
        </p:txBody>
      </p:sp>
      <p:pic>
        <p:nvPicPr>
          <p:cNvPr id="9" name="Imagen 8">
            <a:extLst>
              <a:ext uri="{FF2B5EF4-FFF2-40B4-BE49-F238E27FC236}">
                <a16:creationId xmlns:a16="http://schemas.microsoft.com/office/drawing/2014/main" id="{78EC8079-D3D8-4261-865C-1F51D60A6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776" y="672886"/>
            <a:ext cx="1273450" cy="374100"/>
          </a:xfrm>
          <a:prstGeom prst="rect">
            <a:avLst/>
          </a:prstGeom>
        </p:spPr>
      </p:pic>
    </p:spTree>
    <p:extLst>
      <p:ext uri="{BB962C8B-B14F-4D97-AF65-F5344CB8AC3E}">
        <p14:creationId xmlns:p14="http://schemas.microsoft.com/office/powerpoint/2010/main" val="21712218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hteck"/>
          <p:cNvSpPr/>
          <p:nvPr/>
        </p:nvSpPr>
        <p:spPr>
          <a:xfrm>
            <a:off x="0" y="794"/>
            <a:ext cx="9525148" cy="10287001"/>
          </a:xfrm>
          <a:prstGeom prst="rect">
            <a:avLst/>
          </a:prstGeom>
          <a:solidFill>
            <a:srgbClr val="17346D"/>
          </a:solidFill>
          <a:ln w="12700">
            <a:miter lim="400000"/>
          </a:ln>
        </p:spPr>
        <p:txBody>
          <a:bodyPr lIns="38100" tIns="38100" rIns="38100" bIns="38100" anchor="ctr"/>
          <a:lstStyle/>
          <a:p>
            <a:pPr>
              <a:defRPr sz="3200">
                <a:solidFill>
                  <a:srgbClr val="FFFFFF"/>
                </a:solidFill>
              </a:defRPr>
            </a:pPr>
            <a:endParaRPr sz="2400"/>
          </a:p>
        </p:txBody>
      </p:sp>
      <p:sp>
        <p:nvSpPr>
          <p:cNvPr id="1156" name="Rechteck"/>
          <p:cNvSpPr/>
          <p:nvPr/>
        </p:nvSpPr>
        <p:spPr>
          <a:xfrm>
            <a:off x="952500" y="1429544"/>
            <a:ext cx="47625" cy="2857500"/>
          </a:xfrm>
          <a:prstGeom prst="rect">
            <a:avLst/>
          </a:prstGeom>
          <a:blipFill>
            <a:blip r:embed="rId2"/>
          </a:blipFill>
          <a:ln w="12700">
            <a:miter lim="400000"/>
          </a:ln>
        </p:spPr>
        <p:txBody>
          <a:bodyPr lIns="38100" tIns="38100" rIns="38100" bIns="38100" anchor="ctr"/>
          <a:lstStyle/>
          <a:p>
            <a:pPr>
              <a:defRPr sz="3200">
                <a:solidFill>
                  <a:srgbClr val="0433FF"/>
                </a:solidFill>
              </a:defRPr>
            </a:pPr>
            <a:endParaRPr sz="2400"/>
          </a:p>
        </p:txBody>
      </p:sp>
      <p:sp>
        <p:nvSpPr>
          <p:cNvPr id="1157" name="At vero eos et accusam eto drer justo dresoma fosduo dolores etoma jamos rebum. Steo clita kuasd fruda gubergren, nosotra seada meram takimata sanctus est Lorem sus At vero eos et accusam eto justo fosduo dolores etoma jam rebum. Steot clita kuasd gubergren, nosotrad sea takimata sanctus est Lorem ipsusit frand drin for the druamet."/>
          <p:cNvSpPr/>
          <p:nvPr/>
        </p:nvSpPr>
        <p:spPr>
          <a:xfrm>
            <a:off x="1908659" y="4474880"/>
            <a:ext cx="6670527" cy="133882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r>
              <a:rPr lang="es-MX" sz="2250" dirty="0">
                <a:solidFill>
                  <a:schemeClr val="bg1"/>
                </a:solidFill>
                <a:latin typeface="Montserrat Medium" panose="00000600000000000000" pitchFamily="2" charset="0"/>
              </a:rPr>
              <a:t>Sabemos muy bien que las personas aprenden en la práctica, por ello buscamos soluciones que integren:</a:t>
            </a:r>
            <a:endParaRPr sz="2250" dirty="0">
              <a:solidFill>
                <a:schemeClr val="bg1"/>
              </a:solidFill>
              <a:latin typeface="Montserrat Medium" panose="00000600000000000000" pitchFamily="2" charset="0"/>
            </a:endParaRPr>
          </a:p>
        </p:txBody>
      </p:sp>
      <p:sp>
        <p:nvSpPr>
          <p:cNvPr id="1160" name="Forem esoma ipsum dolor sit amet, derasd the fronda consetetur sadipscing elitromas. Sedm diam dnie nonumy eirmod tempor inviduntos the indoc mago."/>
          <p:cNvSpPr/>
          <p:nvPr/>
        </p:nvSpPr>
        <p:spPr>
          <a:xfrm>
            <a:off x="10664428" y="9217533"/>
            <a:ext cx="6670528" cy="398699"/>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pPr algn="ctr"/>
            <a:r>
              <a:rPr lang="es-MX" sz="1800" dirty="0">
                <a:solidFill>
                  <a:srgbClr val="17346D"/>
                </a:solidFill>
              </a:rPr>
              <a:t>Basado en el modelo 70:20:10 de Charles </a:t>
            </a:r>
            <a:r>
              <a:rPr lang="es-MX" sz="1800" dirty="0" err="1">
                <a:solidFill>
                  <a:srgbClr val="17346D"/>
                </a:solidFill>
              </a:rPr>
              <a:t>Jennings</a:t>
            </a:r>
            <a:endParaRPr sz="1800" dirty="0">
              <a:solidFill>
                <a:srgbClr val="17346D"/>
              </a:solidFill>
            </a:endParaRPr>
          </a:p>
        </p:txBody>
      </p:sp>
      <p:sp>
        <p:nvSpPr>
          <p:cNvPr id="10" name="Uno etoa jaom froan for modern…">
            <a:extLst>
              <a:ext uri="{FF2B5EF4-FFF2-40B4-BE49-F238E27FC236}">
                <a16:creationId xmlns:a16="http://schemas.microsoft.com/office/drawing/2014/main" id="{3B76D15B-6790-4AF5-BC54-0AF11F36DF38}"/>
              </a:ext>
            </a:extLst>
          </p:cNvPr>
          <p:cNvSpPr/>
          <p:nvPr/>
        </p:nvSpPr>
        <p:spPr>
          <a:xfrm>
            <a:off x="1915344" y="6288019"/>
            <a:ext cx="6663842" cy="2400657"/>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nchor="ctr">
            <a:spAutoFit/>
          </a:bodyPr>
          <a:lstStyle/>
          <a:p>
            <a:pPr marL="685800" indent="-685800">
              <a:buFont typeface="+mj-lt"/>
              <a:buAutoNum type="alphaUcPeriod"/>
              <a:defRPr sz="4800">
                <a:solidFill>
                  <a:srgbClr val="595457"/>
                </a:solidFill>
                <a:latin typeface="Montserrat Light"/>
                <a:ea typeface="Montserrat Light"/>
                <a:cs typeface="Montserrat Light"/>
                <a:sym typeface="Montserrat Light"/>
              </a:defRPr>
            </a:pPr>
            <a:r>
              <a:rPr lang="es-MX" sz="3000" dirty="0">
                <a:solidFill>
                  <a:schemeClr val="bg1"/>
                </a:solidFill>
                <a:latin typeface="Montserrat Medium" panose="00000600000000000000" pitchFamily="2" charset="0"/>
                <a:sym typeface="Montserrat Light"/>
              </a:rPr>
              <a:t>Aprendizaje teórico con</a:t>
            </a:r>
          </a:p>
          <a:p>
            <a:pPr marL="685800" indent="-685800">
              <a:buFont typeface="+mj-lt"/>
              <a:buAutoNum type="alphaUcPeriod"/>
              <a:defRPr sz="4800">
                <a:solidFill>
                  <a:srgbClr val="595457"/>
                </a:solidFill>
                <a:latin typeface="Montserrat Light"/>
                <a:ea typeface="Montserrat Light"/>
                <a:cs typeface="Montserrat Light"/>
                <a:sym typeface="Montserrat Light"/>
              </a:defRPr>
            </a:pPr>
            <a:r>
              <a:rPr lang="es-MX" sz="3000" dirty="0">
                <a:solidFill>
                  <a:schemeClr val="bg1"/>
                </a:solidFill>
                <a:latin typeface="Montserrat Medium" panose="00000600000000000000" pitchFamily="2" charset="0"/>
                <a:sym typeface="Montserrat Light"/>
              </a:rPr>
              <a:t>Experiencias en la vida real y</a:t>
            </a:r>
          </a:p>
          <a:p>
            <a:pPr marL="685800" indent="-685800">
              <a:buFont typeface="+mj-lt"/>
              <a:buAutoNum type="alphaUcPeriod"/>
              <a:defRPr sz="4800">
                <a:solidFill>
                  <a:srgbClr val="595457"/>
                </a:solidFill>
                <a:latin typeface="Montserrat Light"/>
                <a:ea typeface="Montserrat Light"/>
                <a:cs typeface="Montserrat Light"/>
                <a:sym typeface="Montserrat Light"/>
              </a:defRPr>
            </a:pPr>
            <a:r>
              <a:rPr lang="es-MX" sz="3000" dirty="0">
                <a:solidFill>
                  <a:schemeClr val="bg1"/>
                </a:solidFill>
                <a:latin typeface="Montserrat Medium" panose="00000600000000000000" pitchFamily="2" charset="0"/>
                <a:sym typeface="Montserrat Light"/>
              </a:rPr>
              <a:t>Socialización, Retroalimentación y Aprendizaje Colaborativo</a:t>
            </a:r>
            <a:endParaRPr sz="3000" dirty="0">
              <a:solidFill>
                <a:schemeClr val="bg1"/>
              </a:solidFill>
              <a:latin typeface="Montserrat Medium" panose="00000600000000000000" pitchFamily="2" charset="0"/>
            </a:endParaRPr>
          </a:p>
        </p:txBody>
      </p:sp>
      <p:pic>
        <p:nvPicPr>
          <p:cNvPr id="3" name="Imagen 2">
            <a:extLst>
              <a:ext uri="{FF2B5EF4-FFF2-40B4-BE49-F238E27FC236}">
                <a16:creationId xmlns:a16="http://schemas.microsoft.com/office/drawing/2014/main" id="{EBFA9406-4A80-4D39-914D-9FD157A78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6899" y="1264609"/>
            <a:ext cx="7785585" cy="7412526"/>
          </a:xfrm>
          <a:prstGeom prst="rect">
            <a:avLst/>
          </a:prstGeom>
        </p:spPr>
      </p:pic>
      <p:sp>
        <p:nvSpPr>
          <p:cNvPr id="12" name="TextBox 7">
            <a:extLst>
              <a:ext uri="{FF2B5EF4-FFF2-40B4-BE49-F238E27FC236}">
                <a16:creationId xmlns:a16="http://schemas.microsoft.com/office/drawing/2014/main" id="{5984FC63-E315-4E1B-ACC4-D3985483993A}"/>
              </a:ext>
            </a:extLst>
          </p:cNvPr>
          <p:cNvSpPr txBox="1"/>
          <p:nvPr/>
        </p:nvSpPr>
        <p:spPr>
          <a:xfrm>
            <a:off x="1915344" y="1643547"/>
            <a:ext cx="7190511" cy="2123658"/>
          </a:xfrm>
          <a:prstGeom prst="rect">
            <a:avLst/>
          </a:prstGeom>
          <a:noFill/>
        </p:spPr>
        <p:txBody>
          <a:bodyPr wrap="square" rtlCol="0">
            <a:spAutoFit/>
          </a:bodyPr>
          <a:lstStyle/>
          <a:p>
            <a:r>
              <a:rPr lang="en-US" sz="6600" dirty="0" err="1">
                <a:solidFill>
                  <a:schemeClr val="bg1"/>
                </a:solidFill>
                <a:latin typeface="Montserrat Medium" charset="0"/>
                <a:ea typeface="Montserrat Medium" charset="0"/>
                <a:cs typeface="Montserrat Medium" charset="0"/>
              </a:rPr>
              <a:t>Nuestro</a:t>
            </a:r>
            <a:r>
              <a:rPr lang="en-US" sz="6600" dirty="0">
                <a:solidFill>
                  <a:schemeClr val="bg1"/>
                </a:solidFill>
                <a:latin typeface="Montserrat Medium" charset="0"/>
                <a:ea typeface="Montserrat Medium" charset="0"/>
                <a:cs typeface="Montserrat Medium" charset="0"/>
              </a:rPr>
              <a:t> </a:t>
            </a:r>
            <a:r>
              <a:rPr lang="en-US" sz="6600" dirty="0" err="1">
                <a:solidFill>
                  <a:schemeClr val="bg1"/>
                </a:solidFill>
                <a:latin typeface="Montserrat Medium" charset="0"/>
                <a:ea typeface="Montserrat Medium" charset="0"/>
                <a:cs typeface="Montserrat Medium" charset="0"/>
              </a:rPr>
              <a:t>modelo</a:t>
            </a:r>
            <a:endParaRPr lang="en-US" sz="6600" dirty="0">
              <a:solidFill>
                <a:schemeClr val="bg1"/>
              </a:solidFill>
              <a:latin typeface="Montserrat Medium" charset="0"/>
              <a:ea typeface="Montserrat Medium" charset="0"/>
              <a:cs typeface="Montserrat Medium" charset="0"/>
            </a:endParaRPr>
          </a:p>
          <a:p>
            <a:r>
              <a:rPr lang="en-US" sz="6600" dirty="0">
                <a:solidFill>
                  <a:schemeClr val="bg1"/>
                </a:solidFill>
                <a:latin typeface="Montserrat Medium" charset="0"/>
                <a:ea typeface="Montserrat Medium" charset="0"/>
                <a:cs typeface="Montserrat Medium" charset="0"/>
              </a:rPr>
              <a:t>de </a:t>
            </a:r>
            <a:r>
              <a:rPr lang="en-US" sz="6600" dirty="0" err="1">
                <a:solidFill>
                  <a:schemeClr val="bg1"/>
                </a:solidFill>
                <a:latin typeface="Montserrat Medium" charset="0"/>
                <a:ea typeface="Montserrat Medium" charset="0"/>
                <a:cs typeface="Montserrat Medium" charset="0"/>
              </a:rPr>
              <a:t>Aprendizaje</a:t>
            </a:r>
            <a:endParaRPr lang="ru-RU" sz="6600" dirty="0">
              <a:solidFill>
                <a:schemeClr val="bg1"/>
              </a:solidFill>
              <a:latin typeface="Montserrat Medium" charset="0"/>
              <a:ea typeface="Montserrat Medium" charset="0"/>
              <a:cs typeface="Montserrat Medium" charset="0"/>
            </a:endParaRPr>
          </a:p>
        </p:txBody>
      </p:sp>
      <p:pic>
        <p:nvPicPr>
          <p:cNvPr id="16" name="Imagen 15">
            <a:extLst>
              <a:ext uri="{FF2B5EF4-FFF2-40B4-BE49-F238E27FC236}">
                <a16:creationId xmlns:a16="http://schemas.microsoft.com/office/drawing/2014/main" id="{547F04EC-E094-46EF-8753-45FE3E0A0B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1506" y="672886"/>
            <a:ext cx="1273450" cy="374100"/>
          </a:xfrm>
          <a:prstGeom prst="rect">
            <a:avLst/>
          </a:prstGeom>
        </p:spPr>
      </p:pic>
    </p:spTree>
    <p:extLst>
      <p:ext uri="{BB962C8B-B14F-4D97-AF65-F5344CB8AC3E}">
        <p14:creationId xmlns:p14="http://schemas.microsoft.com/office/powerpoint/2010/main" val="23096392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2D272638-2692-694C-A128-906F289A2589}"/>
              </a:ext>
            </a:extLst>
          </p:cNvPr>
          <p:cNvSpPr/>
          <p:nvPr/>
        </p:nvSpPr>
        <p:spPr>
          <a:xfrm>
            <a:off x="1902941" y="3029068"/>
            <a:ext cx="14457405" cy="3379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hteck">
            <a:extLst>
              <a:ext uri="{FF2B5EF4-FFF2-40B4-BE49-F238E27FC236}">
                <a16:creationId xmlns:a16="http://schemas.microsoft.com/office/drawing/2014/main" id="{1A7B1512-ED09-4E1A-984A-D092C501080D}"/>
              </a:ext>
            </a:extLst>
          </p:cNvPr>
          <p:cNvSpPr/>
          <p:nvPr/>
        </p:nvSpPr>
        <p:spPr>
          <a:xfrm>
            <a:off x="0" y="794"/>
            <a:ext cx="18288000" cy="3031991"/>
          </a:xfrm>
          <a:prstGeom prst="rect">
            <a:avLst/>
          </a:prstGeom>
          <a:solidFill>
            <a:srgbClr val="17346D"/>
          </a:solidFill>
          <a:ln w="12700">
            <a:miter lim="400000"/>
          </a:ln>
        </p:spPr>
        <p:txBody>
          <a:bodyPr lIns="38100" tIns="38100" rIns="38100" bIns="38100" anchor="ctr"/>
          <a:lstStyle/>
          <a:p>
            <a:pPr>
              <a:defRPr sz="3200">
                <a:solidFill>
                  <a:srgbClr val="FFFFFF"/>
                </a:solidFill>
              </a:defRPr>
            </a:pPr>
            <a:endParaRPr sz="2400"/>
          </a:p>
        </p:txBody>
      </p:sp>
      <p:sp>
        <p:nvSpPr>
          <p:cNvPr id="3" name="Rechteck"/>
          <p:cNvSpPr/>
          <p:nvPr/>
        </p:nvSpPr>
        <p:spPr>
          <a:xfrm>
            <a:off x="952500" y="727669"/>
            <a:ext cx="47625" cy="3047406"/>
          </a:xfrm>
          <a:prstGeom prst="rect">
            <a:avLst/>
          </a:prstGeom>
          <a:blipFill>
            <a:blip r:embed="rId2"/>
          </a:blipFill>
          <a:ln w="12700">
            <a:miter lim="400000"/>
          </a:ln>
        </p:spPr>
        <p:txBody>
          <a:bodyPr lIns="38100" tIns="38100" rIns="38100" bIns="38100" anchor="ctr"/>
          <a:lstStyle/>
          <a:p>
            <a:pPr>
              <a:defRPr sz="3200">
                <a:solidFill>
                  <a:srgbClr val="0433FF"/>
                </a:solidFill>
              </a:defRPr>
            </a:pPr>
            <a:endParaRPr sz="2400"/>
          </a:p>
        </p:txBody>
      </p:sp>
      <p:sp>
        <p:nvSpPr>
          <p:cNvPr id="5" name="Does diam dnie nonumy eirmod temps invidunt the indoc the brusa in mago."/>
          <p:cNvSpPr/>
          <p:nvPr/>
        </p:nvSpPr>
        <p:spPr>
          <a:xfrm>
            <a:off x="2473412" y="5415576"/>
            <a:ext cx="5855043" cy="978729"/>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nchor="ctr">
            <a:spAutoFit/>
          </a:bodyPr>
          <a:lstStyle>
            <a:lvl1pPr algn="l">
              <a:lnSpc>
                <a:spcPct val="120000"/>
              </a:lnSpc>
              <a:defRPr sz="3000">
                <a:solidFill>
                  <a:srgbClr val="595457"/>
                </a:solidFill>
                <a:latin typeface="Montserrat Light"/>
                <a:ea typeface="Montserrat Light"/>
                <a:cs typeface="Montserrat Light"/>
                <a:sym typeface="Montserrat Light"/>
              </a:defRPr>
            </a:lvl1pPr>
          </a:lstStyle>
          <a:p>
            <a:r>
              <a:rPr lang="es-MX" sz="2400" dirty="0">
                <a:solidFill>
                  <a:srgbClr val="17346D"/>
                </a:solidFill>
                <a:latin typeface="Montserrat Medium" panose="00000600000000000000" pitchFamily="2" charset="0"/>
              </a:rPr>
              <a:t>Para nosotros,</a:t>
            </a:r>
            <a:r>
              <a:rPr lang="es-MX" sz="2400" b="1" dirty="0">
                <a:solidFill>
                  <a:srgbClr val="17346D"/>
                </a:solidFill>
                <a:latin typeface="Montserrat Medium" panose="00000600000000000000" pitchFamily="2" charset="0"/>
              </a:rPr>
              <a:t> la Mejor Experiencia de Aprendizaje </a:t>
            </a:r>
            <a:r>
              <a:rPr lang="es-MX" sz="2400" dirty="0">
                <a:solidFill>
                  <a:srgbClr val="17346D"/>
                </a:solidFill>
                <a:latin typeface="Montserrat Medium" panose="00000600000000000000" pitchFamily="2" charset="0"/>
              </a:rPr>
              <a:t>sucede cuando:</a:t>
            </a:r>
            <a:endParaRPr sz="2400" dirty="0">
              <a:solidFill>
                <a:srgbClr val="17346D"/>
              </a:solidFill>
              <a:latin typeface="Montserrat Medium" panose="00000600000000000000" pitchFamily="2" charset="0"/>
            </a:endParaRPr>
          </a:p>
        </p:txBody>
      </p:sp>
      <p:pic>
        <p:nvPicPr>
          <p:cNvPr id="2" name="Imagen 1">
            <a:extLst>
              <a:ext uri="{FF2B5EF4-FFF2-40B4-BE49-F238E27FC236}">
                <a16:creationId xmlns:a16="http://schemas.microsoft.com/office/drawing/2014/main" id="{87085603-5E6A-43CA-8637-D909B22A77AA}"/>
              </a:ext>
            </a:extLst>
          </p:cNvPr>
          <p:cNvPicPr>
            <a:picLocks noChangeAspect="1"/>
          </p:cNvPicPr>
          <p:nvPr/>
        </p:nvPicPr>
        <p:blipFill>
          <a:blip r:embed="rId3"/>
          <a:stretch>
            <a:fillRect/>
          </a:stretch>
        </p:blipFill>
        <p:spPr>
          <a:xfrm>
            <a:off x="1491111" y="547765"/>
            <a:ext cx="7931583" cy="2786113"/>
          </a:xfrm>
          <a:prstGeom prst="rect">
            <a:avLst/>
          </a:prstGeom>
        </p:spPr>
      </p:pic>
      <p:pic>
        <p:nvPicPr>
          <p:cNvPr id="8" name="Imagen 7">
            <a:extLst>
              <a:ext uri="{FF2B5EF4-FFF2-40B4-BE49-F238E27FC236}">
                <a16:creationId xmlns:a16="http://schemas.microsoft.com/office/drawing/2014/main" id="{38E0E64D-33B8-EA45-AE26-C96481D85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9435" y="3052387"/>
            <a:ext cx="7194997" cy="6141041"/>
          </a:xfrm>
          <a:prstGeom prst="rect">
            <a:avLst/>
          </a:prstGeom>
        </p:spPr>
      </p:pic>
      <p:pic>
        <p:nvPicPr>
          <p:cNvPr id="10" name="Imagen 9">
            <a:extLst>
              <a:ext uri="{FF2B5EF4-FFF2-40B4-BE49-F238E27FC236}">
                <a16:creationId xmlns:a16="http://schemas.microsoft.com/office/drawing/2014/main" id="{DCB5A062-0BB7-4296-A2F5-7E53A0DFA5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17792" y="1045655"/>
            <a:ext cx="1373279" cy="403426"/>
          </a:xfrm>
          <a:prstGeom prst="rect">
            <a:avLst/>
          </a:prstGeom>
        </p:spPr>
      </p:pic>
    </p:spTree>
    <p:extLst>
      <p:ext uri="{BB962C8B-B14F-4D97-AF65-F5344CB8AC3E}">
        <p14:creationId xmlns:p14="http://schemas.microsoft.com/office/powerpoint/2010/main" val="1276360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F553EB9-F0B5-45F2-B916-8E6B021ED82D}"/>
              </a:ext>
            </a:extLst>
          </p:cNvPr>
          <p:cNvPicPr>
            <a:picLocks noChangeAspect="1"/>
          </p:cNvPicPr>
          <p:nvPr/>
        </p:nvPicPr>
        <p:blipFill rotWithShape="1">
          <a:blip r:embed="rId2">
            <a:extLst>
              <a:ext uri="{28A0092B-C50C-407E-A947-70E740481C1C}">
                <a14:useLocalDpi xmlns:a14="http://schemas.microsoft.com/office/drawing/2010/main" val="0"/>
              </a:ext>
            </a:extLst>
          </a:blip>
          <a:srcRect t="2485" b="13575"/>
          <a:stretch/>
        </p:blipFill>
        <p:spPr>
          <a:xfrm>
            <a:off x="0" y="0"/>
            <a:ext cx="18376490" cy="10288588"/>
          </a:xfrm>
          <a:prstGeom prst="rect">
            <a:avLst/>
          </a:prstGeom>
        </p:spPr>
      </p:pic>
      <p:sp>
        <p:nvSpPr>
          <p:cNvPr id="5" name="Прямоугольник 4">
            <a:extLst>
              <a:ext uri="{FF2B5EF4-FFF2-40B4-BE49-F238E27FC236}">
                <a16:creationId xmlns:a16="http://schemas.microsoft.com/office/drawing/2014/main" id="{F6889BA1-528B-4100-93FB-566D1EA23C97}"/>
              </a:ext>
            </a:extLst>
          </p:cNvPr>
          <p:cNvSpPr/>
          <p:nvPr/>
        </p:nvSpPr>
        <p:spPr>
          <a:xfrm>
            <a:off x="1121568" y="2200372"/>
            <a:ext cx="16044863" cy="5887844"/>
          </a:xfrm>
          <a:prstGeom prst="rect">
            <a:avLst/>
          </a:prstGeom>
          <a:solidFill>
            <a:srgbClr val="00206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a:extLst>
              <a:ext uri="{FF2B5EF4-FFF2-40B4-BE49-F238E27FC236}">
                <a16:creationId xmlns:a16="http://schemas.microsoft.com/office/drawing/2014/main" id="{FDD0E960-CA4E-4940-A3D2-AB1C5208F11A}"/>
              </a:ext>
            </a:extLst>
          </p:cNvPr>
          <p:cNvSpPr txBox="1"/>
          <p:nvPr/>
        </p:nvSpPr>
        <p:spPr>
          <a:xfrm>
            <a:off x="9289598" y="2402879"/>
            <a:ext cx="7527411" cy="1200329"/>
          </a:xfrm>
          <a:prstGeom prst="rect">
            <a:avLst/>
          </a:prstGeom>
          <a:noFill/>
        </p:spPr>
        <p:txBody>
          <a:bodyPr wrap="square" rtlCol="0">
            <a:spAutoFit/>
          </a:bodyPr>
          <a:lstStyle/>
          <a:p>
            <a:pPr algn="ctr"/>
            <a:r>
              <a:rPr lang="en-US" sz="7200" dirty="0">
                <a:solidFill>
                  <a:schemeClr val="bg1"/>
                </a:solidFill>
                <a:latin typeface="Montserrat Medium" charset="0"/>
                <a:ea typeface="Montserrat Medium" charset="0"/>
                <a:cs typeface="Montserrat Medium" charset="0"/>
              </a:rPr>
              <a:t>2. La </a:t>
            </a:r>
            <a:r>
              <a:rPr lang="en-US" sz="7200" dirty="0" err="1">
                <a:solidFill>
                  <a:schemeClr val="bg1"/>
                </a:solidFill>
                <a:latin typeface="Montserrat Medium" charset="0"/>
                <a:ea typeface="Montserrat Medium" charset="0"/>
                <a:cs typeface="Montserrat Medium" charset="0"/>
              </a:rPr>
              <a:t>Necesidad</a:t>
            </a:r>
            <a:endParaRPr lang="ru-RU" sz="7200" dirty="0">
              <a:solidFill>
                <a:schemeClr val="bg1"/>
              </a:solidFill>
              <a:latin typeface="Montserrat Medium" charset="0"/>
              <a:ea typeface="Montserrat Medium" charset="0"/>
              <a:cs typeface="Montserrat Medium" charset="0"/>
            </a:endParaRPr>
          </a:p>
        </p:txBody>
      </p:sp>
      <p:sp>
        <p:nvSpPr>
          <p:cNvPr id="9" name="TextBox 8">
            <a:extLst>
              <a:ext uri="{FF2B5EF4-FFF2-40B4-BE49-F238E27FC236}">
                <a16:creationId xmlns:a16="http://schemas.microsoft.com/office/drawing/2014/main" id="{E203809E-8BF7-48E2-BC37-4611DA71B631}"/>
              </a:ext>
            </a:extLst>
          </p:cNvPr>
          <p:cNvSpPr txBox="1"/>
          <p:nvPr/>
        </p:nvSpPr>
        <p:spPr>
          <a:xfrm>
            <a:off x="9289599" y="3603208"/>
            <a:ext cx="7255328" cy="3785652"/>
          </a:xfrm>
          <a:prstGeom prst="rect">
            <a:avLst/>
          </a:prstGeom>
          <a:noFill/>
        </p:spPr>
        <p:txBody>
          <a:bodyPr wrap="square" rtlCol="0">
            <a:spAutoFit/>
          </a:bodyPr>
          <a:lstStyle/>
          <a:p>
            <a:pPr>
              <a:lnSpc>
                <a:spcPct val="150000"/>
              </a:lnSpc>
            </a:pPr>
            <a:r>
              <a:rPr lang="en-US" sz="2000" b="1" dirty="0">
                <a:solidFill>
                  <a:schemeClr val="bg1"/>
                </a:solidFill>
                <a:latin typeface="Montserrat Light" charset="0"/>
                <a:ea typeface="Montserrat Light" charset="0"/>
                <a:cs typeface="Montserrat Light" charset="0"/>
              </a:rPr>
              <a:t>TEXTO FALSO TEXTO FALSO TEXTO FALSO TEXTO FALSO TEXTO FALSO TEXTO FALSO TEXTO FALSO TEXTO FALSO TEXTO FALSO TEXTO FALSO TEXTO FALSO TEXTO FALSO</a:t>
            </a:r>
          </a:p>
          <a:p>
            <a:pPr>
              <a:lnSpc>
                <a:spcPct val="150000"/>
              </a:lnSpc>
            </a:pPr>
            <a:r>
              <a:rPr lang="en-US" sz="2000" b="1" dirty="0">
                <a:solidFill>
                  <a:schemeClr val="bg1"/>
                </a:solidFill>
                <a:latin typeface="Montserrat Light" charset="0"/>
                <a:ea typeface="Montserrat Light" charset="0"/>
                <a:cs typeface="Montserrat Light" charset="0"/>
              </a:rPr>
              <a:t>TEXTO FALSO TEXTO FALSO TEXTO FALSO TEXTO FALSO TEXTO FALSO TEXTO FALSO TEXTO FALSO TEXTO FALSO TEXTO FALSO TEXTO FALSO TEXTO</a:t>
            </a:r>
          </a:p>
          <a:p>
            <a:pPr>
              <a:lnSpc>
                <a:spcPct val="150000"/>
              </a:lnSpc>
            </a:pPr>
            <a:endParaRPr lang="en-US" sz="2000" b="1" dirty="0">
              <a:solidFill>
                <a:schemeClr val="bg1"/>
              </a:solidFill>
              <a:latin typeface="Montserrat Light" charset="0"/>
              <a:ea typeface="Montserrat Light" charset="0"/>
              <a:cs typeface="Montserrat Light" charset="0"/>
            </a:endParaRPr>
          </a:p>
        </p:txBody>
      </p:sp>
      <p:pic>
        <p:nvPicPr>
          <p:cNvPr id="4" name="Imagen 3">
            <a:extLst>
              <a:ext uri="{FF2B5EF4-FFF2-40B4-BE49-F238E27FC236}">
                <a16:creationId xmlns:a16="http://schemas.microsoft.com/office/drawing/2014/main" id="{3504A861-AAF6-48BA-B6E6-893FB03B4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813" y="4183501"/>
            <a:ext cx="5891447" cy="2223546"/>
          </a:xfrm>
          <a:prstGeom prst="rect">
            <a:avLst/>
          </a:prstGeom>
        </p:spPr>
      </p:pic>
      <p:pic>
        <p:nvPicPr>
          <p:cNvPr id="10" name="Imagen 9">
            <a:extLst>
              <a:ext uri="{FF2B5EF4-FFF2-40B4-BE49-F238E27FC236}">
                <a16:creationId xmlns:a16="http://schemas.microsoft.com/office/drawing/2014/main" id="{FB45B55C-0339-49F3-A78B-32C21C7AE5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3730" y="1039984"/>
            <a:ext cx="1373279" cy="403426"/>
          </a:xfrm>
          <a:prstGeom prst="rect">
            <a:avLst/>
          </a:prstGeom>
        </p:spPr>
      </p:pic>
    </p:spTree>
    <p:extLst>
      <p:ext uri="{BB962C8B-B14F-4D97-AF65-F5344CB8AC3E}">
        <p14:creationId xmlns:p14="http://schemas.microsoft.com/office/powerpoint/2010/main" val="341415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4">
            <a:extLst>
              <a:ext uri="{FF2B5EF4-FFF2-40B4-BE49-F238E27FC236}">
                <a16:creationId xmlns:a16="http://schemas.microsoft.com/office/drawing/2014/main" id="{91F02A26-4C36-4577-9418-AB70CA1EDC0A}"/>
              </a:ext>
            </a:extLst>
          </p:cNvPr>
          <p:cNvSpPr/>
          <p:nvPr/>
        </p:nvSpPr>
        <p:spPr>
          <a:xfrm>
            <a:off x="12536904" y="0"/>
            <a:ext cx="5751095" cy="10288587"/>
          </a:xfrm>
          <a:prstGeom prst="rect">
            <a:avLst/>
          </a:prstGeom>
          <a:solidFill>
            <a:srgbClr val="00206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12">
            <a:extLst>
              <a:ext uri="{FF2B5EF4-FFF2-40B4-BE49-F238E27FC236}">
                <a16:creationId xmlns:a16="http://schemas.microsoft.com/office/drawing/2014/main" id="{6B21CA4B-57A8-464C-BE2D-54239431C194}"/>
              </a:ext>
            </a:extLst>
          </p:cNvPr>
          <p:cNvSpPr txBox="1"/>
          <p:nvPr/>
        </p:nvSpPr>
        <p:spPr>
          <a:xfrm>
            <a:off x="13018163" y="4517857"/>
            <a:ext cx="5051147" cy="5170646"/>
          </a:xfrm>
          <a:prstGeom prst="rect">
            <a:avLst/>
          </a:prstGeom>
          <a:noFill/>
        </p:spPr>
        <p:txBody>
          <a:bodyPr wrap="square" rtlCol="0">
            <a:spAutoFit/>
          </a:bodyPr>
          <a:lstStyle/>
          <a:p>
            <a:pPr>
              <a:lnSpc>
                <a:spcPct val="150000"/>
              </a:lnSpc>
            </a:pPr>
            <a:r>
              <a:rPr lang="en-US" sz="2000" b="1" dirty="0">
                <a:solidFill>
                  <a:schemeClr val="bg1"/>
                </a:solidFill>
                <a:latin typeface="Montserrat Light" charset="0"/>
                <a:ea typeface="Montserrat Light" charset="0"/>
                <a:cs typeface="Montserrat Light" charset="0"/>
              </a:rPr>
              <a:t>TEXTO FALSO TEXTO FALSO TEXTO FALSO TEXTO FALSO</a:t>
            </a:r>
          </a:p>
          <a:p>
            <a:pPr>
              <a:lnSpc>
                <a:spcPct val="150000"/>
              </a:lnSpc>
            </a:pPr>
            <a:r>
              <a:rPr lang="en-US" sz="2000" b="1" dirty="0">
                <a:solidFill>
                  <a:schemeClr val="bg1"/>
                </a:solidFill>
                <a:latin typeface="Montserrat Light" charset="0"/>
                <a:ea typeface="Montserrat Light" charset="0"/>
                <a:cs typeface="Montserrat Light" charset="0"/>
              </a:rPr>
              <a:t>TEXTO FALSO TEXTO FALSO TEXTO FALSO TEXTO FALSO</a:t>
            </a:r>
          </a:p>
          <a:p>
            <a:pPr>
              <a:lnSpc>
                <a:spcPct val="150000"/>
              </a:lnSpc>
            </a:pPr>
            <a:r>
              <a:rPr lang="en-US" sz="2000" b="1" dirty="0">
                <a:solidFill>
                  <a:schemeClr val="bg1"/>
                </a:solidFill>
                <a:latin typeface="Montserrat Light" charset="0"/>
                <a:ea typeface="Montserrat Light" charset="0"/>
                <a:cs typeface="Montserrat Light" charset="0"/>
              </a:rPr>
              <a:t>TEXTO FALSO TEXTO FALSO TEXTO FALSO TEXTO FALSO</a:t>
            </a:r>
          </a:p>
          <a:p>
            <a:pPr>
              <a:lnSpc>
                <a:spcPct val="150000"/>
              </a:lnSpc>
            </a:pPr>
            <a:r>
              <a:rPr lang="en-US" sz="2000" b="1" dirty="0">
                <a:solidFill>
                  <a:schemeClr val="bg1"/>
                </a:solidFill>
                <a:latin typeface="Montserrat Light" charset="0"/>
                <a:ea typeface="Montserrat Light" charset="0"/>
                <a:cs typeface="Montserrat Light" charset="0"/>
              </a:rPr>
              <a:t>TEXTO FALSO TEXTO FALSO TEXTO FALSO TEXTO FALSO</a:t>
            </a:r>
          </a:p>
          <a:p>
            <a:pPr>
              <a:lnSpc>
                <a:spcPct val="150000"/>
              </a:lnSpc>
            </a:pPr>
            <a:r>
              <a:rPr lang="en-US" sz="2000" b="1" dirty="0">
                <a:solidFill>
                  <a:schemeClr val="bg1"/>
                </a:solidFill>
                <a:latin typeface="Montserrat Light" charset="0"/>
                <a:ea typeface="Montserrat Light" charset="0"/>
                <a:cs typeface="Montserrat Light" charset="0"/>
              </a:rPr>
              <a:t>TEXTO FALSO TEXTO FALSO TEXTO FALSO TEXTO FALSO</a:t>
            </a:r>
          </a:p>
          <a:p>
            <a:pPr>
              <a:lnSpc>
                <a:spcPct val="150000"/>
              </a:lnSpc>
            </a:pPr>
            <a:endParaRPr lang="ru-RU" sz="2000" b="1" dirty="0">
              <a:solidFill>
                <a:schemeClr val="bg1"/>
              </a:solidFill>
              <a:latin typeface="Montserrat Light" charset="0"/>
              <a:ea typeface="Montserrat Light" charset="0"/>
              <a:cs typeface="Montserrat Light" charset="0"/>
            </a:endParaRPr>
          </a:p>
        </p:txBody>
      </p:sp>
      <p:sp>
        <p:nvSpPr>
          <p:cNvPr id="12" name="TextBox 11">
            <a:extLst>
              <a:ext uri="{FF2B5EF4-FFF2-40B4-BE49-F238E27FC236}">
                <a16:creationId xmlns:a16="http://schemas.microsoft.com/office/drawing/2014/main" id="{4348CDB5-FDE6-458C-935E-990398A99FD4}"/>
              </a:ext>
            </a:extLst>
          </p:cNvPr>
          <p:cNvSpPr txBox="1"/>
          <p:nvPr/>
        </p:nvSpPr>
        <p:spPr>
          <a:xfrm>
            <a:off x="13007451" y="2571750"/>
            <a:ext cx="5352747" cy="1569660"/>
          </a:xfrm>
          <a:prstGeom prst="rect">
            <a:avLst/>
          </a:prstGeom>
          <a:noFill/>
        </p:spPr>
        <p:txBody>
          <a:bodyPr wrap="square" rtlCol="0">
            <a:spAutoFit/>
          </a:bodyPr>
          <a:lstStyle/>
          <a:p>
            <a:r>
              <a:rPr lang="en-US" sz="4800" dirty="0" err="1">
                <a:solidFill>
                  <a:schemeClr val="bg1"/>
                </a:solidFill>
                <a:latin typeface="Montserrat Medium" charset="0"/>
                <a:ea typeface="Montserrat Medium" charset="0"/>
                <a:cs typeface="Montserrat Medium" charset="0"/>
              </a:rPr>
              <a:t>Competencias</a:t>
            </a:r>
            <a:r>
              <a:rPr lang="en-US" sz="4800" dirty="0">
                <a:solidFill>
                  <a:schemeClr val="bg1"/>
                </a:solidFill>
                <a:latin typeface="Montserrat Medium" charset="0"/>
                <a:ea typeface="Montserrat Medium" charset="0"/>
                <a:cs typeface="Montserrat Medium" charset="0"/>
              </a:rPr>
              <a:t> </a:t>
            </a:r>
            <a:r>
              <a:rPr lang="en-US" sz="4800" dirty="0" err="1">
                <a:solidFill>
                  <a:schemeClr val="bg1"/>
                </a:solidFill>
                <a:latin typeface="Montserrat Medium" charset="0"/>
                <a:ea typeface="Montserrat Medium" charset="0"/>
                <a:cs typeface="Montserrat Medium" charset="0"/>
              </a:rPr>
              <a:t>Cin</a:t>
            </a:r>
            <a:r>
              <a:rPr lang="es-ES" sz="4800" dirty="0" err="1">
                <a:solidFill>
                  <a:schemeClr val="bg1"/>
                </a:solidFill>
                <a:latin typeface="Montserrat Medium" charset="0"/>
                <a:ea typeface="Montserrat Medium" charset="0"/>
                <a:cs typeface="Montserrat Medium" charset="0"/>
              </a:rPr>
              <a:t>épolis</a:t>
            </a:r>
            <a:endParaRPr lang="ru-RU" sz="4800" dirty="0">
              <a:solidFill>
                <a:schemeClr val="bg1"/>
              </a:solidFill>
              <a:latin typeface="Montserrat Medium" charset="0"/>
              <a:ea typeface="Montserrat Medium" charset="0"/>
              <a:cs typeface="Montserrat Medium" charset="0"/>
            </a:endParaRPr>
          </a:p>
        </p:txBody>
      </p:sp>
      <p:pic>
        <p:nvPicPr>
          <p:cNvPr id="5" name="Imagen 4">
            <a:extLst>
              <a:ext uri="{FF2B5EF4-FFF2-40B4-BE49-F238E27FC236}">
                <a16:creationId xmlns:a16="http://schemas.microsoft.com/office/drawing/2014/main" id="{A45D4FD1-70C0-D54B-8DEA-B701938B0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760" y="635794"/>
            <a:ext cx="11696700" cy="9017000"/>
          </a:xfrm>
          <a:prstGeom prst="rect">
            <a:avLst/>
          </a:prstGeom>
        </p:spPr>
      </p:pic>
      <p:pic>
        <p:nvPicPr>
          <p:cNvPr id="7" name="Imagen 6">
            <a:extLst>
              <a:ext uri="{FF2B5EF4-FFF2-40B4-BE49-F238E27FC236}">
                <a16:creationId xmlns:a16="http://schemas.microsoft.com/office/drawing/2014/main" id="{A563292B-FC3E-4442-B65C-A6F49DDBA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7451" y="882449"/>
            <a:ext cx="1373279" cy="403426"/>
          </a:xfrm>
          <a:prstGeom prst="rect">
            <a:avLst/>
          </a:prstGeom>
        </p:spPr>
      </p:pic>
    </p:spTree>
    <p:extLst>
      <p:ext uri="{BB962C8B-B14F-4D97-AF65-F5344CB8AC3E}">
        <p14:creationId xmlns:p14="http://schemas.microsoft.com/office/powerpoint/2010/main" val="31301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2" grpId="0"/>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6863</TotalTime>
  <Words>338</Words>
  <Application>Microsoft Macintosh PowerPoint</Application>
  <PresentationFormat>Personalizado</PresentationFormat>
  <Paragraphs>34</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Montserrat Light</vt:lpstr>
      <vt:lpstr>Montserrat Medium</vt:lpstr>
      <vt:lpstr>Montserrat Semi Bold</vt:lpstr>
      <vt:lpstr>Тема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Barko Klaus</dc:creator>
  <cp:lastModifiedBy>Dotto Formación y Desarrollo</cp:lastModifiedBy>
  <cp:revision>198</cp:revision>
  <cp:lastPrinted>2018-03-08T07:58:38Z</cp:lastPrinted>
  <dcterms:created xsi:type="dcterms:W3CDTF">2017-07-19T07:26:24Z</dcterms:created>
  <dcterms:modified xsi:type="dcterms:W3CDTF">2018-04-05T20:54:16Z</dcterms:modified>
</cp:coreProperties>
</file>