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265" autoAdjust="0"/>
    <p:restoredTop sz="94660"/>
  </p:normalViewPr>
  <p:slideViewPr>
    <p:cSldViewPr snapToGrid="0">
      <p:cViewPr varScale="1">
        <p:scale>
          <a:sx n="82" d="100"/>
          <a:sy n="82" d="100"/>
        </p:scale>
        <p:origin x="-3690" y="-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5A57-28F4-4C3E-9C7A-292E5D35C20F}" type="datetimeFigureOut">
              <a:rPr lang="es-MX" smtClean="0"/>
              <a:pPr/>
              <a:t>03/11/2016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90EE-2A4E-484A-BFD6-A54562A5582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030246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5A57-28F4-4C3E-9C7A-292E5D35C20F}" type="datetimeFigureOut">
              <a:rPr lang="es-MX" smtClean="0"/>
              <a:pPr/>
              <a:t>03/11/2016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90EE-2A4E-484A-BFD6-A54562A5582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52297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5A57-28F4-4C3E-9C7A-292E5D35C20F}" type="datetimeFigureOut">
              <a:rPr lang="es-MX" smtClean="0"/>
              <a:pPr/>
              <a:t>03/11/2016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90EE-2A4E-484A-BFD6-A54562A5582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360354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5A57-28F4-4C3E-9C7A-292E5D35C20F}" type="datetimeFigureOut">
              <a:rPr lang="es-MX" smtClean="0"/>
              <a:pPr/>
              <a:t>03/11/2016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90EE-2A4E-484A-BFD6-A54562A5582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77386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5A57-28F4-4C3E-9C7A-292E5D35C20F}" type="datetimeFigureOut">
              <a:rPr lang="es-MX" smtClean="0"/>
              <a:pPr/>
              <a:t>03/11/2016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90EE-2A4E-484A-BFD6-A54562A5582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673840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5A57-28F4-4C3E-9C7A-292E5D35C20F}" type="datetimeFigureOut">
              <a:rPr lang="es-MX" smtClean="0"/>
              <a:pPr/>
              <a:t>03/11/2016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90EE-2A4E-484A-BFD6-A54562A5582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656996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5A57-28F4-4C3E-9C7A-292E5D35C20F}" type="datetimeFigureOut">
              <a:rPr lang="es-MX" smtClean="0"/>
              <a:pPr/>
              <a:t>03/11/2016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90EE-2A4E-484A-BFD6-A54562A5582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996861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5A57-28F4-4C3E-9C7A-292E5D35C20F}" type="datetimeFigureOut">
              <a:rPr lang="es-MX" smtClean="0"/>
              <a:pPr/>
              <a:t>03/11/2016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90EE-2A4E-484A-BFD6-A54562A5582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760308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5A57-28F4-4C3E-9C7A-292E5D35C20F}" type="datetimeFigureOut">
              <a:rPr lang="es-MX" smtClean="0"/>
              <a:pPr/>
              <a:t>03/11/2016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90EE-2A4E-484A-BFD6-A54562A5582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27840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5A57-28F4-4C3E-9C7A-292E5D35C20F}" type="datetimeFigureOut">
              <a:rPr lang="es-MX" smtClean="0"/>
              <a:pPr/>
              <a:t>03/11/2016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90EE-2A4E-484A-BFD6-A54562A5582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527856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5A57-28F4-4C3E-9C7A-292E5D35C20F}" type="datetimeFigureOut">
              <a:rPr lang="es-MX" smtClean="0"/>
              <a:pPr/>
              <a:t>03/11/2016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90EE-2A4E-484A-BFD6-A54562A5582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126663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55A57-28F4-4C3E-9C7A-292E5D35C20F}" type="datetimeFigureOut">
              <a:rPr lang="es-MX" smtClean="0"/>
              <a:pPr/>
              <a:t>03/11/2016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790EE-2A4E-484A-BFD6-A54562A5582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646039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2"/>
          <p:cNvSpPr txBox="1">
            <a:spLocks noChangeArrowheads="1"/>
          </p:cNvSpPr>
          <p:nvPr/>
        </p:nvSpPr>
        <p:spPr bwMode="auto">
          <a:xfrm>
            <a:off x="0" y="26439"/>
            <a:ext cx="41767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MX" altLang="es-MX" sz="2000" b="1" dirty="0"/>
              <a:t>Módulo de Atención a Cliente</a:t>
            </a: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47560422"/>
              </p:ext>
            </p:extLst>
          </p:nvPr>
        </p:nvGraphicFramePr>
        <p:xfrm>
          <a:off x="261257" y="622041"/>
          <a:ext cx="6313714" cy="84392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156857">
                  <a:extLst>
                    <a:ext uri="{9D8B030D-6E8A-4147-A177-3AD203B41FA5}">
                      <a16:colId xmlns:a16="http://schemas.microsoft.com/office/drawing/2014/main" xmlns="" val="2379975416"/>
                    </a:ext>
                  </a:extLst>
                </a:gridCol>
                <a:gridCol w="3156857">
                  <a:extLst>
                    <a:ext uri="{9D8B030D-6E8A-4147-A177-3AD203B41FA5}">
                      <a16:colId xmlns:a16="http://schemas.microsoft.com/office/drawing/2014/main" xmlns="" val="2185319089"/>
                    </a:ext>
                  </a:extLst>
                </a:gridCol>
              </a:tblGrid>
              <a:tr h="328645">
                <a:tc gridSpan="2">
                  <a:txBody>
                    <a:bodyPr/>
                    <a:lstStyle/>
                    <a:p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Funciones del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MAC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21046034"/>
                  </a:ext>
                </a:extLst>
              </a:tr>
              <a:tr h="328645">
                <a:tc gridSpan="2">
                  <a:txBody>
                    <a:bodyPr/>
                    <a:lstStyle/>
                    <a:p>
                      <a:pPr marL="285750" indent="-285750" eaLnBrk="1" hangingPunct="1">
                        <a:lnSpc>
                          <a:spcPct val="100000"/>
                        </a:lnSpc>
                        <a:spcBef>
                          <a:spcPts val="9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MX" altLang="es-MX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Recepción de mercancías y solicitudes de </a:t>
                      </a:r>
                      <a:r>
                        <a:rPr lang="es-MX" altLang="es-MX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empleo </a:t>
                      </a:r>
                      <a:endParaRPr lang="es-MX" altLang="es-MX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  <a:cs typeface="Arial" panose="020B0604020202020204" pitchFamily="34" charset="0"/>
                        <a:sym typeface="Verdana" panose="020B0604030504040204" pitchFamily="34" charset="0"/>
                      </a:endParaRPr>
                    </a:p>
                    <a:p>
                      <a:pPr marL="285750" indent="-285750" eaLnBrk="1" hangingPunct="1">
                        <a:lnSpc>
                          <a:spcPct val="100000"/>
                        </a:lnSpc>
                        <a:spcBef>
                          <a:spcPts val="9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MX" altLang="es-MX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Atención a quejas, solicitudes y </a:t>
                      </a:r>
                      <a:r>
                        <a:rPr lang="es-MX" altLang="es-MX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sugerencias</a:t>
                      </a:r>
                      <a:endParaRPr lang="es-MX" altLang="es-MX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  <a:cs typeface="Arial" panose="020B0604020202020204" pitchFamily="34" charset="0"/>
                        <a:sym typeface="Verdana" panose="020B0604030504040204" pitchFamily="34" charset="0"/>
                      </a:endParaRPr>
                    </a:p>
                    <a:p>
                      <a:pPr marL="285750" indent="-285750" eaLnBrk="1" hangingPunct="1">
                        <a:lnSpc>
                          <a:spcPct val="100000"/>
                        </a:lnSpc>
                        <a:spcBef>
                          <a:spcPts val="9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MX" altLang="es-MX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Facturación y recepción de </a:t>
                      </a:r>
                      <a:r>
                        <a:rPr lang="es-MX" altLang="es-MX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paquetería</a:t>
                      </a:r>
                      <a:endParaRPr lang="es-MX" altLang="es-MX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  <a:cs typeface="Arial" panose="020B0604020202020204" pitchFamily="34" charset="0"/>
                        <a:sym typeface="Verdana" panose="020B0604030504040204" pitchFamily="34" charset="0"/>
                      </a:endParaRPr>
                    </a:p>
                    <a:p>
                      <a:pPr marL="285750" indent="-285750" eaLnBrk="1" hangingPunct="1">
                        <a:lnSpc>
                          <a:spcPct val="100000"/>
                        </a:lnSpc>
                        <a:spcBef>
                          <a:spcPts val="9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MX" altLang="es-MX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Recuperación de objetos </a:t>
                      </a:r>
                      <a:r>
                        <a:rPr lang="es-MX" altLang="es-MX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extraviados</a:t>
                      </a:r>
                      <a:endParaRPr lang="es-MX" altLang="es-MX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  <a:cs typeface="Arial" panose="020B0604020202020204" pitchFamily="34" charset="0"/>
                        <a:sym typeface="Verdana" panose="020B0604030504040204" pitchFamily="34" charset="0"/>
                      </a:endParaRPr>
                    </a:p>
                    <a:p>
                      <a:pPr marL="285750" indent="-285750" eaLnBrk="1" hangingPunct="1">
                        <a:lnSpc>
                          <a:spcPct val="100000"/>
                        </a:lnSpc>
                        <a:spcBef>
                          <a:spcPts val="9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MX" altLang="es-MX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Atención de solicitudes de información </a:t>
                      </a:r>
                    </a:p>
                    <a:p>
                      <a:pPr marL="285750" indent="-285750" eaLnBrk="1" hangingPunct="1">
                        <a:lnSpc>
                          <a:spcPct val="100000"/>
                        </a:lnSpc>
                        <a:spcBef>
                          <a:spcPts val="9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MX" altLang="es-MX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Activación de TCC, TFCC y </a:t>
                      </a:r>
                      <a:r>
                        <a:rPr lang="es-MX" altLang="es-MX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  <a:sym typeface="Verdana" panose="020B0604030504040204" pitchFamily="34" charset="0"/>
                        </a:rPr>
                        <a:t>Membresía </a:t>
                      </a:r>
                      <a:endParaRPr lang="es-MX" altLang="es-MX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  <a:cs typeface="Arial" panose="020B0604020202020204" pitchFamily="34" charset="0"/>
                        <a:sym typeface="Verdana" panose="020B0604030504040204" pitchFamily="34" charset="0"/>
                      </a:endParaRPr>
                    </a:p>
                    <a:p>
                      <a:endParaRPr lang="es-MX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08191390"/>
                  </a:ext>
                </a:extLst>
              </a:tr>
              <a:tr h="328645">
                <a:tc gridSpan="2">
                  <a:txBody>
                    <a:bodyPr/>
                    <a:lstStyle/>
                    <a:p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Elementos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que deben estar presentes en el MAC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77901376"/>
                  </a:ext>
                </a:extLst>
              </a:tr>
              <a:tr h="328645">
                <a:tc gridSpan="2">
                  <a:txBody>
                    <a:bodyPr/>
                    <a:lstStyle/>
                    <a:p>
                      <a:endParaRPr lang="es-MX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s-MX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s-MX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s-MX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s-MX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s-MX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s-MX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s-MX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s-MX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s-MX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s-MX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s-MX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s-MX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94407796"/>
                  </a:ext>
                </a:extLst>
              </a:tr>
              <a:tr h="328645">
                <a:tc gridSpan="2">
                  <a:txBody>
                    <a:bodyPr/>
                    <a:lstStyle/>
                    <a:p>
                      <a:endParaRPr lang="es-MX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24099890"/>
                  </a:ext>
                </a:extLst>
              </a:tr>
              <a:tr h="328645">
                <a:tc gridSpan="2">
                  <a:txBody>
                    <a:bodyPr/>
                    <a:lstStyle/>
                    <a:p>
                      <a:endParaRPr lang="es-MX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7493818"/>
                  </a:ext>
                </a:extLst>
              </a:tr>
              <a:tr h="328645">
                <a:tc>
                  <a:txBody>
                    <a:bodyPr/>
                    <a:lstStyle/>
                    <a:p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Para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habilitar y atender el MAC debes: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Para </a:t>
                      </a:r>
                      <a:r>
                        <a:rPr lang="es-MX" sz="14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inhabilitar</a:t>
                      </a:r>
                      <a:r>
                        <a:rPr lang="es-MX" sz="14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 MAC debes: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10942756"/>
                  </a:ext>
                </a:extLst>
              </a:tr>
              <a:tr h="32864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Limpiar las áreas </a:t>
                      </a:r>
                      <a:r>
                        <a:rPr lang="es-MX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generales</a:t>
                      </a:r>
                      <a:endParaRPr lang="es-MX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Habilitar los </a:t>
                      </a:r>
                      <a:r>
                        <a:rPr lang="es-MX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equipos</a:t>
                      </a:r>
                      <a:endParaRPr lang="es-MX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Revisar y</a:t>
                      </a:r>
                      <a:r>
                        <a:rPr lang="es-MX" sz="1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contar los </a:t>
                      </a:r>
                      <a:r>
                        <a:rPr lang="es-MX" sz="1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formatos</a:t>
                      </a:r>
                      <a:endParaRPr lang="es-MX" sz="14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1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Recoger y revisar el </a:t>
                      </a:r>
                      <a:r>
                        <a:rPr lang="es-MX" sz="1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</a:t>
                      </a:r>
                      <a:endParaRPr lang="es-MX" sz="14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1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Revisar los </a:t>
                      </a:r>
                      <a:r>
                        <a:rPr lang="es-MX" sz="1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complementos </a:t>
                      </a:r>
                      <a:endParaRPr lang="es-MX" sz="14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1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Recibir la paquetería y solicitudes de </a:t>
                      </a:r>
                      <a:r>
                        <a:rPr lang="es-MX" sz="1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empleo</a:t>
                      </a:r>
                      <a:endParaRPr lang="es-MX" sz="14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1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Resguardar los complementos, formatos, anuncios y </a:t>
                      </a:r>
                      <a:r>
                        <a:rPr lang="es-MX" sz="1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artículos</a:t>
                      </a:r>
                      <a:endParaRPr lang="es-MX" sz="14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1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Apagar los </a:t>
                      </a:r>
                      <a:r>
                        <a:rPr lang="es-MX" sz="1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equipos </a:t>
                      </a:r>
                      <a:endParaRPr lang="es-MX" sz="14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1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Sacar la </a:t>
                      </a:r>
                      <a:r>
                        <a:rPr lang="es-MX" sz="1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basura</a:t>
                      </a:r>
                      <a:endParaRPr lang="es-MX" sz="14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1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Llenar, firmar y entregar la </a:t>
                      </a:r>
                      <a:r>
                        <a:rPr lang="es-MX" sz="1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bitácora</a:t>
                      </a:r>
                      <a:endParaRPr lang="es-MX" sz="14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14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Entregar las llaves al </a:t>
                      </a:r>
                      <a:r>
                        <a:rPr lang="es-MX" sz="1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encargado </a:t>
                      </a:r>
                      <a:endParaRPr lang="es-MX" sz="14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85209624"/>
                  </a:ext>
                </a:extLst>
              </a:tr>
            </a:tbl>
          </a:graphicData>
        </a:graphic>
      </p:graphicFrame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967301" y="3485040"/>
            <a:ext cx="4722813" cy="2147122"/>
            <a:chOff x="0" y="0"/>
            <a:chExt cx="3478" cy="2179"/>
          </a:xfrm>
        </p:grpSpPr>
        <p:sp>
          <p:nvSpPr>
            <p:cNvPr id="9" name="Rectangle 5"/>
            <p:cNvSpPr>
              <a:spLocks/>
            </p:cNvSpPr>
            <p:nvPr/>
          </p:nvSpPr>
          <p:spPr bwMode="auto">
            <a:xfrm>
              <a:off x="0" y="1133"/>
              <a:ext cx="1109" cy="10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38100" dist="25399" dir="5400000" algn="ctr" rotWithShape="0">
                <a:schemeClr val="bg2">
                  <a:alpha val="50000"/>
                </a:schemeClr>
              </a:outerShdw>
            </a:effectLst>
            <a:extLst/>
          </p:spPr>
          <p:txBody>
            <a:bodyPr lIns="0" tIns="0" rIns="0" bIns="0" anchor="ctr"/>
            <a:lstStyle/>
            <a:p>
              <a:pPr algn="ctr" eaLnBrk="1" hangingPunct="1">
                <a:defRPr/>
              </a:pPr>
              <a:r>
                <a:rPr lang="es-AR" sz="1800" dirty="0"/>
                <a:t>Anuncios </a:t>
              </a:r>
              <a:r>
                <a:rPr lang="es-AR" sz="1800" dirty="0" smtClean="0"/>
                <a:t>luminosos</a:t>
              </a:r>
              <a:endParaRPr lang="es-MX" sz="1800" dirty="0"/>
            </a:p>
            <a:p>
              <a:pPr algn="ctr" eaLnBrk="1" hangingPunct="1">
                <a:defRPr/>
              </a:pPr>
              <a:endParaRPr lang="es-ES" sz="1800" dirty="0">
                <a:ea typeface="Heiti SC Light" charset="0"/>
              </a:endParaRPr>
            </a:p>
          </p:txBody>
        </p:sp>
        <p:sp>
          <p:nvSpPr>
            <p:cNvPr id="10" name="Rectangle 6"/>
            <p:cNvSpPr>
              <a:spLocks/>
            </p:cNvSpPr>
            <p:nvPr/>
          </p:nvSpPr>
          <p:spPr bwMode="auto">
            <a:xfrm>
              <a:off x="1184" y="1133"/>
              <a:ext cx="1109" cy="10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38100" dist="25399" dir="5400000" algn="ctr" rotWithShape="0">
                <a:schemeClr val="bg2">
                  <a:alpha val="50000"/>
                </a:schemeClr>
              </a:outerShdw>
            </a:effectLst>
            <a:extLst/>
          </p:spPr>
          <p:txBody>
            <a:bodyPr lIns="0" tIns="0" rIns="0" bIns="0" anchor="ctr"/>
            <a:lstStyle/>
            <a:p>
              <a:pPr algn="ctr" eaLnBrk="1" hangingPunct="1">
                <a:defRPr/>
              </a:pPr>
              <a:r>
                <a:rPr lang="es-AR" sz="1800" dirty="0"/>
                <a:t>Gavetas</a:t>
              </a:r>
              <a:endParaRPr lang="es-MX" sz="1800" dirty="0"/>
            </a:p>
            <a:p>
              <a:pPr algn="ctr" eaLnBrk="1" hangingPunct="1">
                <a:defRPr/>
              </a:pPr>
              <a:endParaRPr lang="es-ES" sz="1800" dirty="0">
                <a:ea typeface="Heiti SC Light" charset="0"/>
              </a:endParaRPr>
            </a:p>
          </p:txBody>
        </p:sp>
        <p:sp>
          <p:nvSpPr>
            <p:cNvPr id="11" name="Rectangle 7"/>
            <p:cNvSpPr>
              <a:spLocks/>
            </p:cNvSpPr>
            <p:nvPr/>
          </p:nvSpPr>
          <p:spPr bwMode="auto">
            <a:xfrm>
              <a:off x="1168" y="0"/>
              <a:ext cx="1109" cy="104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38100" dist="25399" dir="5400000" algn="ctr" rotWithShape="0">
                <a:schemeClr val="bg2">
                  <a:alpha val="50000"/>
                </a:schemeClr>
              </a:outerShdw>
            </a:effectLst>
            <a:extLst/>
          </p:spPr>
          <p:txBody>
            <a:bodyPr lIns="0" tIns="0" rIns="0" bIns="0" anchor="ctr"/>
            <a:lstStyle/>
            <a:p>
              <a:pPr algn="ctr" eaLnBrk="1" hangingPunct="1">
                <a:defRPr/>
              </a:pPr>
              <a:r>
                <a:rPr lang="es-AR" sz="1800" dirty="0"/>
                <a:t>Placa ESR</a:t>
              </a:r>
              <a:endParaRPr lang="es-MX" sz="1800" dirty="0"/>
            </a:p>
          </p:txBody>
        </p:sp>
        <p:sp>
          <p:nvSpPr>
            <p:cNvPr id="12" name="Rectangle 8"/>
            <p:cNvSpPr>
              <a:spLocks/>
            </p:cNvSpPr>
            <p:nvPr/>
          </p:nvSpPr>
          <p:spPr bwMode="auto">
            <a:xfrm>
              <a:off x="2369" y="1133"/>
              <a:ext cx="1109" cy="10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38100" dist="25399" dir="5400000" algn="ctr" rotWithShape="0">
                <a:schemeClr val="bg2">
                  <a:alpha val="50000"/>
                </a:schemeClr>
              </a:outerShdw>
            </a:effectLst>
            <a:extLst/>
          </p:spPr>
          <p:txBody>
            <a:bodyPr lIns="0" tIns="0" rIns="0" bIns="0" anchor="ctr"/>
            <a:lstStyle/>
            <a:p>
              <a:pPr algn="ctr" eaLnBrk="1" hangingPunct="1">
                <a:defRPr/>
              </a:pPr>
              <a:r>
                <a:rPr lang="es-MX" sz="1800" dirty="0">
                  <a:ea typeface="Heiti SC Light" charset="0"/>
                </a:rPr>
                <a:t>Copete de </a:t>
              </a:r>
              <a:r>
                <a:rPr lang="es-MX" dirty="0">
                  <a:ea typeface="Heiti SC Light" charset="0"/>
                </a:rPr>
                <a:t>q</a:t>
              </a:r>
              <a:r>
                <a:rPr lang="es-MX" sz="1800" dirty="0" smtClean="0">
                  <a:ea typeface="Heiti SC Light" charset="0"/>
                </a:rPr>
                <a:t>uejas </a:t>
              </a:r>
              <a:r>
                <a:rPr lang="es-MX" sz="1800" dirty="0">
                  <a:ea typeface="Heiti SC Light" charset="0"/>
                </a:rPr>
                <a:t>y sugerencias</a:t>
              </a:r>
              <a:endParaRPr lang="es-ES" sz="1800" dirty="0">
                <a:ea typeface="Heiti SC Light" charset="0"/>
              </a:endParaRPr>
            </a:p>
          </p:txBody>
        </p:sp>
      </p:grpSp>
      <p:sp>
        <p:nvSpPr>
          <p:cNvPr id="13" name="Rectangle 10"/>
          <p:cNvSpPr>
            <a:spLocks/>
          </p:cNvSpPr>
          <p:nvPr/>
        </p:nvSpPr>
        <p:spPr bwMode="auto">
          <a:xfrm>
            <a:off x="2574844" y="5715917"/>
            <a:ext cx="1506146" cy="103315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38100" dist="25399" dir="5400000" algn="ctr" rotWithShape="0">
              <a:schemeClr val="bg2">
                <a:alpha val="50000"/>
              </a:schemeClr>
            </a:outerShdw>
          </a:effectLst>
          <a:extLst/>
        </p:spPr>
        <p:txBody>
          <a:bodyPr lIns="0" tIns="0" rIns="0" bIns="0" anchor="ctr"/>
          <a:lstStyle/>
          <a:p>
            <a:pPr algn="ctr" eaLnBrk="1" hangingPunct="1">
              <a:defRPr/>
            </a:pPr>
            <a:r>
              <a:rPr lang="es-ES" sz="1800" dirty="0">
                <a:ea typeface="Heiti SC Light" charset="0"/>
              </a:rPr>
              <a:t>Mostrador y archivero</a:t>
            </a:r>
          </a:p>
        </p:txBody>
      </p:sp>
      <p:sp>
        <p:nvSpPr>
          <p:cNvPr id="14" name="Rectangle 11"/>
          <p:cNvSpPr>
            <a:spLocks/>
          </p:cNvSpPr>
          <p:nvPr/>
        </p:nvSpPr>
        <p:spPr bwMode="auto">
          <a:xfrm>
            <a:off x="4176712" y="5699914"/>
            <a:ext cx="1506146" cy="103315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38100" dist="25399" dir="5400000" algn="ctr" rotWithShape="0">
              <a:schemeClr val="bg2">
                <a:alpha val="50000"/>
              </a:schemeClr>
            </a:outerShdw>
          </a:effectLst>
          <a:extLst/>
        </p:spPr>
        <p:txBody>
          <a:bodyPr lIns="0" tIns="0" rIns="0" bIns="0" anchor="ctr"/>
          <a:lstStyle/>
          <a:p>
            <a:pPr algn="ctr" eaLnBrk="1" hangingPunct="1">
              <a:defRPr/>
            </a:pPr>
            <a:r>
              <a:rPr lang="es-ES" sz="1800" dirty="0">
                <a:ea typeface="Heiti SC Light" charset="0"/>
              </a:rPr>
              <a:t>Fotocopiadora</a:t>
            </a:r>
          </a:p>
        </p:txBody>
      </p:sp>
      <p:sp>
        <p:nvSpPr>
          <p:cNvPr id="15" name="Rectangle 14"/>
          <p:cNvSpPr>
            <a:spLocks/>
          </p:cNvSpPr>
          <p:nvPr/>
        </p:nvSpPr>
        <p:spPr bwMode="auto">
          <a:xfrm>
            <a:off x="929658" y="5722107"/>
            <a:ext cx="1506145" cy="103315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38100" dist="25399" dir="5400000" algn="ctr" rotWithShape="0">
              <a:schemeClr val="bg2">
                <a:alpha val="50000"/>
              </a:schemeClr>
            </a:outerShdw>
          </a:effectLst>
          <a:extLst/>
        </p:spPr>
        <p:txBody>
          <a:bodyPr lIns="0" tIns="0" rIns="0" bIns="0" anchor="ctr"/>
          <a:lstStyle/>
          <a:p>
            <a:pPr algn="ctr" eaLnBrk="1" hangingPunct="1">
              <a:defRPr/>
            </a:pPr>
            <a:r>
              <a:rPr lang="es-ES" sz="1800" dirty="0">
                <a:ea typeface="Heiti SC Light" charset="0"/>
              </a:rPr>
              <a:t>Equipo de </a:t>
            </a:r>
            <a:r>
              <a:rPr lang="es-ES" sz="1800" dirty="0" smtClean="0">
                <a:ea typeface="Heiti SC Light" charset="0"/>
              </a:rPr>
              <a:t>computo</a:t>
            </a:r>
            <a:endParaRPr lang="es-ES" sz="1800" dirty="0">
              <a:ea typeface="Heiti SC Light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872251" y="955343"/>
            <a:ext cx="1569492" cy="20744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Agregar foto de Módulo MAC </a:t>
            </a:r>
            <a:r>
              <a:rPr lang="es-MX" dirty="0" err="1" smtClean="0"/>
              <a:t>Cinépolis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2781640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142</Words>
  <Application>Microsoft Office PowerPoint</Application>
  <PresentationFormat>Presentación en pantalla (4:3)</PresentationFormat>
  <Paragraphs>41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María del Rayo Hernández</dc:creator>
  <cp:lastModifiedBy>yolotzin</cp:lastModifiedBy>
  <cp:revision>12</cp:revision>
  <dcterms:created xsi:type="dcterms:W3CDTF">2016-07-19T05:05:50Z</dcterms:created>
  <dcterms:modified xsi:type="dcterms:W3CDTF">2016-11-04T02:25:57Z</dcterms:modified>
</cp:coreProperties>
</file>